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11F"/>
    <a:srgbClr val="C9A6E4"/>
    <a:srgbClr val="A86FD3"/>
    <a:srgbClr val="8439BD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9AA90-1208-448D-A80B-728191AA7C6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C8C26EC-1746-4966-BF5F-E92A1BEEEB48}">
      <dgm:prSet phldrT="[Text]" custT="1"/>
      <dgm:spPr>
        <a:solidFill>
          <a:srgbClr val="512373">
            <a:alpha val="49804"/>
          </a:srgbClr>
        </a:solidFill>
      </dgm:spPr>
      <dgm:t>
        <a:bodyPr/>
        <a:lstStyle/>
        <a:p>
          <a:r>
            <a:rPr lang="sk-SK" sz="1800" dirty="0" smtClean="0"/>
            <a:t>Ciele a priority</a:t>
          </a:r>
          <a:endParaRPr lang="sk-SK" sz="1800" dirty="0"/>
        </a:p>
      </dgm:t>
    </dgm:pt>
    <dgm:pt modelId="{832C3F3A-88DE-4AF5-A0F7-E03778F15B9A}" type="parTrans" cxnId="{F562C708-07EC-4A0C-92E3-2AB266AD2EA8}">
      <dgm:prSet/>
      <dgm:spPr/>
      <dgm:t>
        <a:bodyPr/>
        <a:lstStyle/>
        <a:p>
          <a:endParaRPr lang="sk-SK"/>
        </a:p>
      </dgm:t>
    </dgm:pt>
    <dgm:pt modelId="{09CA6322-5066-4F59-BB8C-A842D78B4ED6}" type="sibTrans" cxnId="{F562C708-07EC-4A0C-92E3-2AB266AD2EA8}">
      <dgm:prSet/>
      <dgm:spPr/>
      <dgm:t>
        <a:bodyPr/>
        <a:lstStyle/>
        <a:p>
          <a:endParaRPr lang="sk-SK"/>
        </a:p>
      </dgm:t>
    </dgm:pt>
    <dgm:pt modelId="{D5C25BFC-E5C8-4637-B745-49636EBD0FB4}">
      <dgm:prSet phldrT="[Text]"/>
      <dgm:spPr>
        <a:solidFill>
          <a:srgbClr val="8439BD">
            <a:alpha val="49804"/>
          </a:srgbClr>
        </a:solidFill>
      </dgm:spPr>
      <dgm:t>
        <a:bodyPr/>
        <a:lstStyle/>
        <a:p>
          <a:r>
            <a:rPr lang="sk-SK" dirty="0" smtClean="0"/>
            <a:t>Tematická koncentrácia</a:t>
          </a:r>
          <a:endParaRPr lang="sk-SK" dirty="0"/>
        </a:p>
      </dgm:t>
    </dgm:pt>
    <dgm:pt modelId="{01158180-D342-41C2-AD1A-A7EB4898BCA8}" type="parTrans" cxnId="{30D09570-C016-4BCD-98BE-280072F5BA9B}">
      <dgm:prSet/>
      <dgm:spPr/>
      <dgm:t>
        <a:bodyPr/>
        <a:lstStyle/>
        <a:p>
          <a:endParaRPr lang="sk-SK"/>
        </a:p>
      </dgm:t>
    </dgm:pt>
    <dgm:pt modelId="{8F002F46-F257-44B7-8A98-0043372EF1FA}" type="sibTrans" cxnId="{30D09570-C016-4BCD-98BE-280072F5BA9B}">
      <dgm:prSet/>
      <dgm:spPr/>
      <dgm:t>
        <a:bodyPr/>
        <a:lstStyle/>
        <a:p>
          <a:endParaRPr lang="sk-SK"/>
        </a:p>
      </dgm:t>
    </dgm:pt>
    <dgm:pt modelId="{ADABA700-A61E-499A-B73A-754448B5C6B3}">
      <dgm:prSet phldrT="[Text]"/>
      <dgm:spPr>
        <a:solidFill>
          <a:srgbClr val="A86FD3">
            <a:alpha val="50000"/>
          </a:srgbClr>
        </a:solidFill>
      </dgm:spPr>
      <dgm:t>
        <a:bodyPr/>
        <a:lstStyle/>
        <a:p>
          <a:r>
            <a:rPr lang="sk-SK" dirty="0" smtClean="0"/>
            <a:t>Forma podpory</a:t>
          </a:r>
          <a:endParaRPr lang="sk-SK" dirty="0"/>
        </a:p>
      </dgm:t>
    </dgm:pt>
    <dgm:pt modelId="{75CD5A6F-0C02-4C15-B1A2-A6A558C980D7}" type="parTrans" cxnId="{B4F24204-34D9-4343-BC17-740AD6548223}">
      <dgm:prSet/>
      <dgm:spPr/>
      <dgm:t>
        <a:bodyPr/>
        <a:lstStyle/>
        <a:p>
          <a:endParaRPr lang="sk-SK"/>
        </a:p>
      </dgm:t>
    </dgm:pt>
    <dgm:pt modelId="{7593254B-26FA-4B3E-8E76-CD87F7CFB363}" type="sibTrans" cxnId="{B4F24204-34D9-4343-BC17-740AD6548223}">
      <dgm:prSet/>
      <dgm:spPr/>
      <dgm:t>
        <a:bodyPr/>
        <a:lstStyle/>
        <a:p>
          <a:endParaRPr lang="sk-SK"/>
        </a:p>
      </dgm:t>
    </dgm:pt>
    <dgm:pt modelId="{93FA6150-1647-4B10-8D08-771D5C4E6D94}">
      <dgm:prSet phldrT="[Text]"/>
      <dgm:spPr>
        <a:solidFill>
          <a:srgbClr val="C9A6E4">
            <a:alpha val="49804"/>
          </a:srgbClr>
        </a:solidFill>
      </dgm:spPr>
      <dgm:t>
        <a:bodyPr/>
        <a:lstStyle/>
        <a:p>
          <a:r>
            <a:rPr lang="sk-SK" dirty="0" smtClean="0"/>
            <a:t>Geografický rozsah</a:t>
          </a:r>
          <a:endParaRPr lang="sk-SK" dirty="0"/>
        </a:p>
      </dgm:t>
    </dgm:pt>
    <dgm:pt modelId="{204C2DF5-A13F-4414-B213-FBC2A3C0A05E}" type="parTrans" cxnId="{F732E7EF-6F37-4058-AC44-A0345F655528}">
      <dgm:prSet/>
      <dgm:spPr/>
      <dgm:t>
        <a:bodyPr/>
        <a:lstStyle/>
        <a:p>
          <a:endParaRPr lang="sk-SK"/>
        </a:p>
      </dgm:t>
    </dgm:pt>
    <dgm:pt modelId="{1AC8CEDF-BCF1-41FE-9CBB-7661D1E8095E}" type="sibTrans" cxnId="{F732E7EF-6F37-4058-AC44-A0345F655528}">
      <dgm:prSet/>
      <dgm:spPr/>
      <dgm:t>
        <a:bodyPr/>
        <a:lstStyle/>
        <a:p>
          <a:endParaRPr lang="sk-SK"/>
        </a:p>
      </dgm:t>
    </dgm:pt>
    <dgm:pt modelId="{A9E19D1A-B011-4A6C-AE67-FFE9BC9A478B}" type="pres">
      <dgm:prSet presAssocID="{9B79AA90-1208-448D-A80B-728191AA7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7C116B7-D584-4093-B957-AF5F331BA6E9}" type="pres">
      <dgm:prSet presAssocID="{7C8C26EC-1746-4966-BF5F-E92A1BEEEB48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3EC5BDC-0D5D-4EFF-A7A0-21E356ABDAAE}" type="pres">
      <dgm:prSet presAssocID="{09CA6322-5066-4F59-BB8C-A842D78B4ED6}" presName="space" presStyleCnt="0"/>
      <dgm:spPr/>
    </dgm:pt>
    <dgm:pt modelId="{5D3C4C74-A43A-417F-B542-C5DA6CBA528E}" type="pres">
      <dgm:prSet presAssocID="{D5C25BFC-E5C8-4637-B745-49636EBD0FB4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739C956-D692-40EB-AF6A-D2198BFA96DF}" type="pres">
      <dgm:prSet presAssocID="{8F002F46-F257-44B7-8A98-0043372EF1FA}" presName="space" presStyleCnt="0"/>
      <dgm:spPr/>
    </dgm:pt>
    <dgm:pt modelId="{B9B13A17-F06F-43C8-9728-27B2D47D7984}" type="pres">
      <dgm:prSet presAssocID="{ADABA700-A61E-499A-B73A-754448B5C6B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9D5B74C-C3C7-4E43-93FE-8E23F3E059A6}" type="pres">
      <dgm:prSet presAssocID="{7593254B-26FA-4B3E-8E76-CD87F7CFB363}" presName="space" presStyleCnt="0"/>
      <dgm:spPr/>
    </dgm:pt>
    <dgm:pt modelId="{2E6F17DB-1A19-423C-A5C3-D1BE8C3C794C}" type="pres">
      <dgm:prSet presAssocID="{93FA6150-1647-4B10-8D08-771D5C4E6D9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562C708-07EC-4A0C-92E3-2AB266AD2EA8}" srcId="{9B79AA90-1208-448D-A80B-728191AA7C6E}" destId="{7C8C26EC-1746-4966-BF5F-E92A1BEEEB48}" srcOrd="0" destOrd="0" parTransId="{832C3F3A-88DE-4AF5-A0F7-E03778F15B9A}" sibTransId="{09CA6322-5066-4F59-BB8C-A842D78B4ED6}"/>
    <dgm:cxn modelId="{B4F24204-34D9-4343-BC17-740AD6548223}" srcId="{9B79AA90-1208-448D-A80B-728191AA7C6E}" destId="{ADABA700-A61E-499A-B73A-754448B5C6B3}" srcOrd="2" destOrd="0" parTransId="{75CD5A6F-0C02-4C15-B1A2-A6A558C980D7}" sibTransId="{7593254B-26FA-4B3E-8E76-CD87F7CFB363}"/>
    <dgm:cxn modelId="{30D09570-C016-4BCD-98BE-280072F5BA9B}" srcId="{9B79AA90-1208-448D-A80B-728191AA7C6E}" destId="{D5C25BFC-E5C8-4637-B745-49636EBD0FB4}" srcOrd="1" destOrd="0" parTransId="{01158180-D342-41C2-AD1A-A7EB4898BCA8}" sibTransId="{8F002F46-F257-44B7-8A98-0043372EF1FA}"/>
    <dgm:cxn modelId="{B79C4431-7869-42DC-879E-769026623674}" type="presOf" srcId="{7C8C26EC-1746-4966-BF5F-E92A1BEEEB48}" destId="{87C116B7-D584-4093-B957-AF5F331BA6E9}" srcOrd="0" destOrd="0" presId="urn:microsoft.com/office/officeart/2005/8/layout/venn3"/>
    <dgm:cxn modelId="{9487F6A9-80C3-4A25-91F6-F0B9AD8AEE7B}" type="presOf" srcId="{ADABA700-A61E-499A-B73A-754448B5C6B3}" destId="{B9B13A17-F06F-43C8-9728-27B2D47D7984}" srcOrd="0" destOrd="0" presId="urn:microsoft.com/office/officeart/2005/8/layout/venn3"/>
    <dgm:cxn modelId="{688549B0-9CFF-48A7-BA05-C90BA6CA0132}" type="presOf" srcId="{93FA6150-1647-4B10-8D08-771D5C4E6D94}" destId="{2E6F17DB-1A19-423C-A5C3-D1BE8C3C794C}" srcOrd="0" destOrd="0" presId="urn:microsoft.com/office/officeart/2005/8/layout/venn3"/>
    <dgm:cxn modelId="{F732E7EF-6F37-4058-AC44-A0345F655528}" srcId="{9B79AA90-1208-448D-A80B-728191AA7C6E}" destId="{93FA6150-1647-4B10-8D08-771D5C4E6D94}" srcOrd="3" destOrd="0" parTransId="{204C2DF5-A13F-4414-B213-FBC2A3C0A05E}" sibTransId="{1AC8CEDF-BCF1-41FE-9CBB-7661D1E8095E}"/>
    <dgm:cxn modelId="{48BA65D4-B347-4306-90A8-3C7FD7DBA3A4}" type="presOf" srcId="{D5C25BFC-E5C8-4637-B745-49636EBD0FB4}" destId="{5D3C4C74-A43A-417F-B542-C5DA6CBA528E}" srcOrd="0" destOrd="0" presId="urn:microsoft.com/office/officeart/2005/8/layout/venn3"/>
    <dgm:cxn modelId="{01BDC991-3039-4C30-BD56-1CB673AEA1FF}" type="presOf" srcId="{9B79AA90-1208-448D-A80B-728191AA7C6E}" destId="{A9E19D1A-B011-4A6C-AE67-FFE9BC9A478B}" srcOrd="0" destOrd="0" presId="urn:microsoft.com/office/officeart/2005/8/layout/venn3"/>
    <dgm:cxn modelId="{E2EFAAB0-67BC-4447-AC91-79FA42FA5E57}" type="presParOf" srcId="{A9E19D1A-B011-4A6C-AE67-FFE9BC9A478B}" destId="{87C116B7-D584-4093-B957-AF5F331BA6E9}" srcOrd="0" destOrd="0" presId="urn:microsoft.com/office/officeart/2005/8/layout/venn3"/>
    <dgm:cxn modelId="{5B0EAD64-5F12-48D6-932C-B027768DBB13}" type="presParOf" srcId="{A9E19D1A-B011-4A6C-AE67-FFE9BC9A478B}" destId="{D3EC5BDC-0D5D-4EFF-A7A0-21E356ABDAAE}" srcOrd="1" destOrd="0" presId="urn:microsoft.com/office/officeart/2005/8/layout/venn3"/>
    <dgm:cxn modelId="{E54B878D-29B3-4F8C-B2C5-355B74DBCFFC}" type="presParOf" srcId="{A9E19D1A-B011-4A6C-AE67-FFE9BC9A478B}" destId="{5D3C4C74-A43A-417F-B542-C5DA6CBA528E}" srcOrd="2" destOrd="0" presId="urn:microsoft.com/office/officeart/2005/8/layout/venn3"/>
    <dgm:cxn modelId="{A25583D8-7DA2-407C-B3FD-170D6877C942}" type="presParOf" srcId="{A9E19D1A-B011-4A6C-AE67-FFE9BC9A478B}" destId="{8739C956-D692-40EB-AF6A-D2198BFA96DF}" srcOrd="3" destOrd="0" presId="urn:microsoft.com/office/officeart/2005/8/layout/venn3"/>
    <dgm:cxn modelId="{E40ACC82-D12C-4F2E-BF94-5E6DB04A3E1B}" type="presParOf" srcId="{A9E19D1A-B011-4A6C-AE67-FFE9BC9A478B}" destId="{B9B13A17-F06F-43C8-9728-27B2D47D7984}" srcOrd="4" destOrd="0" presId="urn:microsoft.com/office/officeart/2005/8/layout/venn3"/>
    <dgm:cxn modelId="{94ED21C0-46FE-46F7-B855-C59BC25FB5AB}" type="presParOf" srcId="{A9E19D1A-B011-4A6C-AE67-FFE9BC9A478B}" destId="{C9D5B74C-C3C7-4E43-93FE-8E23F3E059A6}" srcOrd="5" destOrd="0" presId="urn:microsoft.com/office/officeart/2005/8/layout/venn3"/>
    <dgm:cxn modelId="{463C3A7F-E4CA-4B7F-B73D-D09749C50FD2}" type="presParOf" srcId="{A9E19D1A-B011-4A6C-AE67-FFE9BC9A478B}" destId="{2E6F17DB-1A19-423C-A5C3-D1BE8C3C794C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5A2A20-4CB9-467E-984E-43C624E48C46}" type="doc">
      <dgm:prSet loTypeId="urn:microsoft.com/office/officeart/2005/8/layout/chart3" loCatId="cycle" qsTypeId="urn:microsoft.com/office/officeart/2005/8/quickstyle/3d5" qsCatId="3D" csTypeId="urn:microsoft.com/office/officeart/2005/8/colors/colorful2" csCatId="colorful" phldr="1"/>
      <dgm:spPr/>
    </dgm:pt>
    <dgm:pt modelId="{1FC17BEC-2681-4DD6-8F81-5A8A9BE792A1}" type="pres">
      <dgm:prSet presAssocID="{D15A2A20-4CB9-467E-984E-43C624E48C46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AD24DDBD-A451-458C-B54D-3D2830BED411}" type="presOf" srcId="{D15A2A20-4CB9-467E-984E-43C624E48C46}" destId="{1FC17BEC-2681-4DD6-8F81-5A8A9BE792A1}" srcOrd="0" destOrd="0" presId="urn:microsoft.com/office/officeart/2005/8/layout/chart3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E15329-FAB7-4826-AE66-C6A1C5CBA52E}" type="doc">
      <dgm:prSet loTypeId="urn:microsoft.com/office/officeart/2005/8/layout/hList6" loCatId="list" qsTypeId="urn:microsoft.com/office/officeart/2005/8/quickstyle/simple3" qsCatId="simple" csTypeId="urn:microsoft.com/office/officeart/2005/8/colors/colorful5" csCatId="colorful" phldr="1"/>
      <dgm:spPr/>
    </dgm:pt>
    <dgm:pt modelId="{999B659E-A076-464A-B36B-B3D1574D4CF6}">
      <dgm:prSet phldrT="[Text]"/>
      <dgm:spPr/>
      <dgm:t>
        <a:bodyPr/>
        <a:lstStyle/>
        <a:p>
          <a:r>
            <a:rPr lang="sk-SK" b="1" dirty="0" smtClean="0"/>
            <a:t>Výsledková orientácia</a:t>
          </a:r>
          <a:endParaRPr lang="sk-SK" b="1" dirty="0"/>
        </a:p>
      </dgm:t>
    </dgm:pt>
    <dgm:pt modelId="{FDD63733-B101-40C0-9AD2-BB0CB88F4C19}" type="parTrans" cxnId="{F3B62370-5391-4A39-BB52-732B9E5B374F}">
      <dgm:prSet/>
      <dgm:spPr/>
      <dgm:t>
        <a:bodyPr/>
        <a:lstStyle/>
        <a:p>
          <a:endParaRPr lang="sk-SK"/>
        </a:p>
      </dgm:t>
    </dgm:pt>
    <dgm:pt modelId="{97D2A674-5176-4695-A5ED-B1A1A4B954A5}" type="sibTrans" cxnId="{F3B62370-5391-4A39-BB52-732B9E5B374F}">
      <dgm:prSet/>
      <dgm:spPr/>
      <dgm:t>
        <a:bodyPr/>
        <a:lstStyle/>
        <a:p>
          <a:endParaRPr lang="sk-SK"/>
        </a:p>
      </dgm:t>
    </dgm:pt>
    <dgm:pt modelId="{7697123E-9AA4-432E-8781-7BBE2CB751FD}">
      <dgm:prSet phldrT="[Text]"/>
      <dgm:spPr/>
      <dgm:t>
        <a:bodyPr/>
        <a:lstStyle/>
        <a:p>
          <a:r>
            <a:rPr lang="sk-SK" b="1" dirty="0" smtClean="0"/>
            <a:t>Flexibilita</a:t>
          </a:r>
          <a:endParaRPr lang="sk-SK" b="1" dirty="0"/>
        </a:p>
      </dgm:t>
    </dgm:pt>
    <dgm:pt modelId="{8549708B-0C60-4A84-8724-C8FF603BBA94}" type="parTrans" cxnId="{24385A39-73C5-4F4A-A59C-C2E099085325}">
      <dgm:prSet/>
      <dgm:spPr/>
      <dgm:t>
        <a:bodyPr/>
        <a:lstStyle/>
        <a:p>
          <a:endParaRPr lang="sk-SK"/>
        </a:p>
      </dgm:t>
    </dgm:pt>
    <dgm:pt modelId="{D87F3FBB-1873-4FFD-9AE5-EB2900952711}" type="sibTrans" cxnId="{24385A39-73C5-4F4A-A59C-C2E099085325}">
      <dgm:prSet/>
      <dgm:spPr/>
      <dgm:t>
        <a:bodyPr/>
        <a:lstStyle/>
        <a:p>
          <a:endParaRPr lang="sk-SK"/>
        </a:p>
      </dgm:t>
    </dgm:pt>
    <dgm:pt modelId="{58660E54-AFA0-47DB-8BAE-B7A07578B403}">
      <dgm:prSet phldrT="[Text]"/>
      <dgm:spPr/>
      <dgm:t>
        <a:bodyPr/>
        <a:lstStyle/>
        <a:p>
          <a:r>
            <a:rPr lang="sk-SK" b="1" dirty="0" smtClean="0"/>
            <a:t>Synergické účinky</a:t>
          </a:r>
          <a:endParaRPr lang="sk-SK" b="1" dirty="0"/>
        </a:p>
      </dgm:t>
    </dgm:pt>
    <dgm:pt modelId="{5FD3C8BB-C65C-4CE2-A4BC-BC917DC98AF0}" type="parTrans" cxnId="{AF60F26A-6573-4CD8-815B-D20B5E90EA93}">
      <dgm:prSet/>
      <dgm:spPr/>
      <dgm:t>
        <a:bodyPr/>
        <a:lstStyle/>
        <a:p>
          <a:endParaRPr lang="sk-SK"/>
        </a:p>
      </dgm:t>
    </dgm:pt>
    <dgm:pt modelId="{9822E051-B7A9-44F9-9092-996D323074EE}" type="sibTrans" cxnId="{AF60F26A-6573-4CD8-815B-D20B5E90EA93}">
      <dgm:prSet/>
      <dgm:spPr/>
      <dgm:t>
        <a:bodyPr/>
        <a:lstStyle/>
        <a:p>
          <a:endParaRPr lang="sk-SK"/>
        </a:p>
      </dgm:t>
    </dgm:pt>
    <dgm:pt modelId="{CFF2983E-8F89-4C8F-9050-CBDD95DB7B5D}">
      <dgm:prSet/>
      <dgm:spPr/>
      <dgm:t>
        <a:bodyPr/>
        <a:lstStyle/>
        <a:p>
          <a:r>
            <a:rPr lang="sk-SK" b="1" dirty="0" smtClean="0"/>
            <a:t>Prepojenie s ekonomickým riadením</a:t>
          </a:r>
          <a:endParaRPr lang="sk-SK" b="1" dirty="0"/>
        </a:p>
      </dgm:t>
    </dgm:pt>
    <dgm:pt modelId="{7467F3C9-8F00-4EAF-91AB-A9D8018AC079}" type="parTrans" cxnId="{5A12C029-DB8B-4688-B09E-C452C3811CF4}">
      <dgm:prSet/>
      <dgm:spPr/>
      <dgm:t>
        <a:bodyPr/>
        <a:lstStyle/>
        <a:p>
          <a:endParaRPr lang="sk-SK"/>
        </a:p>
      </dgm:t>
    </dgm:pt>
    <dgm:pt modelId="{DC406E4E-5252-4613-99BF-36DE769FC69D}" type="sibTrans" cxnId="{5A12C029-DB8B-4688-B09E-C452C3811CF4}">
      <dgm:prSet/>
      <dgm:spPr/>
      <dgm:t>
        <a:bodyPr/>
        <a:lstStyle/>
        <a:p>
          <a:endParaRPr lang="sk-SK"/>
        </a:p>
      </dgm:t>
    </dgm:pt>
    <dgm:pt modelId="{D631F1FF-60BA-4200-8F47-292088A70524}" type="pres">
      <dgm:prSet presAssocID="{59E15329-FAB7-4826-AE66-C6A1C5CBA52E}" presName="Name0" presStyleCnt="0">
        <dgm:presLayoutVars>
          <dgm:dir/>
          <dgm:resizeHandles val="exact"/>
        </dgm:presLayoutVars>
      </dgm:prSet>
      <dgm:spPr/>
    </dgm:pt>
    <dgm:pt modelId="{87E97703-E135-4EDA-9643-26F0ADB51707}" type="pres">
      <dgm:prSet presAssocID="{CFF2983E-8F89-4C8F-9050-CBDD95DB7B5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8ECBD96-0324-4A77-B2BA-24597F767B1F}" type="pres">
      <dgm:prSet presAssocID="{DC406E4E-5252-4613-99BF-36DE769FC69D}" presName="sibTrans" presStyleCnt="0"/>
      <dgm:spPr/>
    </dgm:pt>
    <dgm:pt modelId="{0BE39431-866D-42AA-8D85-8951F32159D0}" type="pres">
      <dgm:prSet presAssocID="{999B659E-A076-464A-B36B-B3D1574D4CF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01DDEF8-300C-438D-92D0-637A5D898330}" type="pres">
      <dgm:prSet presAssocID="{97D2A674-5176-4695-A5ED-B1A1A4B954A5}" presName="sibTrans" presStyleCnt="0"/>
      <dgm:spPr/>
    </dgm:pt>
    <dgm:pt modelId="{DA5EC0DB-B1E7-4464-AEF7-2A248D9A7A4A}" type="pres">
      <dgm:prSet presAssocID="{7697123E-9AA4-432E-8781-7BBE2CB751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0E23979-1973-46E6-89DC-C942C92C0E99}" type="pres">
      <dgm:prSet presAssocID="{D87F3FBB-1873-4FFD-9AE5-EB2900952711}" presName="sibTrans" presStyleCnt="0"/>
      <dgm:spPr/>
    </dgm:pt>
    <dgm:pt modelId="{966DAD34-B294-44FD-9FF2-2B29B64691BB}" type="pres">
      <dgm:prSet presAssocID="{58660E54-AFA0-47DB-8BAE-B7A07578B4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560AEA2-67C5-4A47-AEC0-263A8633F314}" type="presOf" srcId="{7697123E-9AA4-432E-8781-7BBE2CB751FD}" destId="{DA5EC0DB-B1E7-4464-AEF7-2A248D9A7A4A}" srcOrd="0" destOrd="0" presId="urn:microsoft.com/office/officeart/2005/8/layout/hList6"/>
    <dgm:cxn modelId="{03BCBF56-35B7-4356-8CF9-CAB9F8E870D5}" type="presOf" srcId="{59E15329-FAB7-4826-AE66-C6A1C5CBA52E}" destId="{D631F1FF-60BA-4200-8F47-292088A70524}" srcOrd="0" destOrd="0" presId="urn:microsoft.com/office/officeart/2005/8/layout/hList6"/>
    <dgm:cxn modelId="{12AA2774-68C7-4989-ADA7-5A178E9B0C42}" type="presOf" srcId="{999B659E-A076-464A-B36B-B3D1574D4CF6}" destId="{0BE39431-866D-42AA-8D85-8951F32159D0}" srcOrd="0" destOrd="0" presId="urn:microsoft.com/office/officeart/2005/8/layout/hList6"/>
    <dgm:cxn modelId="{F3B62370-5391-4A39-BB52-732B9E5B374F}" srcId="{59E15329-FAB7-4826-AE66-C6A1C5CBA52E}" destId="{999B659E-A076-464A-B36B-B3D1574D4CF6}" srcOrd="1" destOrd="0" parTransId="{FDD63733-B101-40C0-9AD2-BB0CB88F4C19}" sibTransId="{97D2A674-5176-4695-A5ED-B1A1A4B954A5}"/>
    <dgm:cxn modelId="{AF60F26A-6573-4CD8-815B-D20B5E90EA93}" srcId="{59E15329-FAB7-4826-AE66-C6A1C5CBA52E}" destId="{58660E54-AFA0-47DB-8BAE-B7A07578B403}" srcOrd="3" destOrd="0" parTransId="{5FD3C8BB-C65C-4CE2-A4BC-BC917DC98AF0}" sibTransId="{9822E051-B7A9-44F9-9092-996D323074EE}"/>
    <dgm:cxn modelId="{24385A39-73C5-4F4A-A59C-C2E099085325}" srcId="{59E15329-FAB7-4826-AE66-C6A1C5CBA52E}" destId="{7697123E-9AA4-432E-8781-7BBE2CB751FD}" srcOrd="2" destOrd="0" parTransId="{8549708B-0C60-4A84-8724-C8FF603BBA94}" sibTransId="{D87F3FBB-1873-4FFD-9AE5-EB2900952711}"/>
    <dgm:cxn modelId="{1AA5BAE1-2888-4B00-9F63-2F9F0A6A1C3C}" type="presOf" srcId="{58660E54-AFA0-47DB-8BAE-B7A07578B403}" destId="{966DAD34-B294-44FD-9FF2-2B29B64691BB}" srcOrd="0" destOrd="0" presId="urn:microsoft.com/office/officeart/2005/8/layout/hList6"/>
    <dgm:cxn modelId="{5A12C029-DB8B-4688-B09E-C452C3811CF4}" srcId="{59E15329-FAB7-4826-AE66-C6A1C5CBA52E}" destId="{CFF2983E-8F89-4C8F-9050-CBDD95DB7B5D}" srcOrd="0" destOrd="0" parTransId="{7467F3C9-8F00-4EAF-91AB-A9D8018AC079}" sibTransId="{DC406E4E-5252-4613-99BF-36DE769FC69D}"/>
    <dgm:cxn modelId="{2D8A5B6A-4BF8-406B-935F-6DF2A137F5BC}" type="presOf" srcId="{CFF2983E-8F89-4C8F-9050-CBDD95DB7B5D}" destId="{87E97703-E135-4EDA-9643-26F0ADB51707}" srcOrd="0" destOrd="0" presId="urn:microsoft.com/office/officeart/2005/8/layout/hList6"/>
    <dgm:cxn modelId="{2D58F8D1-7322-465E-B573-C1CD5F19095E}" type="presParOf" srcId="{D631F1FF-60BA-4200-8F47-292088A70524}" destId="{87E97703-E135-4EDA-9643-26F0ADB51707}" srcOrd="0" destOrd="0" presId="urn:microsoft.com/office/officeart/2005/8/layout/hList6"/>
    <dgm:cxn modelId="{4EA79188-B6A6-495F-B36E-88523C5B4AE2}" type="presParOf" srcId="{D631F1FF-60BA-4200-8F47-292088A70524}" destId="{68ECBD96-0324-4A77-B2BA-24597F767B1F}" srcOrd="1" destOrd="0" presId="urn:microsoft.com/office/officeart/2005/8/layout/hList6"/>
    <dgm:cxn modelId="{CFB1977D-A243-4B27-8DCF-18CE9DA85D3A}" type="presParOf" srcId="{D631F1FF-60BA-4200-8F47-292088A70524}" destId="{0BE39431-866D-42AA-8D85-8951F32159D0}" srcOrd="2" destOrd="0" presId="urn:microsoft.com/office/officeart/2005/8/layout/hList6"/>
    <dgm:cxn modelId="{C858F10A-E185-48F6-8BF6-DD3AAF284109}" type="presParOf" srcId="{D631F1FF-60BA-4200-8F47-292088A70524}" destId="{C01DDEF8-300C-438D-92D0-637A5D898330}" srcOrd="3" destOrd="0" presId="urn:microsoft.com/office/officeart/2005/8/layout/hList6"/>
    <dgm:cxn modelId="{08535A9E-4B3F-4334-8FCC-26E9BDB9F2E8}" type="presParOf" srcId="{D631F1FF-60BA-4200-8F47-292088A70524}" destId="{DA5EC0DB-B1E7-4464-AEF7-2A248D9A7A4A}" srcOrd="4" destOrd="0" presId="urn:microsoft.com/office/officeart/2005/8/layout/hList6"/>
    <dgm:cxn modelId="{16934D1A-9795-4251-829F-7C1EF761A197}" type="presParOf" srcId="{D631F1FF-60BA-4200-8F47-292088A70524}" destId="{90E23979-1973-46E6-89DC-C942C92C0E99}" srcOrd="5" destOrd="0" presId="urn:microsoft.com/office/officeart/2005/8/layout/hList6"/>
    <dgm:cxn modelId="{0D7F06FD-E850-4B49-9396-A5CE480FD526}" type="presParOf" srcId="{D631F1FF-60BA-4200-8F47-292088A70524}" destId="{966DAD34-B294-44FD-9FF2-2B29B64691B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116B7-D584-4093-B957-AF5F331BA6E9}">
      <dsp:nvSpPr>
        <dsp:cNvPr id="0" name=""/>
        <dsp:cNvSpPr/>
      </dsp:nvSpPr>
      <dsp:spPr>
        <a:xfrm>
          <a:off x="2170" y="636712"/>
          <a:ext cx="2177800" cy="2177800"/>
        </a:xfrm>
        <a:prstGeom prst="ellipse">
          <a:avLst/>
        </a:prstGeom>
        <a:solidFill>
          <a:srgbClr val="512373">
            <a:alpha val="49804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852" tIns="22860" rIns="1198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Ciele a priority</a:t>
          </a:r>
          <a:endParaRPr lang="sk-SK" sz="1800" kern="1200" dirty="0"/>
        </a:p>
      </dsp:txBody>
      <dsp:txXfrm>
        <a:off x="321101" y="955643"/>
        <a:ext cx="1539938" cy="1539938"/>
      </dsp:txXfrm>
    </dsp:sp>
    <dsp:sp modelId="{5D3C4C74-A43A-417F-B542-C5DA6CBA528E}">
      <dsp:nvSpPr>
        <dsp:cNvPr id="0" name=""/>
        <dsp:cNvSpPr/>
      </dsp:nvSpPr>
      <dsp:spPr>
        <a:xfrm>
          <a:off x="1744410" y="636712"/>
          <a:ext cx="2177800" cy="2177800"/>
        </a:xfrm>
        <a:prstGeom prst="ellipse">
          <a:avLst/>
        </a:prstGeom>
        <a:solidFill>
          <a:srgbClr val="8439BD">
            <a:alpha val="49804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852" tIns="22860" rIns="1198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Tematická koncentrácia</a:t>
          </a:r>
          <a:endParaRPr lang="sk-SK" sz="1800" kern="1200" dirty="0"/>
        </a:p>
      </dsp:txBody>
      <dsp:txXfrm>
        <a:off x="2063341" y="955643"/>
        <a:ext cx="1539938" cy="1539938"/>
      </dsp:txXfrm>
    </dsp:sp>
    <dsp:sp modelId="{B9B13A17-F06F-43C8-9728-27B2D47D7984}">
      <dsp:nvSpPr>
        <dsp:cNvPr id="0" name=""/>
        <dsp:cNvSpPr/>
      </dsp:nvSpPr>
      <dsp:spPr>
        <a:xfrm>
          <a:off x="3486650" y="636712"/>
          <a:ext cx="2177800" cy="2177800"/>
        </a:xfrm>
        <a:prstGeom prst="ellipse">
          <a:avLst/>
        </a:prstGeom>
        <a:solidFill>
          <a:srgbClr val="A86FD3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852" tIns="22860" rIns="1198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Forma podpory</a:t>
          </a:r>
          <a:endParaRPr lang="sk-SK" sz="1800" kern="1200" dirty="0"/>
        </a:p>
      </dsp:txBody>
      <dsp:txXfrm>
        <a:off x="3805581" y="955643"/>
        <a:ext cx="1539938" cy="1539938"/>
      </dsp:txXfrm>
    </dsp:sp>
    <dsp:sp modelId="{2E6F17DB-1A19-423C-A5C3-D1BE8C3C794C}">
      <dsp:nvSpPr>
        <dsp:cNvPr id="0" name=""/>
        <dsp:cNvSpPr/>
      </dsp:nvSpPr>
      <dsp:spPr>
        <a:xfrm>
          <a:off x="5228891" y="636712"/>
          <a:ext cx="2177800" cy="2177800"/>
        </a:xfrm>
        <a:prstGeom prst="ellipse">
          <a:avLst/>
        </a:prstGeom>
        <a:solidFill>
          <a:srgbClr val="C9A6E4">
            <a:alpha val="49804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852" tIns="22860" rIns="1198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Geografický rozsah</a:t>
          </a:r>
          <a:endParaRPr lang="sk-SK" sz="1800" kern="1200" dirty="0"/>
        </a:p>
      </dsp:txBody>
      <dsp:txXfrm>
        <a:off x="5547822" y="955643"/>
        <a:ext cx="1539938" cy="1539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97703-E135-4EDA-9643-26F0ADB51707}">
      <dsp:nvSpPr>
        <dsp:cNvPr id="0" name=""/>
        <dsp:cNvSpPr/>
      </dsp:nvSpPr>
      <dsp:spPr>
        <a:xfrm rot="16200000">
          <a:off x="-847460" y="849246"/>
          <a:ext cx="3451225" cy="1752731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011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/>
            <a:t>Prepojenie s ekonomickým riadením</a:t>
          </a:r>
          <a:endParaRPr lang="sk-SK" sz="1900" b="1" kern="1200" dirty="0"/>
        </a:p>
      </dsp:txBody>
      <dsp:txXfrm rot="5400000">
        <a:off x="1787" y="690244"/>
        <a:ext cx="1752731" cy="2070735"/>
      </dsp:txXfrm>
    </dsp:sp>
    <dsp:sp modelId="{0BE39431-866D-42AA-8D85-8951F32159D0}">
      <dsp:nvSpPr>
        <dsp:cNvPr id="0" name=""/>
        <dsp:cNvSpPr/>
      </dsp:nvSpPr>
      <dsp:spPr>
        <a:xfrm rot="16200000">
          <a:off x="1036725" y="849246"/>
          <a:ext cx="3451225" cy="1752731"/>
        </a:xfrm>
        <a:prstGeom prst="flowChartManualOperation">
          <a:avLst/>
        </a:prstGeom>
        <a:gradFill rotWithShape="0">
          <a:gsLst>
            <a:gs pos="0">
              <a:schemeClr val="accent5">
                <a:hueOff val="-848623"/>
                <a:satOff val="-6719"/>
                <a:lumOff val="7059"/>
                <a:alphaOff val="0"/>
                <a:tint val="0"/>
              </a:schemeClr>
            </a:gs>
            <a:gs pos="44000">
              <a:schemeClr val="accent5">
                <a:hueOff val="-848623"/>
                <a:satOff val="-6719"/>
                <a:lumOff val="7059"/>
                <a:alphaOff val="0"/>
                <a:tint val="60000"/>
                <a:satMod val="120000"/>
              </a:schemeClr>
            </a:gs>
            <a:gs pos="100000">
              <a:schemeClr val="accent5">
                <a:hueOff val="-848623"/>
                <a:satOff val="-6719"/>
                <a:lumOff val="7059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011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/>
            <a:t>Výsledková orientácia</a:t>
          </a:r>
          <a:endParaRPr lang="sk-SK" sz="1900" b="1" kern="1200" dirty="0"/>
        </a:p>
      </dsp:txBody>
      <dsp:txXfrm rot="5400000">
        <a:off x="1885972" y="690244"/>
        <a:ext cx="1752731" cy="2070735"/>
      </dsp:txXfrm>
    </dsp:sp>
    <dsp:sp modelId="{DA5EC0DB-B1E7-4464-AEF7-2A248D9A7A4A}">
      <dsp:nvSpPr>
        <dsp:cNvPr id="0" name=""/>
        <dsp:cNvSpPr/>
      </dsp:nvSpPr>
      <dsp:spPr>
        <a:xfrm rot="16200000">
          <a:off x="2920911" y="849246"/>
          <a:ext cx="3451225" cy="1752731"/>
        </a:xfrm>
        <a:prstGeom prst="flowChartManualOperation">
          <a:avLst/>
        </a:prstGeom>
        <a:gradFill rotWithShape="0">
          <a:gsLst>
            <a:gs pos="0">
              <a:schemeClr val="accent5">
                <a:hueOff val="-1697245"/>
                <a:satOff val="-13439"/>
                <a:lumOff val="14118"/>
                <a:alphaOff val="0"/>
                <a:tint val="0"/>
              </a:schemeClr>
            </a:gs>
            <a:gs pos="44000">
              <a:schemeClr val="accent5">
                <a:hueOff val="-1697245"/>
                <a:satOff val="-13439"/>
                <a:lumOff val="14118"/>
                <a:alphaOff val="0"/>
                <a:tint val="60000"/>
                <a:satMod val="120000"/>
              </a:schemeClr>
            </a:gs>
            <a:gs pos="100000">
              <a:schemeClr val="accent5">
                <a:hueOff val="-1697245"/>
                <a:satOff val="-13439"/>
                <a:lumOff val="14118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011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/>
            <a:t>Flexibilita</a:t>
          </a:r>
          <a:endParaRPr lang="sk-SK" sz="1900" b="1" kern="1200" dirty="0"/>
        </a:p>
      </dsp:txBody>
      <dsp:txXfrm rot="5400000">
        <a:off x="3770158" y="690244"/>
        <a:ext cx="1752731" cy="2070735"/>
      </dsp:txXfrm>
    </dsp:sp>
    <dsp:sp modelId="{966DAD34-B294-44FD-9FF2-2B29B64691BB}">
      <dsp:nvSpPr>
        <dsp:cNvPr id="0" name=""/>
        <dsp:cNvSpPr/>
      </dsp:nvSpPr>
      <dsp:spPr>
        <a:xfrm rot="16200000">
          <a:off x="4805097" y="849246"/>
          <a:ext cx="3451225" cy="1752731"/>
        </a:xfrm>
        <a:prstGeom prst="flowChartManualOperation">
          <a:avLst/>
        </a:prstGeom>
        <a:gradFill rotWithShape="0">
          <a:gsLst>
            <a:gs pos="0">
              <a:schemeClr val="accent5">
                <a:hueOff val="-2545868"/>
                <a:satOff val="-20158"/>
                <a:lumOff val="21177"/>
                <a:alphaOff val="0"/>
                <a:tint val="0"/>
              </a:schemeClr>
            </a:gs>
            <a:gs pos="44000">
              <a:schemeClr val="accent5">
                <a:hueOff val="-2545868"/>
                <a:satOff val="-20158"/>
                <a:lumOff val="21177"/>
                <a:alphaOff val="0"/>
                <a:tint val="60000"/>
                <a:satMod val="120000"/>
              </a:schemeClr>
            </a:gs>
            <a:gs pos="100000">
              <a:schemeClr val="accent5">
                <a:hueOff val="-2545868"/>
                <a:satOff val="-20158"/>
                <a:lumOff val="21177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011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b="1" kern="1200" dirty="0" smtClean="0"/>
            <a:t>Synergické účinky</a:t>
          </a:r>
          <a:endParaRPr lang="sk-SK" sz="1900" b="1" kern="1200" dirty="0"/>
        </a:p>
      </dsp:txBody>
      <dsp:txXfrm rot="5400000">
        <a:off x="5654344" y="690244"/>
        <a:ext cx="1752731" cy="2070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3E84E-933D-408D-8313-E6EC5CDC40D9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0F8E-8050-4D13-BBDB-A2EE6FB376A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54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0F8E-8050-4D13-BBDB-A2EE6FB376A8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79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34CC-84A3-4BDA-9DBD-57854EF80D1D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D74B-AC5F-41AC-8C50-C3E4D61EE49A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5611-857B-4A80-BA4D-FE256E262DF2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FB1F-3CB7-4488-BBFE-2288B7BB4443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E4C7-2E1C-48CC-A82D-045B9FFD5E90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F5C5-D494-4DF5-8D5C-3A2A73C07529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6E3E-FA07-4E7D-8E47-56B0CEC0169A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D9E7-1DF2-4A22-BBAB-DD4B27139280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AADA-7D07-481D-88FC-61EA6D6F7DA9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D362-78AD-4C37-9367-F827C80CD7FC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ACD-8E26-4441-9FAF-9D2F3788C421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559240-731C-4A78-8D6A-E246DBFD9A47}" type="datetime1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F254D5-4043-499D-A187-A9C793834B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artnerstvo2020+@vicepremier.gov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DOTAZNÍK</a:t>
            </a:r>
            <a:r>
              <a:rPr lang="sk-SK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sk-SK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sk-SK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K POLITIKE SÚDRŽNOSTI 2020+</a:t>
            </a:r>
            <a:endParaRPr lang="sk-SK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1473200"/>
          </a:xfrm>
        </p:spPr>
        <p:txBody>
          <a:bodyPr/>
          <a:lstStyle/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</a:rPr>
              <a:t>PS Partnerstvo pre politiku súdržnosti EÚ 2020+</a:t>
            </a:r>
            <a:endParaRPr lang="sk-SK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93638" y="6250165"/>
            <a:ext cx="8266794" cy="347188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Zástupný symbol obsahu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27677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Základné črty politiky súdržnosti</a:t>
            </a:r>
            <a:endParaRPr lang="sk-SK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7" name="Obrázok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28" name="Obrázok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1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513520"/>
              </p:ext>
            </p:extLst>
          </p:nvPr>
        </p:nvGraphicFramePr>
        <p:xfrm>
          <a:off x="395536" y="3142199"/>
          <a:ext cx="4464496" cy="219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Calibri" panose="020F0502020204030204" pitchFamily="34" charset="0"/>
              </a:rPr>
              <a:t>Územné zameranie politiky súdržnosti</a:t>
            </a:r>
            <a:endParaRPr lang="sk-SK" sz="3600" b="1" dirty="0">
              <a:latin typeface="Calibri" panose="020F0502020204030204" pitchFamily="34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004048" y="3140968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Forma podpory regionálneho rozvoja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Skúsenosti a využívanie územných nástrojov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Podpora miest a mestských funkčných oblastí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EÚS po roku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Spoločné nadnárodné projekty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2847748" y="3992972"/>
            <a:ext cx="1449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chemeClr val="accent4">
                    <a:lumMod val="50000"/>
                  </a:schemeClr>
                </a:solidFill>
              </a:rPr>
              <a:t>Mestská politika</a:t>
            </a:r>
            <a:endParaRPr lang="sk-SK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75656" y="3685195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chemeClr val="accent4">
                    <a:lumMod val="50000"/>
                  </a:schemeClr>
                </a:solidFill>
              </a:rPr>
              <a:t>Územná spolupráca</a:t>
            </a:r>
            <a:endParaRPr lang="sk-SK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55576" y="42226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>
                <a:solidFill>
                  <a:schemeClr val="accent4">
                    <a:lumMod val="50000"/>
                  </a:schemeClr>
                </a:solidFill>
              </a:rPr>
              <a:t>Integrované nástroje územného rozvoja</a:t>
            </a:r>
            <a:endParaRPr lang="sk-SK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5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093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Calibri" panose="020F0502020204030204" pitchFamily="34" charset="0"/>
              </a:rPr>
              <a:t>Osobité špecifiká politiky súdržnosti</a:t>
            </a:r>
            <a:endParaRPr lang="sk-SK" sz="3600" b="1" dirty="0">
              <a:latin typeface="Calibri" panose="020F0502020204030204" pitchFamily="34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5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Calibri" panose="020F0502020204030204" pitchFamily="34" charset="0"/>
              </a:rPr>
              <a:t>Riadenie politiky súdržnosti</a:t>
            </a:r>
            <a:endParaRPr lang="sk-SK" sz="3600" b="1" dirty="0">
              <a:latin typeface="Calibri" panose="020F0502020204030204" pitchFamily="34" charset="0"/>
            </a:endParaRPr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2619375" cy="2088232"/>
          </a:xfrm>
        </p:spPr>
      </p:pic>
      <p:sp>
        <p:nvSpPr>
          <p:cNvPr id="10" name="BlokTextu 9"/>
          <p:cNvSpPr txBox="1"/>
          <p:nvPr/>
        </p:nvSpPr>
        <p:spPr>
          <a:xfrm>
            <a:off x="4427984" y="3501008"/>
            <a:ext cx="4536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Zdieľané riadenie fondov EÚ</a:t>
            </a:r>
          </a:p>
          <a:p>
            <a:endParaRPr lang="sk-SK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Viacúrovňové riadenie PS po roku 2020</a:t>
            </a:r>
          </a:p>
          <a:p>
            <a:endParaRPr lang="sk-SK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latin typeface="Calibri" panose="020F0502020204030204" pitchFamily="34" charset="0"/>
              </a:rPr>
              <a:t>Pozitíva </a:t>
            </a:r>
            <a:r>
              <a:rPr lang="sk-SK" dirty="0" smtClean="0">
                <a:latin typeface="Calibri" panose="020F0502020204030204" pitchFamily="34" charset="0"/>
              </a:rPr>
              <a:t>centrálne riadených programov</a:t>
            </a:r>
            <a:endParaRPr lang="sk-SK" dirty="0">
              <a:latin typeface="Calibri" panose="020F0502020204030204" pitchFamily="34" charset="0"/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127075" y="2679196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Calibri" panose="020F0502020204030204" pitchFamily="34" charset="0"/>
              </a:rPr>
              <a:t>Zjednodušenie politiky súdržnosti</a:t>
            </a:r>
            <a:endParaRPr lang="sk-SK" sz="3600" b="1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C:\Users\kolejakova\AppData\Local\Microsoft\Windows\Temporary Internet Files\Content.Outlook\86X7PDNM\complicated v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967" y="3592498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lak 4"/>
          <p:cNvSpPr/>
          <p:nvPr/>
        </p:nvSpPr>
        <p:spPr>
          <a:xfrm>
            <a:off x="3059831" y="2780928"/>
            <a:ext cx="2431985" cy="914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Harmonizácia politík</a:t>
            </a:r>
            <a:endParaRPr lang="sk-SK" b="1" dirty="0"/>
          </a:p>
        </p:txBody>
      </p:sp>
      <p:sp>
        <p:nvSpPr>
          <p:cNvPr id="6" name="Oblak 5"/>
          <p:cNvSpPr/>
          <p:nvPr/>
        </p:nvSpPr>
        <p:spPr>
          <a:xfrm>
            <a:off x="6228184" y="2852936"/>
            <a:ext cx="1728192" cy="914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K</a:t>
            </a:r>
            <a:r>
              <a:rPr lang="sk-SK" b="1" dirty="0" smtClean="0"/>
              <a:t>ontrola</a:t>
            </a:r>
            <a:endParaRPr lang="sk-SK" b="1" dirty="0"/>
          </a:p>
        </p:txBody>
      </p:sp>
      <p:sp>
        <p:nvSpPr>
          <p:cNvPr id="7" name="Oblak 6"/>
          <p:cNvSpPr/>
          <p:nvPr/>
        </p:nvSpPr>
        <p:spPr>
          <a:xfrm>
            <a:off x="6228184" y="4404544"/>
            <a:ext cx="2304256" cy="914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Zosúladenie pravidiel</a:t>
            </a:r>
            <a:endParaRPr lang="sk-SK" b="1" dirty="0"/>
          </a:p>
        </p:txBody>
      </p:sp>
      <p:sp>
        <p:nvSpPr>
          <p:cNvPr id="8" name="Oblak 7"/>
          <p:cNvSpPr/>
          <p:nvPr/>
        </p:nvSpPr>
        <p:spPr>
          <a:xfrm>
            <a:off x="1155065" y="4221088"/>
            <a:ext cx="1778496" cy="914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Rozsah </a:t>
            </a:r>
          </a:p>
          <a:p>
            <a:pPr algn="ctr"/>
            <a:r>
              <a:rPr lang="sk-SK" b="1" dirty="0" smtClean="0"/>
              <a:t>predpisov </a:t>
            </a:r>
            <a:endParaRPr lang="sk-SK" b="1" dirty="0"/>
          </a:p>
        </p:txBody>
      </p:sp>
      <p:sp>
        <p:nvSpPr>
          <p:cNvPr id="9" name="Oblak 8"/>
          <p:cNvSpPr/>
          <p:nvPr/>
        </p:nvSpPr>
        <p:spPr>
          <a:xfrm>
            <a:off x="1196988" y="2852936"/>
            <a:ext cx="1358788" cy="914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?</a:t>
            </a:r>
            <a:endParaRPr lang="sk-SK" b="1" dirty="0"/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Calibri" panose="020F0502020204030204" pitchFamily="34" charset="0"/>
              </a:rPr>
              <a:t>Ľuboš Littera</a:t>
            </a:r>
          </a:p>
          <a:p>
            <a:pPr marL="0" indent="0" algn="ctr">
              <a:buNone/>
            </a:pPr>
            <a:r>
              <a:rPr lang="sk-SK" sz="1800" dirty="0" smtClean="0">
                <a:latin typeface="Calibri" panose="020F0502020204030204" pitchFamily="34" charset="0"/>
              </a:rPr>
              <a:t>odbor politiky súdržnosti</a:t>
            </a:r>
          </a:p>
          <a:p>
            <a:pPr marL="0" indent="0" algn="ctr">
              <a:buNone/>
            </a:pPr>
            <a:endParaRPr lang="sk-SK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1800" b="1" dirty="0" smtClean="0">
                <a:latin typeface="Calibri" panose="020F0502020204030204" pitchFamily="34" charset="0"/>
              </a:rPr>
              <a:t>Úrad podpredsedu vlády SR pre investície a informatizáciu </a:t>
            </a:r>
          </a:p>
          <a:p>
            <a:pPr marL="0" indent="0" algn="ctr">
              <a:buNone/>
            </a:pPr>
            <a:endParaRPr lang="sk-SK" sz="20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000" b="1" dirty="0">
                <a:latin typeface="Calibri" panose="020F0502020204030204" pitchFamily="34" charset="0"/>
                <a:hlinkClick r:id="rId2"/>
              </a:rPr>
              <a:t>p</a:t>
            </a:r>
            <a:r>
              <a:rPr lang="sk-SK" sz="2000" b="1" dirty="0" smtClean="0">
                <a:latin typeface="Calibri" panose="020F0502020204030204" pitchFamily="34" charset="0"/>
                <a:hlinkClick r:id="rId2"/>
              </a:rPr>
              <a:t>artnerstvo2020+@vicepremier.gov.sk</a:t>
            </a:r>
            <a:endParaRPr lang="sk-SK" sz="2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sk-SK" sz="20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Calibri" panose="020F0502020204030204" pitchFamily="34" charset="0"/>
              </a:rPr>
              <a:t>Ďakujem za pozornosť</a:t>
            </a:r>
            <a:endParaRPr lang="sk-SK" sz="3600" b="1" dirty="0">
              <a:latin typeface="Calibri" panose="020F0502020204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79577"/>
            <a:ext cx="1648015" cy="5314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17332"/>
            <a:ext cx="648071" cy="4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Vlastná 18">
      <a:dk1>
        <a:sysClr val="windowText" lastClr="000000"/>
      </a:dk1>
      <a:lt1>
        <a:sysClr val="window" lastClr="FFFFFF"/>
      </a:lt1>
      <a:dk2>
        <a:srgbClr val="1D487E"/>
      </a:dk2>
      <a:lt2>
        <a:srgbClr val="E87C7C"/>
      </a:lt2>
      <a:accent1>
        <a:srgbClr val="0070C0"/>
      </a:accent1>
      <a:accent2>
        <a:srgbClr val="0070C0"/>
      </a:accent2>
      <a:accent3>
        <a:srgbClr val="5BD078"/>
      </a:accent3>
      <a:accent4>
        <a:srgbClr val="A5D028"/>
      </a:accent4>
      <a:accent5>
        <a:srgbClr val="F5C040"/>
      </a:accent5>
      <a:accent6>
        <a:srgbClr val="F1B0B0"/>
      </a:accent6>
      <a:hlink>
        <a:srgbClr val="E87C7C"/>
      </a:hlink>
      <a:folHlink>
        <a:srgbClr val="F1B0B0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</TotalTime>
  <Words>117</Words>
  <Application>Microsoft Office PowerPoint</Application>
  <PresentationFormat>Prezentácia na obrazovke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Tvar vlnenia</vt:lpstr>
      <vt:lpstr>DOTAZNÍK  K POLITIKE SÚDRŽNOSTI 2020+</vt:lpstr>
      <vt:lpstr>Základné črty politiky súdržnosti</vt:lpstr>
      <vt:lpstr>Územné zameranie politiky súdržnosti</vt:lpstr>
      <vt:lpstr>Osobité špecifiká politiky súdržnosti</vt:lpstr>
      <vt:lpstr>Riadenie politiky súdržnosti</vt:lpstr>
      <vt:lpstr>Zjednodušenie politiky súdržnosti</vt:lpstr>
      <vt:lpstr>Ďakujem za pozornosť</vt:lpstr>
    </vt:vector>
  </TitlesOfParts>
  <Company>MVRR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Autor</dc:creator>
  <cp:lastModifiedBy>Bruteničová</cp:lastModifiedBy>
  <cp:revision>20</cp:revision>
  <cp:lastPrinted>2017-03-21T09:51:10Z</cp:lastPrinted>
  <dcterms:created xsi:type="dcterms:W3CDTF">2017-03-21T09:12:35Z</dcterms:created>
  <dcterms:modified xsi:type="dcterms:W3CDTF">2017-03-22T13:15:43Z</dcterms:modified>
</cp:coreProperties>
</file>