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6" r:id="rId3"/>
    <p:sldId id="265" r:id="rId4"/>
    <p:sldId id="267" r:id="rId5"/>
    <p:sldId id="268" r:id="rId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110" d="100"/>
          <a:sy n="110" d="100"/>
        </p:scale>
        <p:origin x="-93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F29216B-BA36-468C-BA1A-7C3BCA4991E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9831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NRW_SK_CMY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04813"/>
            <a:ext cx="2835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573463"/>
            <a:ext cx="80645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996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8991-8337-4EC4-BA63-CE37AB2DB89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195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1268413"/>
            <a:ext cx="2016125" cy="44656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268413"/>
            <a:ext cx="5895975" cy="44656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2162-88F1-423D-AAFB-C83B1F34E80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481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064500" cy="14398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39750" y="3573463"/>
            <a:ext cx="8064500" cy="2160587"/>
          </a:xfr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1C62F-528C-4FE6-BE87-3151632DD567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9888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A8233-25BC-4E10-AE4A-836083CBB07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840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4DB5-18FB-4328-85C6-31FCBE4B32C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834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3573463"/>
            <a:ext cx="3956050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573463"/>
            <a:ext cx="3956050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8BF1-DBA6-434D-914C-5A673EE161A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73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B3704-4C8C-4EDF-A36D-4267E4CFCCC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790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84A0-42A9-4823-B280-1D431E7950FA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862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43414-C086-4FC4-A043-691987D2EAB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598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1332-EB57-436A-AFC1-092E302FAD1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03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AC8FF-0E41-4B92-BBFC-860C33A11BB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986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268413"/>
            <a:ext cx="80645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3573463"/>
            <a:ext cx="80645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2087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 smtClean="0"/>
            </a:lvl1pPr>
          </a:lstStyle>
          <a:p>
            <a:pPr>
              <a:defRPr/>
            </a:pPr>
            <a:r>
              <a:rPr lang="de-DE" altLang="de-DE"/>
              <a:t>Präsentationstitel       </a:t>
            </a:r>
            <a:r>
              <a:rPr lang="de-DE" altLang="de-DE" b="0"/>
              <a:t>Ort, Datum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smtClean="0"/>
            </a:lvl1pPr>
          </a:lstStyle>
          <a:p>
            <a:pPr>
              <a:defRPr/>
            </a:pPr>
            <a:fld id="{DEE3FB37-831C-4B52-BD85-C7FBD92AC42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1030" name="Picture 9" descr="NRW_SK_CMYK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04813"/>
            <a:ext cx="2835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453188"/>
            <a:ext cx="3959225" cy="341312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/>
              <a:t>EU Cohesion Policy Conference    </a:t>
            </a:r>
            <a:r>
              <a:rPr lang="de-DE" altLang="de-DE" b="0"/>
              <a:t>Bratislava, 15 - 16 September 2016</a:t>
            </a:r>
          </a:p>
        </p:txBody>
      </p:sp>
      <p:sp>
        <p:nvSpPr>
          <p:cNvPr id="30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DD1A78-2D5D-4794-878E-DC1C49DEB4EA}" type="slidenum">
              <a:rPr lang="de-DE" altLang="de-DE"/>
              <a:pPr eaLnBrk="1" hangingPunct="1"/>
              <a:t>1</a:t>
            </a:fld>
            <a:endParaRPr lang="de-DE" alt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750" y="3573463"/>
            <a:ext cx="80645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3200" b="1">
                <a:latin typeface="Arial-BoldMT" charset="0"/>
              </a:rPr>
              <a:t>EU Cohesion Policy Conference</a:t>
            </a:r>
            <a:endParaRPr lang="de-DE" altLang="de-DE" sz="3200" b="1">
              <a:latin typeface="Arial-BoldMT" charset="0"/>
            </a:endParaRPr>
          </a:p>
          <a:p>
            <a:pPr eaLnBrk="1" hangingPunct="1"/>
            <a:r>
              <a:rPr lang="de-DE" altLang="de-DE" sz="1600"/>
              <a:t>Bratislava, 15 - 16 September 2016</a:t>
            </a:r>
          </a:p>
        </p:txBody>
      </p:sp>
      <p:pic>
        <p:nvPicPr>
          <p:cNvPr id="3077" name="Picture 5" descr="NRW_Guillochen_PowerPoint-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27088" y="6453188"/>
            <a:ext cx="3744912" cy="341312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/>
              <a:t>EU Cohesion Policy Conference    </a:t>
            </a:r>
            <a:r>
              <a:rPr lang="de-DE" altLang="de-DE" b="0"/>
              <a:t>Bratislava, 15 - 16 September 2016</a:t>
            </a:r>
          </a:p>
        </p:txBody>
      </p:sp>
      <p:sp>
        <p:nvSpPr>
          <p:cNvPr id="5123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38150" y="6453188"/>
            <a:ext cx="288925" cy="341312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F92A49-43B3-4547-B554-7B32B20FA310}" type="slidenum">
              <a:rPr lang="de-DE" altLang="de-DE"/>
              <a:pPr eaLnBrk="1" hangingPunct="1"/>
              <a:t>2</a:t>
            </a:fld>
            <a:endParaRPr lang="de-DE" altLang="de-DE"/>
          </a:p>
        </p:txBody>
      </p:sp>
      <p:pic>
        <p:nvPicPr>
          <p:cNvPr id="5124" name="Picture 2" descr="D:\Download\260816r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836613"/>
            <a:ext cx="7058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441325" y="333375"/>
            <a:ext cx="4681538" cy="792163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C00000"/>
                </a:solidFill>
              </a:rPr>
              <a:t>North Rhine-Westphalia </a:t>
            </a:r>
          </a:p>
        </p:txBody>
      </p:sp>
      <p:sp>
        <p:nvSpPr>
          <p:cNvPr id="4099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27088" y="6453188"/>
            <a:ext cx="3744912" cy="341312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/>
              <a:t>EU Cohesion Policy Conference    </a:t>
            </a:r>
            <a:r>
              <a:rPr lang="de-DE" altLang="de-DE" b="0"/>
              <a:t>Bratislava, 15 - 16 September 2016</a:t>
            </a:r>
          </a:p>
        </p:txBody>
      </p:sp>
      <p:sp>
        <p:nvSpPr>
          <p:cNvPr id="4100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38150" y="6453188"/>
            <a:ext cx="288925" cy="341312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9290A8-8DE4-42EB-8C26-3C3DAC6E3370}" type="slidenum">
              <a:rPr lang="de-DE" altLang="de-DE"/>
              <a:pPr eaLnBrk="1" hangingPunct="1"/>
              <a:t>3</a:t>
            </a:fld>
            <a:endParaRPr lang="de-DE" altLang="de-DE"/>
          </a:p>
        </p:txBody>
      </p:sp>
      <p:pic>
        <p:nvPicPr>
          <p:cNvPr id="4101" name="Picture 2" descr="C:\Users\marquardt\Desktop\Nordrhein-Westfal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4749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C:\Users\marquardt\Desktop\NRW_Karte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44386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900113" y="908050"/>
            <a:ext cx="3600450" cy="504825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C00000"/>
                </a:solidFill>
              </a:rPr>
              <a:t>Facts &amp; Figures: NRW</a:t>
            </a:r>
            <a:r>
              <a:rPr lang="de-DE" altLang="de-DE" smtClean="0"/>
              <a:t/>
            </a:r>
            <a:br>
              <a:rPr lang="de-DE" altLang="de-DE" smtClean="0"/>
            </a:br>
            <a:endParaRPr lang="de-DE" altLang="de-DE" b="0" smtClean="0"/>
          </a:p>
        </p:txBody>
      </p:sp>
      <p:sp>
        <p:nvSpPr>
          <p:cNvPr id="6147" name="Inhaltsplatzhalter 5"/>
          <p:cNvSpPr>
            <a:spLocks noGrp="1"/>
          </p:cNvSpPr>
          <p:nvPr>
            <p:ph idx="1"/>
          </p:nvPr>
        </p:nvSpPr>
        <p:spPr>
          <a:xfrm>
            <a:off x="900113" y="1700213"/>
            <a:ext cx="7272337" cy="43926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de-DE" altLang="de-DE" b="1" smtClean="0"/>
              <a:t>34.000  square kilometres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de-DE" altLang="de-DE" b="1" smtClean="0"/>
              <a:t>17 Million inhabitants: t</a:t>
            </a:r>
            <a:r>
              <a:rPr lang="en-US" altLang="de-DE" b="1" smtClean="0"/>
              <a:t>he federal state with the highest population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de-DE" b="1" smtClean="0"/>
              <a:t>GDP of 624,7 Billion Euros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de-DE" b="1" smtClean="0"/>
              <a:t>Generates 21,9% of the German GDP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de-DE" b="1" smtClean="0"/>
              <a:t>… and least but not last: invests 2,4 Billion Euros from the European Structural- and Investment Funds.</a:t>
            </a:r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453188"/>
            <a:ext cx="4176712" cy="341312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/>
              <a:t>EU Cohesion Policy Conference    </a:t>
            </a:r>
            <a:r>
              <a:rPr lang="de-DE" altLang="de-DE" b="0"/>
              <a:t>Bratislava, 15 - 16 September 2016</a:t>
            </a:r>
          </a:p>
        </p:txBody>
      </p:sp>
      <p:sp>
        <p:nvSpPr>
          <p:cNvPr id="614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EA129D-8E22-4D42-BB7B-8A38E692E043}" type="slidenum">
              <a:rPr lang="de-DE" altLang="de-DE"/>
              <a:pPr eaLnBrk="1" hangingPunct="1"/>
              <a:t>4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7"/>
          <p:cNvSpPr>
            <a:spLocks noGrp="1"/>
          </p:cNvSpPr>
          <p:nvPr>
            <p:ph type="title"/>
          </p:nvPr>
        </p:nvSpPr>
        <p:spPr>
          <a:xfrm>
            <a:off x="5003800" y="1989138"/>
            <a:ext cx="3744913" cy="935037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C00000"/>
                </a:solidFill>
              </a:rPr>
              <a:t>Structural change and todays challenges</a:t>
            </a:r>
          </a:p>
        </p:txBody>
      </p:sp>
      <p:sp>
        <p:nvSpPr>
          <p:cNvPr id="7171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900113" y="6453188"/>
            <a:ext cx="4032250" cy="341312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/>
              <a:t>EU Cohesion Policy Conference    </a:t>
            </a:r>
            <a:r>
              <a:rPr lang="de-DE" altLang="de-DE" b="0"/>
              <a:t>Bratislava, 15 - 16 September 2016</a:t>
            </a:r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B2B078-9B0B-4D72-BC38-47D204485A75}" type="slidenum">
              <a:rPr lang="de-DE" altLang="de-DE"/>
              <a:pPr eaLnBrk="1" hangingPunct="1"/>
              <a:t>5</a:t>
            </a:fld>
            <a:endParaRPr lang="de-DE" altLang="de-DE"/>
          </a:p>
        </p:txBody>
      </p:sp>
      <p:pic>
        <p:nvPicPr>
          <p:cNvPr id="7173" name="Picture 2" descr="C:\Users\marquardt\Desktop\geruest_ehrenhof-w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105275" cy="3548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195638"/>
            <a:ext cx="5551488" cy="3114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CohesionPolicyConderenceBratislava_NRW">
  <a:themeElements>
    <a:clrScheme name="Standarddesign 13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B1C800"/>
      </a:hlink>
      <a:folHlink>
        <a:srgbClr val="E75112"/>
      </a:folHlink>
    </a:clrScheme>
    <a:fontScheme name="Standarddesign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PowerPoint_CohesionPolicyConderenceBratislava_NRW</Template>
  <TotalTime>1</TotalTime>
  <Words>129</Words>
  <Application>Microsoft Office PowerPoint</Application>
  <PresentationFormat>Prezentácia na obrazovke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PowerPoint_CohesionPolicyConderenceBratislava_NRW</vt:lpstr>
      <vt:lpstr>Prezentácia programu PowerPoint</vt:lpstr>
      <vt:lpstr>Prezentácia programu PowerPoint</vt:lpstr>
      <vt:lpstr>North Rhine-Westphalia </vt:lpstr>
      <vt:lpstr>Facts &amp; Figures: NRW </vt:lpstr>
      <vt:lpstr>Structural change and todays challenges</vt:lpstr>
    </vt:vector>
  </TitlesOfParts>
  <Company>Staatskanzlei des Landes Nordrhein-Westfalen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Marquardt, Alexandra</dc:creator>
  <cp:lastModifiedBy>Autor</cp:lastModifiedBy>
  <cp:revision>1</cp:revision>
  <dcterms:created xsi:type="dcterms:W3CDTF">2016-09-14T12:07:36Z</dcterms:created>
  <dcterms:modified xsi:type="dcterms:W3CDTF">2016-09-14T12:25:39Z</dcterms:modified>
</cp:coreProperties>
</file>