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4"/>
  </p:sldMasterIdLst>
  <p:notesMasterIdLst>
    <p:notesMasterId r:id="rId18"/>
  </p:notesMasterIdLst>
  <p:handoutMasterIdLst>
    <p:handoutMasterId r:id="rId19"/>
  </p:handoutMasterIdLst>
  <p:sldIdLst>
    <p:sldId id="256" r:id="rId5"/>
    <p:sldId id="286" r:id="rId6"/>
    <p:sldId id="308" r:id="rId7"/>
    <p:sldId id="313" r:id="rId8"/>
    <p:sldId id="292" r:id="rId9"/>
    <p:sldId id="314" r:id="rId10"/>
    <p:sldId id="316" r:id="rId11"/>
    <p:sldId id="318" r:id="rId12"/>
    <p:sldId id="323" r:id="rId13"/>
    <p:sldId id="319" r:id="rId14"/>
    <p:sldId id="321" r:id="rId15"/>
    <p:sldId id="322" r:id="rId16"/>
    <p:sldId id="263" r:id="rId17"/>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ora Sedálová" initials="SO" lastIdx="2" clrIdx="0">
    <p:extLst>
      <p:ext uri="{19B8F6BF-5375-455C-9EA6-DF929625EA0E}">
        <p15:presenceInfo xmlns:p15="http://schemas.microsoft.com/office/powerpoint/2012/main" userId="Barbora Sedálová" providerId="None"/>
      </p:ext>
    </p:extLst>
  </p:cmAuthor>
  <p:cmAuthor id="2" name="Sedalová, Barbora" initials="SB" lastIdx="7" clrIdx="1">
    <p:extLst>
      <p:ext uri="{19B8F6BF-5375-455C-9EA6-DF929625EA0E}">
        <p15:presenceInfo xmlns:p15="http://schemas.microsoft.com/office/powerpoint/2012/main" userId="S::barbora.sedalova@mirri.gov.sk::e4367963-f92b-4341-a397-dea6cfd58bab" providerId="AD"/>
      </p:ext>
    </p:extLst>
  </p:cmAuthor>
  <p:cmAuthor id="3" name="Hošták, Juraj" initials="HJ" lastIdx="3" clrIdx="2">
    <p:extLst>
      <p:ext uri="{19B8F6BF-5375-455C-9EA6-DF929625EA0E}">
        <p15:presenceInfo xmlns:p15="http://schemas.microsoft.com/office/powerpoint/2012/main" userId="S::juraj.hostak@mirri.gov.sk::67f2453d-8f37-436c-ad64-6b2edbc18d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ECECEC"/>
    <a:srgbClr val="004C96"/>
    <a:srgbClr val="868C93"/>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8EC69-0FDC-4F94-8A43-33D6B043F33D}" v="196" dt="2021-09-02T06:34:00.623"/>
    <p1510:client id="{2355AC17-9751-6D49-9E2F-BD6CF77284D5}" v="4" dt="2021-09-02T10:35:04.027"/>
    <p1510:client id="{27D92787-4110-4496-819C-96F133FD6A8D}" v="119" dt="2021-09-02T06:22:09.351"/>
    <p1510:client id="{382A946E-DCEB-4C20-BCCD-FA4D59B7835C}" v="7" dt="2021-09-02T11:44:38.501"/>
    <p1510:client id="{46EE4CA9-0E82-4D7E-B784-AC6C7660A262}" v="169" dt="2021-09-02T11:43:57.819"/>
    <p1510:client id="{681073F2-30ED-4090-9BD1-5EF07B6BDC11}" v="61" dt="2021-09-02T06:40:18.095"/>
    <p1510:client id="{94133288-4E99-48DB-B4CC-AD3899F8A32D}" v="7" dt="2021-09-03T05:37:57.585"/>
    <p1510:client id="{97C73DA3-8108-4D11-B694-9F6928F43D65}" v="47" dt="2021-09-02T13:54:44.807"/>
    <p1510:client id="{CFF43AE1-FB34-42CC-AF74-2ECD62D016DC}" v="43" dt="2021-09-02T06:43:05.535"/>
    <p1510:client id="{DA0DBFB3-B3BD-4153-8513-5CD7958A0AA0}" v="421" dt="2021-09-02T05:52:47.683"/>
    <p1510:client id="{F4A16A66-1EBA-4481-9133-CC37CBBEBEB8}" v="615" dt="2021-09-02T08:44:29.745"/>
  </p1510:revLst>
</p1510:revInfo>
</file>

<file path=ppt/tableStyles.xml><?xml version="1.0" encoding="utf-8"?>
<a:tblStyleLst xmlns:a="http://schemas.openxmlformats.org/drawingml/2006/main" def="{5C22544A-7EE6-4342-B048-85BDC9FD1C3A}">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0"/>
    <p:restoredTop sz="70502" autoAdjust="0"/>
  </p:normalViewPr>
  <p:slideViewPr>
    <p:cSldViewPr snapToGrid="0">
      <p:cViewPr varScale="1">
        <p:scale>
          <a:sx n="89" d="100"/>
          <a:sy n="89" d="100"/>
        </p:scale>
        <p:origin x="152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9347E50-12C7-41A7-8B3C-3AF23F049C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pro datum 2">
            <a:extLst>
              <a:ext uri="{FF2B5EF4-FFF2-40B4-BE49-F238E27FC236}">
                <a16:creationId xmlns:a16="http://schemas.microsoft.com/office/drawing/2014/main" id="{0F1F36B4-4590-4203-BC89-C6755FB0A7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71047-66FE-44DC-8795-20B9D72F6D91}" type="datetimeFigureOut">
              <a:rPr lang="sk-SK" smtClean="0"/>
              <a:t>17. 8. 2022</a:t>
            </a:fld>
            <a:endParaRPr lang="sk-SK"/>
          </a:p>
        </p:txBody>
      </p:sp>
      <p:sp>
        <p:nvSpPr>
          <p:cNvPr id="4" name="Zástupný symbol pro zápatí 3">
            <a:extLst>
              <a:ext uri="{FF2B5EF4-FFF2-40B4-BE49-F238E27FC236}">
                <a16:creationId xmlns:a16="http://schemas.microsoft.com/office/drawing/2014/main" id="{08B77F3A-97D1-4622-853B-D0F280455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5" name="Zástupný symbol pro číslo snímku 4">
            <a:extLst>
              <a:ext uri="{FF2B5EF4-FFF2-40B4-BE49-F238E27FC236}">
                <a16:creationId xmlns:a16="http://schemas.microsoft.com/office/drawing/2014/main" id="{B18A8185-CC07-420F-B52F-FD31F7366F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C98DED-C819-4B82-8211-2BCB6DC4F713}" type="slidenum">
              <a:rPr lang="sk-SK" smtClean="0"/>
              <a:t>‹#›</a:t>
            </a:fld>
            <a:endParaRPr lang="sk-SK"/>
          </a:p>
        </p:txBody>
      </p:sp>
    </p:spTree>
    <p:extLst>
      <p:ext uri="{BB962C8B-B14F-4D97-AF65-F5344CB8AC3E}">
        <p14:creationId xmlns:p14="http://schemas.microsoft.com/office/powerpoint/2010/main" val="1457676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D02C5-29E8-5A4F-8F4A-633B15338774}" type="datetimeFigureOut">
              <a:rPr lang="sk-SK" smtClean="0"/>
              <a:t>17. 8. 2022</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A5B49-3490-2B42-B61F-A1C5EDAC7D2B}" type="slidenum">
              <a:rPr lang="sk-SK" smtClean="0"/>
              <a:t>‹#›</a:t>
            </a:fld>
            <a:endParaRPr lang="sk-SK"/>
          </a:p>
        </p:txBody>
      </p:sp>
    </p:spTree>
    <p:extLst>
      <p:ext uri="{BB962C8B-B14F-4D97-AF65-F5344CB8AC3E}">
        <p14:creationId xmlns:p14="http://schemas.microsoft.com/office/powerpoint/2010/main" val="590669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etais.vicepremier.gov.sk/"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mailto:pgk@vicepremier.gov.sk" TargetMode="External"/><Relationship Id="rId4" Type="http://schemas.openxmlformats.org/officeDocument/2006/relationships/hyperlink" Target="https://www.mirri.gov.sk/sekcie/informatizacia/riadenie-kvality-qa/index.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sz="1200" kern="120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008A5B49-3490-2B42-B61F-A1C5EDAC7D2B}" type="slidenum">
              <a:rPr lang="sk-SK" smtClean="0"/>
              <a:t>4</a:t>
            </a:fld>
            <a:endParaRPr lang="sk-SK"/>
          </a:p>
        </p:txBody>
      </p:sp>
    </p:spTree>
    <p:extLst>
      <p:ext uri="{BB962C8B-B14F-4D97-AF65-F5344CB8AC3E}">
        <p14:creationId xmlns:p14="http://schemas.microsoft.com/office/powerpoint/2010/main" val="14478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b="1" kern="1200" dirty="0" smtClean="0">
                <a:solidFill>
                  <a:schemeClr val="tx1"/>
                </a:solidFill>
                <a:effectLst/>
                <a:latin typeface="+mn-lt"/>
                <a:ea typeface="+mn-ea"/>
                <a:cs typeface="+mn-cs"/>
              </a:rPr>
              <a:t>Príloha č. 9Minimálne obsahové a formálne náležitosti projektového zámeru a prístupu k projektu</a:t>
            </a:r>
            <a:endParaRPr lang="sk-SK" sz="1200"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Žiadateľ </a:t>
            </a:r>
            <a:r>
              <a:rPr lang="sk-SK" sz="1200" b="1" kern="1200" dirty="0" smtClean="0">
                <a:solidFill>
                  <a:schemeClr val="tx1"/>
                </a:solidFill>
                <a:effectLst/>
                <a:latin typeface="+mn-lt"/>
                <a:ea typeface="+mn-ea"/>
                <a:cs typeface="+mn-cs"/>
              </a:rPr>
              <a:t>je povinný</a:t>
            </a:r>
            <a:r>
              <a:rPr lang="sk-SK" sz="1200" kern="1200" dirty="0" smtClean="0">
                <a:solidFill>
                  <a:schemeClr val="tx1"/>
                </a:solidFill>
                <a:effectLst/>
                <a:latin typeface="+mn-lt"/>
                <a:ea typeface="+mn-ea"/>
                <a:cs typeface="+mn-cs"/>
              </a:rPr>
              <a:t> </a:t>
            </a:r>
            <a:r>
              <a:rPr lang="sk-SK" sz="1200" b="1" kern="1200" dirty="0" smtClean="0">
                <a:solidFill>
                  <a:schemeClr val="tx1"/>
                </a:solidFill>
                <a:effectLst/>
                <a:latin typeface="+mn-lt"/>
                <a:ea typeface="+mn-ea"/>
                <a:cs typeface="+mn-cs"/>
              </a:rPr>
              <a:t>pred predložením </a:t>
            </a:r>
            <a:r>
              <a:rPr lang="sk-SK" sz="1200" kern="1200" dirty="0" smtClean="0">
                <a:solidFill>
                  <a:schemeClr val="tx1"/>
                </a:solidFill>
                <a:effectLst/>
                <a:latin typeface="+mn-lt"/>
                <a:ea typeface="+mn-ea"/>
                <a:cs typeface="+mn-cs"/>
              </a:rPr>
              <a:t>Žiadosti o poskytnutie nenávratného finančného príspevku („</a:t>
            </a:r>
            <a:r>
              <a:rPr lang="sk-SK" sz="1200" kern="1200" dirty="0" err="1" smtClean="0">
                <a:solidFill>
                  <a:schemeClr val="tx1"/>
                </a:solidFill>
                <a:effectLst/>
                <a:latin typeface="+mn-lt"/>
                <a:ea typeface="+mn-ea"/>
                <a:cs typeface="+mn-cs"/>
              </a:rPr>
              <a:t>ŽoNFP</a:t>
            </a:r>
            <a:r>
              <a:rPr lang="sk-SK" sz="1200" kern="1200" dirty="0" smtClean="0">
                <a:solidFill>
                  <a:schemeClr val="tx1"/>
                </a:solidFill>
                <a:effectLst/>
                <a:latin typeface="+mn-lt"/>
                <a:ea typeface="+mn-ea"/>
                <a:cs typeface="+mn-cs"/>
              </a:rPr>
              <a:t>“) pre splnenie podmienky poskytnutia príspevku výzvy „Podmienka súladu projektového zámeru a prístupu k projektu s Národnou koncepciou informatizácie verejnej správy </a:t>
            </a:r>
            <a:r>
              <a:rPr lang="sk-SK" sz="1200" b="1" kern="1200" dirty="0" smtClean="0">
                <a:solidFill>
                  <a:schemeClr val="tx1"/>
                </a:solidFill>
                <a:effectLst/>
                <a:latin typeface="+mn-lt"/>
                <a:ea typeface="+mn-ea"/>
                <a:cs typeface="+mn-cs"/>
              </a:rPr>
              <a:t>predložiť sekcii informačných technológii verejnej správy (SITVS) MIRRI SR na posúdenie (prostredníctvom </a:t>
            </a:r>
            <a:r>
              <a:rPr lang="sk-SK" sz="1200" b="1" kern="1200" dirty="0" err="1" smtClean="0">
                <a:solidFill>
                  <a:schemeClr val="tx1"/>
                </a:solidFill>
                <a:effectLst/>
                <a:latin typeface="+mn-lt"/>
                <a:ea typeface="+mn-ea"/>
                <a:cs typeface="+mn-cs"/>
              </a:rPr>
              <a:t>metainformačného</a:t>
            </a:r>
            <a:r>
              <a:rPr lang="sk-SK" sz="1200" b="1" kern="1200" dirty="0" smtClean="0">
                <a:solidFill>
                  <a:schemeClr val="tx1"/>
                </a:solidFill>
                <a:effectLst/>
                <a:latin typeface="+mn-lt"/>
                <a:ea typeface="+mn-ea"/>
                <a:cs typeface="+mn-cs"/>
              </a:rPr>
              <a:t> systému (</a:t>
            </a:r>
            <a:r>
              <a:rPr lang="sk-SK" sz="1200" b="1" u="sng" kern="1200" dirty="0" smtClean="0">
                <a:solidFill>
                  <a:schemeClr val="tx1"/>
                </a:solidFill>
                <a:effectLst/>
                <a:latin typeface="+mn-lt"/>
                <a:ea typeface="+mn-ea"/>
                <a:cs typeface="+mn-cs"/>
                <a:hlinkClick r:id="rId3"/>
              </a:rPr>
              <a:t>https://metais.vicepremier.gov.sk/</a:t>
            </a:r>
            <a:r>
              <a:rPr lang="sk-SK" sz="1200" b="1" kern="1200" dirty="0" smtClean="0">
                <a:solidFill>
                  <a:schemeClr val="tx1"/>
                </a:solidFill>
                <a:effectLst/>
                <a:latin typeface="+mn-lt"/>
                <a:ea typeface="+mn-ea"/>
                <a:cs typeface="+mn-cs"/>
              </a:rPr>
              <a:t>) p</a:t>
            </a:r>
            <a:r>
              <a:rPr lang="sk-SK" sz="1200" b="1" u="sng" kern="1200" dirty="0" smtClean="0">
                <a:solidFill>
                  <a:schemeClr val="tx1"/>
                </a:solidFill>
                <a:effectLst/>
                <a:latin typeface="+mn-lt"/>
                <a:ea typeface="+mn-ea"/>
                <a:cs typeface="+mn-cs"/>
              </a:rPr>
              <a:t>rojektový zámer</a:t>
            </a:r>
            <a:r>
              <a:rPr lang="sk-SK" sz="1200" u="sng" kern="1200" dirty="0" smtClean="0">
                <a:solidFill>
                  <a:schemeClr val="tx1"/>
                </a:solidFill>
                <a:effectLst/>
                <a:latin typeface="+mn-lt"/>
                <a:ea typeface="+mn-ea"/>
                <a:cs typeface="+mn-cs"/>
              </a:rPr>
              <a:t> </a:t>
            </a:r>
            <a:r>
              <a:rPr lang="sk-SK" sz="1200" b="1" u="sng" kern="1200" dirty="0" smtClean="0">
                <a:solidFill>
                  <a:schemeClr val="tx1"/>
                </a:solidFill>
                <a:effectLst/>
                <a:latin typeface="+mn-lt"/>
                <a:ea typeface="+mn-ea"/>
                <a:cs typeface="+mn-cs"/>
              </a:rPr>
              <a:t>a prístup k projektu</a:t>
            </a:r>
            <a:r>
              <a:rPr lang="sk-SK" sz="1200" b="1" kern="1200" dirty="0" smtClean="0">
                <a:solidFill>
                  <a:schemeClr val="tx1"/>
                </a:solidFill>
                <a:effectLst/>
                <a:latin typeface="+mn-lt"/>
                <a:ea typeface="+mn-ea"/>
                <a:cs typeface="+mn-cs"/>
              </a:rPr>
              <a:t>, </a:t>
            </a:r>
            <a:r>
              <a:rPr lang="sk-SK" sz="1200" kern="1200" dirty="0" smtClean="0">
                <a:solidFill>
                  <a:schemeClr val="tx1"/>
                </a:solidFill>
                <a:effectLst/>
                <a:latin typeface="+mn-lt"/>
                <a:ea typeface="+mn-ea"/>
                <a:cs typeface="+mn-cs"/>
              </a:rPr>
              <a:t>ktorých šablóny sú dostupné na stránke </a:t>
            </a:r>
            <a:r>
              <a:rPr lang="sk-SK" sz="1200" u="sng" kern="1200" dirty="0" smtClean="0">
                <a:solidFill>
                  <a:schemeClr val="tx1"/>
                </a:solidFill>
                <a:effectLst/>
                <a:latin typeface="+mn-lt"/>
                <a:ea typeface="+mn-ea"/>
                <a:cs typeface="+mn-cs"/>
                <a:hlinkClick r:id="rId4"/>
              </a:rPr>
              <a:t>https://www.mirri.gov.sk/sekcie/informatizacia/riadenie-kvality-qa/index.html</a:t>
            </a:r>
            <a:r>
              <a:rPr lang="sk-SK" sz="1200" kern="1200" dirty="0" smtClean="0">
                <a:solidFill>
                  <a:schemeClr val="tx1"/>
                </a:solidFill>
                <a:effectLst/>
                <a:latin typeface="+mn-lt"/>
                <a:ea typeface="+mn-ea"/>
                <a:cs typeface="+mn-cs"/>
              </a:rPr>
              <a:t> v časti „Vzory a šablóny na stiahnutie, Iniciačná fáza, </a:t>
            </a:r>
            <a:r>
              <a:rPr lang="sk-SK" sz="1200" b="1" kern="1200" dirty="0" smtClean="0">
                <a:solidFill>
                  <a:schemeClr val="tx1"/>
                </a:solidFill>
                <a:effectLst/>
                <a:latin typeface="+mn-lt"/>
                <a:ea typeface="+mn-ea"/>
                <a:cs typeface="+mn-cs"/>
              </a:rPr>
              <a:t>v nasledujúcom rozsahu</a:t>
            </a:r>
            <a:r>
              <a:rPr lang="sk-SK" sz="1200" kern="1200" dirty="0" smtClean="0">
                <a:solidFill>
                  <a:schemeClr val="tx1"/>
                </a:solidFill>
                <a:effectLst/>
                <a:latin typeface="+mn-lt"/>
                <a:ea typeface="+mn-ea"/>
                <a:cs typeface="+mn-cs"/>
              </a:rPr>
              <a:t>:</a:t>
            </a:r>
          </a:p>
          <a:p>
            <a:endParaRPr lang="sk-SK" sz="1200" b="1"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Projektový zámer:</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3.1</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3.2</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3.4</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3.5 (relevantné pri modernizácií elektronických služieb a grafického používateľského rozhrania pre občanov a podnikateľov)</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5</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6 (relevantné, ak je modernizácia ISVS realizovaná na základe zmeny legislatívy resp. vychádza z legislatívy)</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7 (vyplnenie údajov rozpočtu projektu bez prínosovej časti)</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8</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12 (ak relevantné).</a:t>
            </a:r>
            <a:endParaRPr lang="sk-SK" sz="1200"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Prístup k projektu:</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3</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4</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4.1</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4.2</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4.8 (relevantné pri modernizácií dátovej vrstvy ISVS)</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4.9 (relevantné pri modernizácií technologickej vrstvy)</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4.10 (ak dochádza k zmene na existujúcom systéme)</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5</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Kapitola 7 (ak sa modernizáciou informačného systému mení prevádzka riešenia z pohľadu poskytovaných služieb).</a:t>
            </a:r>
            <a:endParaRPr lang="sk-SK" sz="1200"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Príloha 1.: Zoznam rizík a závislostí:</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Vyplnenie kompletného zoznamu.</a:t>
            </a:r>
            <a:endParaRPr lang="sk-SK" sz="1200"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BC/CBA:</a:t>
            </a:r>
            <a:endParaRPr lang="sk-SK" sz="1200" kern="1200" dirty="0" smtClean="0">
              <a:solidFill>
                <a:schemeClr val="tx1"/>
              </a:solidFill>
              <a:effectLst/>
              <a:latin typeface="+mn-lt"/>
              <a:ea typeface="+mn-ea"/>
              <a:cs typeface="+mn-cs"/>
            </a:endParaRPr>
          </a:p>
          <a:p>
            <a:pPr lvl="0"/>
            <a:r>
              <a:rPr lang="sk-SK" sz="1200" b="1" u="sng" kern="1200" dirty="0" smtClean="0">
                <a:solidFill>
                  <a:schemeClr val="tx1"/>
                </a:solidFill>
                <a:effectLst/>
                <a:latin typeface="+mn-lt"/>
                <a:ea typeface="+mn-ea"/>
                <a:cs typeface="+mn-cs"/>
              </a:rPr>
              <a:t>nevypracováva sa</a:t>
            </a:r>
            <a:r>
              <a:rPr lang="sk-SK" sz="1200" b="1" kern="1200" dirty="0" smtClean="0">
                <a:solidFill>
                  <a:schemeClr val="tx1"/>
                </a:solidFill>
                <a:effectLst/>
                <a:latin typeface="+mn-lt"/>
                <a:ea typeface="+mn-ea"/>
                <a:cs typeface="+mn-cs"/>
              </a:rPr>
              <a:t>, bude nahradená dokumentom VZOR ROZPOČETU PROJEKTU A TCO, vypracovaná podľa príloha č. 8 výzvy.</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 </a:t>
            </a:r>
          </a:p>
          <a:p>
            <a:r>
              <a:rPr lang="sk-SK" sz="1200" kern="1200" dirty="0" smtClean="0">
                <a:solidFill>
                  <a:schemeClr val="tx1"/>
                </a:solidFill>
                <a:effectLst/>
                <a:latin typeface="+mn-lt"/>
                <a:ea typeface="+mn-ea"/>
                <a:cs typeface="+mn-cs"/>
              </a:rPr>
              <a:t>MIRRI (SITVS) posúdi projektový zámer a prístup k projektu a následne k nim vydá </a:t>
            </a:r>
            <a:r>
              <a:rPr lang="sk-SK" sz="1200" b="1" kern="1200" dirty="0" smtClean="0">
                <a:solidFill>
                  <a:schemeClr val="tx1"/>
                </a:solidFill>
                <a:effectLst/>
                <a:latin typeface="+mn-lt"/>
                <a:ea typeface="+mn-ea"/>
                <a:cs typeface="+mn-cs"/>
              </a:rPr>
              <a:t>stanovisko</a:t>
            </a:r>
            <a:r>
              <a:rPr lang="sk-SK" sz="1200" kern="1200" dirty="0" smtClean="0">
                <a:solidFill>
                  <a:schemeClr val="tx1"/>
                </a:solidFill>
                <a:effectLst/>
                <a:latin typeface="+mn-lt"/>
                <a:ea typeface="+mn-ea"/>
                <a:cs typeface="+mn-cs"/>
              </a:rPr>
              <a:t>, ktoré je povinnou prílohou Žiadosti o NFP predkladanej v rámci tejto výzvy. </a:t>
            </a:r>
            <a:r>
              <a:rPr lang="sk-SK" sz="1200" b="1" kern="1200" dirty="0" smtClean="0">
                <a:solidFill>
                  <a:schemeClr val="tx1"/>
                </a:solidFill>
                <a:effectLst/>
                <a:latin typeface="+mn-lt"/>
                <a:ea typeface="+mn-ea"/>
                <a:cs typeface="+mn-cs"/>
              </a:rPr>
              <a:t>Stanovisko</a:t>
            </a:r>
            <a:r>
              <a:rPr lang="sk-SK" sz="1200" kern="1200" dirty="0" smtClean="0">
                <a:solidFill>
                  <a:schemeClr val="tx1"/>
                </a:solidFill>
                <a:effectLst/>
                <a:latin typeface="+mn-lt"/>
                <a:ea typeface="+mn-ea"/>
                <a:cs typeface="+mn-cs"/>
              </a:rPr>
              <a:t> musí byť nahraté aj v Dokumentácii v </a:t>
            </a:r>
            <a:r>
              <a:rPr lang="sk-SK" sz="1200" kern="1200" dirty="0" err="1" smtClean="0">
                <a:solidFill>
                  <a:schemeClr val="tx1"/>
                </a:solidFill>
                <a:effectLst/>
                <a:latin typeface="+mn-lt"/>
                <a:ea typeface="+mn-ea"/>
                <a:cs typeface="+mn-cs"/>
              </a:rPr>
              <a:t>MetaIS</a:t>
            </a:r>
            <a:r>
              <a:rPr lang="sk-SK" sz="1200" kern="1200" dirty="0" smtClean="0">
                <a:solidFill>
                  <a:schemeClr val="tx1"/>
                </a:solidFill>
                <a:effectLst/>
                <a:latin typeface="+mn-lt"/>
                <a:ea typeface="+mn-ea"/>
                <a:cs typeface="+mn-cs"/>
              </a:rPr>
              <a:t> a </a:t>
            </a:r>
            <a:r>
              <a:rPr lang="sk-SK" sz="1200" b="1" kern="1200" dirty="0" smtClean="0">
                <a:solidFill>
                  <a:schemeClr val="tx1"/>
                </a:solidFill>
                <a:effectLst/>
                <a:latin typeface="+mn-lt"/>
                <a:ea typeface="+mn-ea"/>
                <a:cs typeface="+mn-cs"/>
              </a:rPr>
              <a:t>projektový zámer</a:t>
            </a:r>
            <a:r>
              <a:rPr lang="sk-SK" sz="1200" kern="1200" dirty="0" smtClean="0">
                <a:solidFill>
                  <a:schemeClr val="tx1"/>
                </a:solidFill>
                <a:effectLst/>
                <a:latin typeface="+mn-lt"/>
                <a:ea typeface="+mn-ea"/>
                <a:cs typeface="+mn-cs"/>
              </a:rPr>
              <a:t>, </a:t>
            </a:r>
            <a:r>
              <a:rPr lang="sk-SK" sz="1200" b="1" kern="1200" dirty="0" smtClean="0">
                <a:solidFill>
                  <a:schemeClr val="tx1"/>
                </a:solidFill>
                <a:effectLst/>
                <a:latin typeface="+mn-lt"/>
                <a:ea typeface="+mn-ea"/>
                <a:cs typeface="+mn-cs"/>
              </a:rPr>
              <a:t>prístup k projektu</a:t>
            </a:r>
            <a:r>
              <a:rPr lang="sk-SK" sz="1200" kern="1200" dirty="0" smtClean="0">
                <a:solidFill>
                  <a:schemeClr val="tx1"/>
                </a:solidFill>
                <a:effectLst/>
                <a:latin typeface="+mn-lt"/>
                <a:ea typeface="+mn-ea"/>
                <a:cs typeface="+mn-cs"/>
              </a:rPr>
              <a:t> zároveň musí byť v stave „Schválený“.  </a:t>
            </a:r>
          </a:p>
          <a:p>
            <a:r>
              <a:rPr lang="sk-SK" sz="1200" kern="1200" dirty="0" smtClean="0">
                <a:solidFill>
                  <a:schemeClr val="tx1"/>
                </a:solidFill>
                <a:effectLst/>
                <a:latin typeface="+mn-lt"/>
                <a:ea typeface="+mn-ea"/>
                <a:cs typeface="+mn-cs"/>
              </a:rPr>
              <a:t>Kontaktnou adresou pre informácie ohľadne projektového zámeru, prístupu k projektu a stanoviska je SITVS: </a:t>
            </a:r>
            <a:r>
              <a:rPr lang="sk-SK" sz="1200" u="sng" kern="1200" dirty="0" smtClean="0">
                <a:solidFill>
                  <a:schemeClr val="tx1"/>
                </a:solidFill>
                <a:effectLst/>
                <a:latin typeface="+mn-lt"/>
                <a:ea typeface="+mn-ea"/>
                <a:cs typeface="+mn-cs"/>
              </a:rPr>
              <a:t>allopk</a:t>
            </a:r>
            <a:r>
              <a:rPr lang="sk-SK" sz="1200" u="sng" kern="1200" dirty="0" smtClean="0">
                <a:solidFill>
                  <a:schemeClr val="tx1"/>
                </a:solidFill>
                <a:effectLst/>
                <a:latin typeface="+mn-lt"/>
                <a:ea typeface="+mn-ea"/>
                <a:cs typeface="+mn-cs"/>
                <a:hlinkClick r:id="rId5"/>
              </a:rPr>
              <a:t>@vicepremier.gov.sk</a:t>
            </a:r>
            <a:r>
              <a:rPr lang="sk-SK" sz="1200" kern="1200" dirty="0" smtClean="0">
                <a:solidFill>
                  <a:schemeClr val="tx1"/>
                </a:solidFill>
                <a:effectLst/>
                <a:latin typeface="+mn-lt"/>
                <a:ea typeface="+mn-ea"/>
                <a:cs typeface="+mn-cs"/>
              </a:rPr>
              <a:t>. </a:t>
            </a:r>
          </a:p>
          <a:p>
            <a:r>
              <a:rPr lang="sk-SK" sz="1200" kern="1200" dirty="0" smtClean="0">
                <a:solidFill>
                  <a:schemeClr val="tx1"/>
                </a:solidFill>
                <a:effectLst/>
                <a:latin typeface="+mn-lt"/>
                <a:ea typeface="+mn-ea"/>
                <a:cs typeface="+mn-cs"/>
              </a:rPr>
              <a:t>Povinnosť vypracovania projektového zámeru a prístupu k projektu sa </a:t>
            </a:r>
            <a:r>
              <a:rPr lang="sk-SK" sz="1200" b="1" kern="1200" dirty="0" smtClean="0">
                <a:solidFill>
                  <a:schemeClr val="tx1"/>
                </a:solidFill>
                <a:effectLst/>
                <a:latin typeface="+mn-lt"/>
                <a:ea typeface="+mn-ea"/>
                <a:cs typeface="+mn-cs"/>
              </a:rPr>
              <a:t>nevzťahuje na projekty</a:t>
            </a:r>
            <a:r>
              <a:rPr lang="sk-SK" sz="1200" kern="1200" dirty="0" smtClean="0">
                <a:solidFill>
                  <a:schemeClr val="tx1"/>
                </a:solidFill>
                <a:effectLst/>
                <a:latin typeface="+mn-lt"/>
                <a:ea typeface="+mn-ea"/>
                <a:cs typeface="+mn-cs"/>
              </a:rPr>
              <a:t>, ktoré už boli schválené SITVS (MIRRI) v </a:t>
            </a:r>
            <a:r>
              <a:rPr lang="sk-SK" sz="1200" kern="1200" dirty="0" err="1" smtClean="0">
                <a:solidFill>
                  <a:schemeClr val="tx1"/>
                </a:solidFill>
                <a:effectLst/>
                <a:latin typeface="+mn-lt"/>
                <a:ea typeface="+mn-ea"/>
                <a:cs typeface="+mn-cs"/>
              </a:rPr>
              <a:t>MetaIS</a:t>
            </a:r>
            <a:r>
              <a:rPr lang="sk-SK" sz="1200" kern="1200" dirty="0" smtClean="0">
                <a:solidFill>
                  <a:schemeClr val="tx1"/>
                </a:solidFill>
                <a:effectLst/>
                <a:latin typeface="+mn-lt"/>
                <a:ea typeface="+mn-ea"/>
                <a:cs typeface="+mn-cs"/>
              </a:rPr>
              <a:t> pred vyhlásením výzvy, prípadne pred nadobudnutím účinnosti vyhlášky Úradu podpredsedu vlády Slovenskej republiky pre investície a informatizáciu č. 85/2020 Z. z. o riadení projektov a v prípade ktorých sa postupovalo podľa v tom čase platnej legislatívy. </a:t>
            </a:r>
          </a:p>
          <a:p>
            <a:r>
              <a:rPr lang="sk-SK" sz="1200" kern="1200" dirty="0" smtClean="0">
                <a:solidFill>
                  <a:schemeClr val="tx1"/>
                </a:solidFill>
                <a:effectLst/>
                <a:latin typeface="+mn-lt"/>
                <a:ea typeface="+mn-ea"/>
                <a:cs typeface="+mn-cs"/>
              </a:rPr>
              <a:t>V takomto prípade je na uvedenom základe priamo vydané zo strany SITVS (MIRRI) iba schvaľujúce stanovisko, ktoré žiadateľ predloží ako povinnú prílohu Žiadosti o NFP a v Žiadosti o NFP uvedie </a:t>
            </a:r>
            <a:r>
              <a:rPr lang="sk-SK" sz="1200" kern="1200" dirty="0" err="1" smtClean="0">
                <a:solidFill>
                  <a:schemeClr val="tx1"/>
                </a:solidFill>
                <a:effectLst/>
                <a:latin typeface="+mn-lt"/>
                <a:ea typeface="+mn-ea"/>
                <a:cs typeface="+mn-cs"/>
              </a:rPr>
              <a:t>link</a:t>
            </a:r>
            <a:r>
              <a:rPr lang="sk-SK" sz="1200" kern="1200" dirty="0" smtClean="0">
                <a:solidFill>
                  <a:schemeClr val="tx1"/>
                </a:solidFill>
                <a:effectLst/>
                <a:latin typeface="+mn-lt"/>
                <a:ea typeface="+mn-ea"/>
                <a:cs typeface="+mn-cs"/>
              </a:rPr>
              <a:t> na </a:t>
            </a:r>
            <a:r>
              <a:rPr lang="sk-SK" sz="1200" kern="1200" dirty="0" err="1" smtClean="0">
                <a:solidFill>
                  <a:schemeClr val="tx1"/>
                </a:solidFill>
                <a:effectLst/>
                <a:latin typeface="+mn-lt"/>
                <a:ea typeface="+mn-ea"/>
                <a:cs typeface="+mn-cs"/>
              </a:rPr>
              <a:t>MetaIS</a:t>
            </a:r>
            <a:r>
              <a:rPr lang="sk-SK" sz="1200" kern="1200" dirty="0" smtClean="0">
                <a:solidFill>
                  <a:schemeClr val="tx1"/>
                </a:solidFill>
                <a:effectLst/>
                <a:latin typeface="+mn-lt"/>
                <a:ea typeface="+mn-ea"/>
                <a:cs typeface="+mn-cs"/>
              </a:rPr>
              <a:t> s už schválenými projektovými dokumentami.</a:t>
            </a:r>
          </a:p>
          <a:p>
            <a:endParaRPr lang="sk-SK" sz="1200" kern="120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008A5B49-3490-2B42-B61F-A1C5EDAC7D2B}" type="slidenum">
              <a:rPr lang="sk-SK" smtClean="0"/>
              <a:t>6</a:t>
            </a:fld>
            <a:endParaRPr lang="sk-SK"/>
          </a:p>
        </p:txBody>
      </p:sp>
    </p:spTree>
    <p:extLst>
      <p:ext uri="{BB962C8B-B14F-4D97-AF65-F5344CB8AC3E}">
        <p14:creationId xmlns:p14="http://schemas.microsoft.com/office/powerpoint/2010/main" val="100796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sz="1200" kern="120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008A5B49-3490-2B42-B61F-A1C5EDAC7D2B}" type="slidenum">
              <a:rPr lang="sk-SK" smtClean="0"/>
              <a:t>7</a:t>
            </a:fld>
            <a:endParaRPr lang="sk-SK"/>
          </a:p>
        </p:txBody>
      </p:sp>
    </p:spTree>
    <p:extLst>
      <p:ext uri="{BB962C8B-B14F-4D97-AF65-F5344CB8AC3E}">
        <p14:creationId xmlns:p14="http://schemas.microsoft.com/office/powerpoint/2010/main" val="377375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smtClean="0">
                <a:solidFill>
                  <a:schemeClr val="tx1"/>
                </a:solidFill>
                <a:effectLst/>
                <a:latin typeface="+mn-lt"/>
                <a:ea typeface="+mn-ea"/>
                <a:cs typeface="+mn-cs"/>
              </a:rPr>
              <a:t>Príklady:</a:t>
            </a:r>
          </a:p>
          <a:p>
            <a:pPr marL="228600" indent="-228600">
              <a:buAutoNum type="arabicPeriod"/>
            </a:pPr>
            <a:r>
              <a:rPr lang="sk-SK" sz="1200" kern="1200" dirty="0" smtClean="0">
                <a:solidFill>
                  <a:schemeClr val="tx1"/>
                </a:solidFill>
                <a:effectLst/>
                <a:latin typeface="+mn-lt"/>
                <a:ea typeface="+mn-ea"/>
                <a:cs typeface="+mn-cs"/>
              </a:rPr>
              <a:t>Žiadosť o NFP pokrýva realizáciu zmenových požiadaviek v rámci 1 informačného systému. DZ / SLA musí preukázať časovú realizovateľnosť harmonogramu projektu. Uvedené znamená, že projektom bude pokrytá minimálne realizácia ZP po predložení </a:t>
            </a:r>
            <a:r>
              <a:rPr lang="sk-SK" sz="1200" kern="1200" dirty="0" err="1" smtClean="0">
                <a:solidFill>
                  <a:schemeClr val="tx1"/>
                </a:solidFill>
                <a:effectLst/>
                <a:latin typeface="+mn-lt"/>
                <a:ea typeface="+mn-ea"/>
                <a:cs typeface="+mn-cs"/>
              </a:rPr>
              <a:t>ŽoNFP</a:t>
            </a:r>
            <a:r>
              <a:rPr lang="sk-SK" sz="1200" kern="1200" dirty="0" smtClean="0">
                <a:solidFill>
                  <a:schemeClr val="tx1"/>
                </a:solidFill>
                <a:effectLst/>
                <a:latin typeface="+mn-lt"/>
                <a:ea typeface="+mn-ea"/>
                <a:cs typeface="+mn-cs"/>
              </a:rPr>
              <a:t> v súlade s platnou a účinnou DZ / SLA na predmetný projekt.</a:t>
            </a:r>
          </a:p>
          <a:p>
            <a:pPr marL="228600" indent="-228600">
              <a:buAutoNum type="arabicPeriod"/>
            </a:pP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2. Žiadosť o NFP pokrýva realizáciu zmenových požiadaviek v rámci viacerých informačných systémov. DZ / SLA na každý informačný systém musí preukázať časovú realizovateľnosť harmonogramu projektu. Uvedené znamená, že projektom bude pokrytá v rámci každého informačného systému, minimálne realizácia ZP po predložení </a:t>
            </a:r>
            <a:r>
              <a:rPr lang="sk-SK" sz="1200" kern="1200" dirty="0" err="1" smtClean="0">
                <a:solidFill>
                  <a:schemeClr val="tx1"/>
                </a:solidFill>
                <a:effectLst/>
                <a:latin typeface="+mn-lt"/>
                <a:ea typeface="+mn-ea"/>
                <a:cs typeface="+mn-cs"/>
              </a:rPr>
              <a:t>ŽoNFP</a:t>
            </a:r>
            <a:r>
              <a:rPr lang="sk-SK" sz="1200" kern="1200" dirty="0" smtClean="0">
                <a:solidFill>
                  <a:schemeClr val="tx1"/>
                </a:solidFill>
                <a:effectLst/>
                <a:latin typeface="+mn-lt"/>
                <a:ea typeface="+mn-ea"/>
                <a:cs typeface="+mn-cs"/>
              </a:rPr>
              <a:t> v súlade platnou / platnými a účinnou / účinnými DZ / SLA na predmetný projekt.</a:t>
            </a:r>
          </a:p>
          <a:p>
            <a:endParaRPr lang="sk-SK" sz="1200" kern="120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008A5B49-3490-2B42-B61F-A1C5EDAC7D2B}" type="slidenum">
              <a:rPr lang="sk-SK" smtClean="0"/>
              <a:t>8</a:t>
            </a:fld>
            <a:endParaRPr lang="sk-SK"/>
          </a:p>
        </p:txBody>
      </p:sp>
    </p:spTree>
    <p:extLst>
      <p:ext uri="{BB962C8B-B14F-4D97-AF65-F5344CB8AC3E}">
        <p14:creationId xmlns:p14="http://schemas.microsoft.com/office/powerpoint/2010/main" val="80513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008A5B49-3490-2B42-B61F-A1C5EDAC7D2B}" type="slidenum">
              <a:rPr lang="sk-SK" smtClean="0"/>
              <a:t>13</a:t>
            </a:fld>
            <a:endParaRPr lang="sk-SK"/>
          </a:p>
        </p:txBody>
      </p:sp>
    </p:spTree>
    <p:extLst>
      <p:ext uri="{BB962C8B-B14F-4D97-AF65-F5344CB8AC3E}">
        <p14:creationId xmlns:p14="http://schemas.microsoft.com/office/powerpoint/2010/main" val="29440068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sv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sv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4.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39.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1.pn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3.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1.png"/><Relationship Id="rId4"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svg"/><Relationship Id="rId7" Type="http://schemas.openxmlformats.org/officeDocument/2006/relationships/image" Target="../media/image4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45.svg"/><Relationship Id="rId4" Type="http://schemas.openxmlformats.org/officeDocument/2006/relationships/image" Target="../media/image16.png"/><Relationship Id="rId9" Type="http://schemas.openxmlformats.org/officeDocument/2006/relationships/image" Target="../media/image49.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1.png"/><Relationship Id="rId4" Type="http://schemas.openxmlformats.org/officeDocument/2006/relationships/image" Target="../media/image5.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53.svg"/><Relationship Id="rId4" Type="http://schemas.openxmlformats.org/officeDocument/2006/relationships/image" Target="../media/image20.png"/><Relationship Id="rId9" Type="http://schemas.openxmlformats.org/officeDocument/2006/relationships/image" Target="../media/image4.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3.svg"/><Relationship Id="rId18" Type="http://schemas.openxmlformats.org/officeDocument/2006/relationships/image" Target="../media/image29.png"/><Relationship Id="rId3" Type="http://schemas.openxmlformats.org/officeDocument/2006/relationships/image" Target="../media/image4.svg"/><Relationship Id="rId7" Type="http://schemas.openxmlformats.org/officeDocument/2006/relationships/image" Target="../media/image57.svg"/><Relationship Id="rId12" Type="http://schemas.openxmlformats.org/officeDocument/2006/relationships/image" Target="../media/image26.png"/><Relationship Id="rId17" Type="http://schemas.openxmlformats.org/officeDocument/2006/relationships/image" Target="../media/image61.svg"/><Relationship Id="rId2" Type="http://schemas.openxmlformats.org/officeDocument/2006/relationships/image" Target="../media/image6.png"/><Relationship Id="rId16"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21.svg"/><Relationship Id="rId5" Type="http://schemas.openxmlformats.org/officeDocument/2006/relationships/image" Target="../media/image56.svg"/><Relationship Id="rId15" Type="http://schemas.openxmlformats.org/officeDocument/2006/relationships/image" Target="../media/image59.svg"/><Relationship Id="rId10" Type="http://schemas.openxmlformats.org/officeDocument/2006/relationships/image" Target="../media/image25.png"/><Relationship Id="rId19" Type="http://schemas.openxmlformats.org/officeDocument/2006/relationships/image" Target="../media/image29.svg"/><Relationship Id="rId4" Type="http://schemas.openxmlformats.org/officeDocument/2006/relationships/image" Target="../media/image22.png"/><Relationship Id="rId9" Type="http://schemas.openxmlformats.org/officeDocument/2006/relationships/image" Target="../media/image19.svg"/><Relationship Id="rId14" Type="http://schemas.openxmlformats.org/officeDocument/2006/relationships/image" Target="../media/image27.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1.svg"/><Relationship Id="rId18" Type="http://schemas.openxmlformats.org/officeDocument/2006/relationships/image" Target="../media/image37.png"/><Relationship Id="rId3" Type="http://schemas.openxmlformats.org/officeDocument/2006/relationships/image" Target="../media/image4.svg"/><Relationship Id="rId7" Type="http://schemas.openxmlformats.org/officeDocument/2006/relationships/image" Target="../media/image65.svg"/><Relationship Id="rId12" Type="http://schemas.openxmlformats.org/officeDocument/2006/relationships/image" Target="../media/image34.png"/><Relationship Id="rId17" Type="http://schemas.openxmlformats.org/officeDocument/2006/relationships/image" Target="../media/image75.svg"/><Relationship Id="rId2" Type="http://schemas.openxmlformats.org/officeDocument/2006/relationships/image" Target="../media/image6.png"/><Relationship Id="rId16"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31.png"/><Relationship Id="rId11" Type="http://schemas.openxmlformats.org/officeDocument/2006/relationships/image" Target="../media/image69.svg"/><Relationship Id="rId5" Type="http://schemas.openxmlformats.org/officeDocument/2006/relationships/image" Target="../media/image63.svg"/><Relationship Id="rId15" Type="http://schemas.openxmlformats.org/officeDocument/2006/relationships/image" Target="../media/image73.svg"/><Relationship Id="rId10" Type="http://schemas.openxmlformats.org/officeDocument/2006/relationships/image" Target="../media/image33.png"/><Relationship Id="rId19" Type="http://schemas.openxmlformats.org/officeDocument/2006/relationships/image" Target="../media/image77.svg"/><Relationship Id="rId4" Type="http://schemas.openxmlformats.org/officeDocument/2006/relationships/image" Target="../media/image30.png"/><Relationship Id="rId9" Type="http://schemas.openxmlformats.org/officeDocument/2006/relationships/image" Target="../media/image67.svg"/><Relationship Id="rId14" Type="http://schemas.openxmlformats.org/officeDocument/2006/relationships/image" Target="../media/image35.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 Uvod">
    <p:spTree>
      <p:nvGrpSpPr>
        <p:cNvPr id="1" name=""/>
        <p:cNvGrpSpPr/>
        <p:nvPr/>
      </p:nvGrpSpPr>
      <p:grpSpPr>
        <a:xfrm>
          <a:off x="0" y="0"/>
          <a:ext cx="0" cy="0"/>
          <a:chOff x="0" y="0"/>
          <a:chExt cx="0" cy="0"/>
        </a:xfrm>
      </p:grpSpPr>
      <p:pic>
        <p:nvPicPr>
          <p:cNvPr id="38" name="Grafický objekt 37">
            <a:extLst>
              <a:ext uri="{FF2B5EF4-FFF2-40B4-BE49-F238E27FC236}">
                <a16:creationId xmlns:a16="http://schemas.microsoft.com/office/drawing/2014/main" id="{BF70DF5A-9435-46E8-A02E-ABFA8D8E5B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572001" y="764062"/>
            <a:ext cx="7619999" cy="420872"/>
          </a:xfrm>
          <a:prstGeom prst="rect">
            <a:avLst/>
          </a:prstGeom>
        </p:spPr>
      </p:pic>
      <p:pic>
        <p:nvPicPr>
          <p:cNvPr id="39" name="Grafický objekt 38">
            <a:extLst>
              <a:ext uri="{FF2B5EF4-FFF2-40B4-BE49-F238E27FC236}">
                <a16:creationId xmlns:a16="http://schemas.microsoft.com/office/drawing/2014/main" id="{E1AF6A8F-FA1A-4E8D-B4E8-12021CB49DEC}"/>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18290" y="639806"/>
            <a:ext cx="3173594" cy="727520"/>
          </a:xfrm>
          <a:prstGeom prst="rect">
            <a:avLst/>
          </a:prstGeom>
        </p:spPr>
      </p:pic>
      <p:sp>
        <p:nvSpPr>
          <p:cNvPr id="40" name="Text Placeholder 2">
            <a:extLst>
              <a:ext uri="{FF2B5EF4-FFF2-40B4-BE49-F238E27FC236}">
                <a16:creationId xmlns:a16="http://schemas.microsoft.com/office/drawing/2014/main" id="{66280FB4-9DED-4350-9FE3-4F210C0D0637}"/>
              </a:ext>
            </a:extLst>
          </p:cNvPr>
          <p:cNvSpPr>
            <a:spLocks noGrp="1"/>
          </p:cNvSpPr>
          <p:nvPr>
            <p:ph type="body" idx="1" hasCustomPrompt="1"/>
          </p:nvPr>
        </p:nvSpPr>
        <p:spPr>
          <a:xfrm>
            <a:off x="3729115" y="2660149"/>
            <a:ext cx="5390258"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Hlavný</a:t>
            </a:r>
            <a:r>
              <a:rPr lang="en-US" noProof="0"/>
              <a:t> </a:t>
            </a:r>
            <a:r>
              <a:rPr lang="en-US" noProof="0" err="1"/>
              <a:t>názov</a:t>
            </a:r>
            <a:endParaRPr lang="en-US" noProof="0"/>
          </a:p>
        </p:txBody>
      </p:sp>
      <p:cxnSp>
        <p:nvCxnSpPr>
          <p:cNvPr id="42" name="Straight Connector 9">
            <a:extLst>
              <a:ext uri="{FF2B5EF4-FFF2-40B4-BE49-F238E27FC236}">
                <a16:creationId xmlns:a16="http://schemas.microsoft.com/office/drawing/2014/main" id="{1EB0D649-3A87-441C-94F1-B380B2CF1175}"/>
              </a:ext>
            </a:extLst>
          </p:cNvPr>
          <p:cNvCxnSpPr>
            <a:cxnSpLocks/>
          </p:cNvCxnSpPr>
          <p:nvPr userDrawn="1"/>
        </p:nvCxnSpPr>
        <p:spPr>
          <a:xfrm>
            <a:off x="3771845" y="411960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3" name="Obrázek 42">
            <a:extLst>
              <a:ext uri="{FF2B5EF4-FFF2-40B4-BE49-F238E27FC236}">
                <a16:creationId xmlns:a16="http://schemas.microsoft.com/office/drawing/2014/main" id="{23B3BE27-D028-4B44-A89D-50C70D24E35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9110" t="32329" r="15070" b="53337"/>
          <a:stretch/>
        </p:blipFill>
        <p:spPr>
          <a:xfrm>
            <a:off x="0" y="2432624"/>
            <a:ext cx="3050847" cy="996376"/>
          </a:xfrm>
          <a:prstGeom prst="rect">
            <a:avLst/>
          </a:prstGeom>
        </p:spPr>
      </p:pic>
      <p:pic>
        <p:nvPicPr>
          <p:cNvPr id="44" name="Obrázek 43">
            <a:extLst>
              <a:ext uri="{FF2B5EF4-FFF2-40B4-BE49-F238E27FC236}">
                <a16:creationId xmlns:a16="http://schemas.microsoft.com/office/drawing/2014/main" id="{78B7E1F9-AA2E-4A85-A84C-C524D91D0684}"/>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l="15297" t="35123" b="26502"/>
          <a:stretch/>
        </p:blipFill>
        <p:spPr>
          <a:xfrm>
            <a:off x="1335883" y="5265995"/>
            <a:ext cx="3247403" cy="981118"/>
          </a:xfrm>
          <a:prstGeom prst="rect">
            <a:avLst/>
          </a:prstGeom>
          <a:effectLst>
            <a:outerShdw blurRad="762000" dist="254000" dir="5400000" algn="ctr" rotWithShape="0">
              <a:srgbClr val="474747">
                <a:alpha val="30000"/>
              </a:srgbClr>
            </a:outerShdw>
          </a:effectLst>
        </p:spPr>
      </p:pic>
      <p:pic>
        <p:nvPicPr>
          <p:cNvPr id="45" name="Obrázek 44">
            <a:extLst>
              <a:ext uri="{FF2B5EF4-FFF2-40B4-BE49-F238E27FC236}">
                <a16:creationId xmlns:a16="http://schemas.microsoft.com/office/drawing/2014/main" id="{5049156E-7F8C-486C-A9D0-C43F03C18185}"/>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l="526" t="9741" r="1" b="9262"/>
          <a:stretch/>
        </p:blipFill>
        <p:spPr>
          <a:xfrm>
            <a:off x="9697378" y="3156116"/>
            <a:ext cx="2494621" cy="1015663"/>
          </a:xfrm>
          <a:prstGeom prst="rect">
            <a:avLst/>
          </a:prstGeom>
        </p:spPr>
      </p:pic>
      <p:sp>
        <p:nvSpPr>
          <p:cNvPr id="29" name="Zástupný objekt pre text 4">
            <a:extLst>
              <a:ext uri="{FF2B5EF4-FFF2-40B4-BE49-F238E27FC236}">
                <a16:creationId xmlns:a16="http://schemas.microsoft.com/office/drawing/2014/main" id="{887E8B22-E8C6-4347-A27C-13FA4283A10F}"/>
              </a:ext>
            </a:extLst>
          </p:cNvPr>
          <p:cNvSpPr>
            <a:spLocks noGrp="1"/>
          </p:cNvSpPr>
          <p:nvPr>
            <p:ph type="body" sz="quarter" idx="12" hasCustomPrompt="1"/>
          </p:nvPr>
        </p:nvSpPr>
        <p:spPr>
          <a:xfrm>
            <a:off x="7272338" y="5914966"/>
            <a:ext cx="4235450" cy="371475"/>
          </a:xfrm>
          <a:prstGeom prst="rect">
            <a:avLst/>
          </a:prstGeom>
          <a:noFill/>
        </p:spPr>
        <p:txBody>
          <a:bodyPr lIns="0" tIns="0" rIns="0" bIns="0"/>
          <a:lstStyle>
            <a:lvl1pPr marL="0" indent="0" algn="r">
              <a:buNone/>
              <a:defRPr sz="1800" baseline="0">
                <a:solidFill>
                  <a:schemeClr val="accent3"/>
                </a:solidFill>
              </a:defRPr>
            </a:lvl1pPr>
            <a:lvl2pPr marL="457200" indent="0" algn="r">
              <a:buNone/>
              <a:defRPr sz="1800">
                <a:solidFill>
                  <a:schemeClr val="accent2"/>
                </a:solidFill>
              </a:defRPr>
            </a:lvl2pPr>
            <a:lvl3pPr marL="914400" indent="0" algn="r">
              <a:buNone/>
              <a:defRPr sz="1800">
                <a:solidFill>
                  <a:schemeClr val="accent2"/>
                </a:solidFill>
              </a:defRPr>
            </a:lvl3pPr>
            <a:lvl4pPr marL="1371600" indent="0" algn="r">
              <a:buNone/>
              <a:defRPr sz="1800">
                <a:solidFill>
                  <a:schemeClr val="accent2"/>
                </a:solidFill>
              </a:defRPr>
            </a:lvl4pPr>
            <a:lvl5pPr marL="1828800" indent="0" algn="r">
              <a:buNone/>
              <a:defRPr sz="1800">
                <a:solidFill>
                  <a:schemeClr val="accent2"/>
                </a:solidFill>
              </a:defRPr>
            </a:lvl5pPr>
          </a:lstStyle>
          <a:p>
            <a:pPr lvl="0"/>
            <a:r>
              <a:rPr lang="en-US"/>
              <a:t>00. MESIAC 2020</a:t>
            </a:r>
            <a:endParaRPr lang="sk-SK"/>
          </a:p>
        </p:txBody>
      </p:sp>
      <p:sp>
        <p:nvSpPr>
          <p:cNvPr id="11" name="Text Placeholder 2">
            <a:extLst>
              <a:ext uri="{FF2B5EF4-FFF2-40B4-BE49-F238E27FC236}">
                <a16:creationId xmlns:a16="http://schemas.microsoft.com/office/drawing/2014/main" id="{B02570FC-7602-4BDA-A640-C3645256AF19}"/>
              </a:ext>
            </a:extLst>
          </p:cNvPr>
          <p:cNvSpPr>
            <a:spLocks noGrp="1"/>
          </p:cNvSpPr>
          <p:nvPr>
            <p:ph type="body" idx="18" hasCustomPrompt="1"/>
          </p:nvPr>
        </p:nvSpPr>
        <p:spPr>
          <a:xfrm>
            <a:off x="4883923" y="3492013"/>
            <a:ext cx="4235450"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Prezentácie</a:t>
            </a:r>
            <a:endParaRPr lang="en-US" noProof="0"/>
          </a:p>
        </p:txBody>
      </p:sp>
    </p:spTree>
    <p:extLst>
      <p:ext uri="{BB962C8B-B14F-4D97-AF65-F5344CB8AC3E}">
        <p14:creationId xmlns:p14="http://schemas.microsoft.com/office/powerpoint/2010/main" val="366519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nodeType="withEffect">
                                  <p:stCondLst>
                                    <p:cond delay="75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grpId="0" nodeType="withEffect">
                                  <p:stCondLst>
                                    <p:cond delay="150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par>
                                <p:cTn id="14" presetID="6" presetClass="emph" presetSubtype="0" accel="50000" decel="50000" autoRev="1" fill="hold" grpId="1" nodeType="withEffect">
                                  <p:stCondLst>
                                    <p:cond delay="1500"/>
                                  </p:stCondLst>
                                  <p:childTnLst>
                                    <p:animScale>
                                      <p:cBhvr>
                                        <p:cTn id="15" dur="500" fill="hold"/>
                                        <p:tgtEl>
                                          <p:spTgt spid="40"/>
                                        </p:tgtEl>
                                      </p:cBhvr>
                                      <p:by x="120000" y="120000"/>
                                    </p:animScale>
                                  </p:childTnLst>
                                </p:cTn>
                              </p:par>
                              <p:par>
                                <p:cTn id="16" presetID="22" presetClass="entr" presetSubtype="8" fill="hold" nodeType="withEffect">
                                  <p:stCondLst>
                                    <p:cond delay="150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par>
                                <p:cTn id="22" presetID="6" presetClass="emph" presetSubtype="0" accel="50000" decel="50000" autoRev="1" fill="hold" nodeType="withEffect">
                                  <p:stCondLst>
                                    <p:cond delay="2000"/>
                                  </p:stCondLst>
                                  <p:childTnLst>
                                    <p:animScale>
                                      <p:cBhvr>
                                        <p:cTn id="23" dur="500" fill="hold"/>
                                        <p:tgtEl>
                                          <p:spTgt spid="43"/>
                                        </p:tgtEl>
                                      </p:cBhvr>
                                      <p:by x="120000" y="120000"/>
                                    </p:animScale>
                                  </p:childTnLst>
                                </p:cTn>
                              </p:par>
                              <p:par>
                                <p:cTn id="24" presetID="22" presetClass="entr" presetSubtype="8" fill="hold" nodeType="withEffect">
                                  <p:stCondLst>
                                    <p:cond delay="250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6" presetClass="emph" presetSubtype="0" accel="50000" decel="50000" autoRev="1" fill="hold" nodeType="withEffect">
                                  <p:stCondLst>
                                    <p:cond delay="2500"/>
                                  </p:stCondLst>
                                  <p:childTnLst>
                                    <p:animScale>
                                      <p:cBhvr>
                                        <p:cTn id="28" dur="500" fill="hold"/>
                                        <p:tgtEl>
                                          <p:spTgt spid="44"/>
                                        </p:tgtEl>
                                      </p:cBhvr>
                                      <p:by x="120000" y="120000"/>
                                    </p:animScale>
                                  </p:childTnLst>
                                </p:cTn>
                              </p:par>
                              <p:par>
                                <p:cTn id="29" presetID="22" presetClass="entr" presetSubtype="8" fill="hold" nodeType="withEffect">
                                  <p:stCondLst>
                                    <p:cond delay="200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par>
                                <p:cTn id="32" presetID="6" presetClass="emph" presetSubtype="0" accel="50000" decel="50000" autoRev="1" fill="hold" nodeType="withEffect">
                                  <p:stCondLst>
                                    <p:cond delay="2000"/>
                                  </p:stCondLst>
                                  <p:childTnLst>
                                    <p:animScale>
                                      <p:cBhvr>
                                        <p:cTn id="33" dur="500" fill="hold"/>
                                        <p:tgtEl>
                                          <p:spTgt spid="45"/>
                                        </p:tgtEl>
                                      </p:cBhvr>
                                      <p:by x="120000" y="120000"/>
                                    </p:animScale>
                                  </p:childTnLst>
                                </p:cTn>
                              </p:par>
                              <p:par>
                                <p:cTn id="34" presetID="22" presetClass="entr" presetSubtype="4" fill="hold" grpId="0" nodeType="withEffect">
                                  <p:stCondLst>
                                    <p:cond delay="200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8" fill="hold" grpId="0" nodeType="withEffect">
                                  <p:stCondLst>
                                    <p:cond delay="175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6" presetClass="emph" presetSubtype="0" accel="50000" decel="50000" autoRev="1" fill="hold" grpId="1" nodeType="withEffect">
                                  <p:stCondLst>
                                    <p:cond delay="1750"/>
                                  </p:stCondLst>
                                  <p:childTnLst>
                                    <p:animScale>
                                      <p:cBhvr>
                                        <p:cTn id="41"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tmplLst>
          <p:tmpl>
            <p:tnLst>
              <p:par>
                <p:cTn presetID="22" presetClass="entr" presetSubtype="8" fill="hold" nodeType="withEffect">
                  <p:stCondLst>
                    <p:cond delay="15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0" grpId="1"/>
      <p:bldP spid="29" grpId="0">
        <p:tmplLst>
          <p:tmpl>
            <p:tnLst>
              <p:par>
                <p:cTn presetID="22" presetClass="entr" presetSubtype="4" fill="hold" nodeType="withEffect">
                  <p:stCondLst>
                    <p:cond delay="200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11" grpId="0">
        <p:tmplLst>
          <p:tmpl>
            <p:tnLst>
              <p:par>
                <p:cTn presetID="22" presetClass="entr" presetSubtype="8" fill="hold" nodeType="withEffect">
                  <p:stCondLst>
                    <p:cond delay="17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1"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 I">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 Nunc </a:t>
            </a:r>
            <a:r>
              <a:rPr lang="en-US" noProof="0" err="1"/>
              <a:t>viverra</a:t>
            </a:r>
            <a:r>
              <a:rPr lang="en-US" noProof="0"/>
              <a:t> </a:t>
            </a:r>
            <a:r>
              <a:rPr lang="en-US" noProof="0" err="1"/>
              <a:t>imperdiet</a:t>
            </a:r>
            <a:r>
              <a:rPr lang="en-US" noProof="0"/>
              <a:t> </a:t>
            </a:r>
            <a:r>
              <a:rPr lang="en-US" noProof="0" err="1"/>
              <a:t>enim</a:t>
            </a:r>
            <a:r>
              <a:rPr lang="en-US" noProof="0"/>
              <a:t>. </a:t>
            </a:r>
            <a:br>
              <a:rPr lang="en-US" noProof="0"/>
            </a:b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a:t>INFORMATIZÁCIA</a:t>
            </a:r>
          </a:p>
        </p:txBody>
      </p:sp>
      <p:pic>
        <p:nvPicPr>
          <p:cNvPr id="37" name="Obrázek 36">
            <a:extLst>
              <a:ext uri="{FF2B5EF4-FFF2-40B4-BE49-F238E27FC236}">
                <a16:creationId xmlns:a16="http://schemas.microsoft.com/office/drawing/2014/main" id="{7236E526-BDF9-4F79-8B3B-E952156C9F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29575" y="242921"/>
            <a:ext cx="3570968" cy="2831106"/>
          </a:xfrm>
          <a:prstGeom prst="rect">
            <a:avLst/>
          </a:prstGeom>
        </p:spPr>
      </p:pic>
    </p:spTree>
    <p:extLst>
      <p:ext uri="{BB962C8B-B14F-4D97-AF65-F5344CB8AC3E}">
        <p14:creationId xmlns:p14="http://schemas.microsoft.com/office/powerpoint/2010/main" val="16091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Obsah Slid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99919012-093A-441B-B24B-8E086628F0D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1" name="Picture Placeholder 14">
            <a:extLst>
              <a:ext uri="{FF2B5EF4-FFF2-40B4-BE49-F238E27FC236}">
                <a16:creationId xmlns:a16="http://schemas.microsoft.com/office/drawing/2014/main" id="{AA92241C-BD8E-4459-B935-EF4009743A29}"/>
              </a:ext>
            </a:extLst>
          </p:cNvPr>
          <p:cNvSpPr>
            <a:spLocks noGrp="1"/>
          </p:cNvSpPr>
          <p:nvPr>
            <p:ph type="pic" sz="quarter" idx="25" hasCustomPrompt="1"/>
          </p:nvPr>
        </p:nvSpPr>
        <p:spPr>
          <a:xfrm>
            <a:off x="10660376" y="765173"/>
            <a:ext cx="1546663" cy="610034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2" name="Zástupný objekt pre text 6">
            <a:extLst>
              <a:ext uri="{FF2B5EF4-FFF2-40B4-BE49-F238E27FC236}">
                <a16:creationId xmlns:a16="http://schemas.microsoft.com/office/drawing/2014/main" id="{9862AD05-DAFD-46F0-89DB-6198DC50D10D}"/>
              </a:ext>
            </a:extLst>
          </p:cNvPr>
          <p:cNvSpPr>
            <a:spLocks noGrp="1"/>
          </p:cNvSpPr>
          <p:nvPr>
            <p:ph type="body" sz="quarter" idx="26" hasCustomPrompt="1"/>
          </p:nvPr>
        </p:nvSpPr>
        <p:spPr>
          <a:xfrm>
            <a:off x="1538397" y="4226094"/>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1</a:t>
            </a:r>
            <a:endParaRPr lang="sk-SK"/>
          </a:p>
        </p:txBody>
      </p:sp>
      <p:sp>
        <p:nvSpPr>
          <p:cNvPr id="33" name="Text Placeholder 3">
            <a:extLst>
              <a:ext uri="{FF2B5EF4-FFF2-40B4-BE49-F238E27FC236}">
                <a16:creationId xmlns:a16="http://schemas.microsoft.com/office/drawing/2014/main" id="{9B935065-55AB-47BC-A17B-53FB45C6BF3D}"/>
              </a:ext>
            </a:extLst>
          </p:cNvPr>
          <p:cNvSpPr>
            <a:spLocks noGrp="1"/>
          </p:cNvSpPr>
          <p:nvPr>
            <p:ph type="body" sz="quarter" idx="22" hasCustomPrompt="1"/>
          </p:nvPr>
        </p:nvSpPr>
        <p:spPr>
          <a:xfrm>
            <a:off x="2113253" y="4267846"/>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a:t>
            </a:r>
          </a:p>
        </p:txBody>
      </p:sp>
      <p:sp>
        <p:nvSpPr>
          <p:cNvPr id="34" name="Title Placeholder 1">
            <a:extLst>
              <a:ext uri="{FF2B5EF4-FFF2-40B4-BE49-F238E27FC236}">
                <a16:creationId xmlns:a16="http://schemas.microsoft.com/office/drawing/2014/main" id="{B95D5E48-D85D-4AE8-AE06-9F219C3E623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5400">
                <a:latin typeface="+mn-lt"/>
              </a:defRPr>
            </a:lvl1pPr>
          </a:lstStyle>
          <a:p>
            <a:r>
              <a:rPr lang="en-US" err="1"/>
              <a:t>Obsah</a:t>
            </a:r>
            <a:endParaRPr lang="en-US"/>
          </a:p>
        </p:txBody>
      </p:sp>
      <p:pic>
        <p:nvPicPr>
          <p:cNvPr id="35" name="Grafický objekt 34">
            <a:extLst>
              <a:ext uri="{FF2B5EF4-FFF2-40B4-BE49-F238E27FC236}">
                <a16:creationId xmlns:a16="http://schemas.microsoft.com/office/drawing/2014/main" id="{FA328AAE-084B-4144-9287-4678A56A34A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2832366"/>
            <a:ext cx="8197697" cy="452780"/>
          </a:xfrm>
          <a:prstGeom prst="rect">
            <a:avLst/>
          </a:prstGeom>
        </p:spPr>
      </p:pic>
      <p:sp>
        <p:nvSpPr>
          <p:cNvPr id="36" name="Zástupný objekt pre text 6">
            <a:extLst>
              <a:ext uri="{FF2B5EF4-FFF2-40B4-BE49-F238E27FC236}">
                <a16:creationId xmlns:a16="http://schemas.microsoft.com/office/drawing/2014/main" id="{4F531E96-4224-4C02-97AB-FA84D4AD8F49}"/>
              </a:ext>
            </a:extLst>
          </p:cNvPr>
          <p:cNvSpPr>
            <a:spLocks noGrp="1"/>
          </p:cNvSpPr>
          <p:nvPr>
            <p:ph type="body" sz="quarter" idx="27" hasCustomPrompt="1"/>
          </p:nvPr>
        </p:nvSpPr>
        <p:spPr>
          <a:xfrm>
            <a:off x="1531620" y="4850862"/>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2</a:t>
            </a:r>
            <a:endParaRPr lang="sk-SK"/>
          </a:p>
        </p:txBody>
      </p:sp>
      <p:sp>
        <p:nvSpPr>
          <p:cNvPr id="37" name="Text Placeholder 3">
            <a:extLst>
              <a:ext uri="{FF2B5EF4-FFF2-40B4-BE49-F238E27FC236}">
                <a16:creationId xmlns:a16="http://schemas.microsoft.com/office/drawing/2014/main" id="{761897DF-D0BC-4080-B291-CAF336466A5E}"/>
              </a:ext>
            </a:extLst>
          </p:cNvPr>
          <p:cNvSpPr>
            <a:spLocks noGrp="1"/>
          </p:cNvSpPr>
          <p:nvPr>
            <p:ph type="body" sz="quarter" idx="28" hasCustomPrompt="1"/>
          </p:nvPr>
        </p:nvSpPr>
        <p:spPr>
          <a:xfrm>
            <a:off x="2106476" y="4892614"/>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a:t>
            </a:r>
            <a:endParaRPr lang="sk-SK" noProof="0"/>
          </a:p>
        </p:txBody>
      </p:sp>
      <p:sp>
        <p:nvSpPr>
          <p:cNvPr id="38" name="Zástupný objekt pre text 6">
            <a:extLst>
              <a:ext uri="{FF2B5EF4-FFF2-40B4-BE49-F238E27FC236}">
                <a16:creationId xmlns:a16="http://schemas.microsoft.com/office/drawing/2014/main" id="{67AC43BB-1536-40B4-892B-1E3041ACE043}"/>
              </a:ext>
            </a:extLst>
          </p:cNvPr>
          <p:cNvSpPr>
            <a:spLocks noGrp="1"/>
          </p:cNvSpPr>
          <p:nvPr>
            <p:ph type="body" sz="quarter" idx="29" hasCustomPrompt="1"/>
          </p:nvPr>
        </p:nvSpPr>
        <p:spPr>
          <a:xfrm>
            <a:off x="1524843" y="5475630"/>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3</a:t>
            </a:r>
            <a:endParaRPr lang="sk-SK"/>
          </a:p>
        </p:txBody>
      </p:sp>
      <p:sp>
        <p:nvSpPr>
          <p:cNvPr id="39" name="Text Placeholder 3">
            <a:extLst>
              <a:ext uri="{FF2B5EF4-FFF2-40B4-BE49-F238E27FC236}">
                <a16:creationId xmlns:a16="http://schemas.microsoft.com/office/drawing/2014/main" id="{B8BD8D15-33C6-4AFB-AC11-0ABF4C8EC960}"/>
              </a:ext>
            </a:extLst>
          </p:cNvPr>
          <p:cNvSpPr>
            <a:spLocks noGrp="1"/>
          </p:cNvSpPr>
          <p:nvPr>
            <p:ph type="body" sz="quarter" idx="30" hasCustomPrompt="1"/>
          </p:nvPr>
        </p:nvSpPr>
        <p:spPr>
          <a:xfrm>
            <a:off x="2099699" y="5517382"/>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a:t>
            </a:r>
            <a:endParaRPr lang="sk-SK" noProof="0"/>
          </a:p>
        </p:txBody>
      </p:sp>
      <p:sp>
        <p:nvSpPr>
          <p:cNvPr id="40" name="Zástupný objekt pre text 6">
            <a:extLst>
              <a:ext uri="{FF2B5EF4-FFF2-40B4-BE49-F238E27FC236}">
                <a16:creationId xmlns:a16="http://schemas.microsoft.com/office/drawing/2014/main" id="{6D9A194C-9E4C-451E-911C-9A363070F5CD}"/>
              </a:ext>
            </a:extLst>
          </p:cNvPr>
          <p:cNvSpPr>
            <a:spLocks noGrp="1"/>
          </p:cNvSpPr>
          <p:nvPr>
            <p:ph type="body" sz="quarter" idx="31" hasCustomPrompt="1"/>
          </p:nvPr>
        </p:nvSpPr>
        <p:spPr>
          <a:xfrm>
            <a:off x="6099384" y="4233200"/>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4</a:t>
            </a:r>
            <a:endParaRPr lang="sk-SK"/>
          </a:p>
        </p:txBody>
      </p:sp>
      <p:sp>
        <p:nvSpPr>
          <p:cNvPr id="42" name="Zástupný objekt pre text 6">
            <a:extLst>
              <a:ext uri="{FF2B5EF4-FFF2-40B4-BE49-F238E27FC236}">
                <a16:creationId xmlns:a16="http://schemas.microsoft.com/office/drawing/2014/main" id="{78F8B051-A0AA-4BD8-9B67-82CEA9206234}"/>
              </a:ext>
            </a:extLst>
          </p:cNvPr>
          <p:cNvSpPr>
            <a:spLocks noGrp="1"/>
          </p:cNvSpPr>
          <p:nvPr>
            <p:ph type="body" sz="quarter" idx="33" hasCustomPrompt="1"/>
          </p:nvPr>
        </p:nvSpPr>
        <p:spPr>
          <a:xfrm>
            <a:off x="6092607" y="4857968"/>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5</a:t>
            </a:r>
            <a:endParaRPr lang="sk-SK"/>
          </a:p>
        </p:txBody>
      </p:sp>
      <p:sp>
        <p:nvSpPr>
          <p:cNvPr id="14" name="Text Placeholder 3">
            <a:extLst>
              <a:ext uri="{FF2B5EF4-FFF2-40B4-BE49-F238E27FC236}">
                <a16:creationId xmlns:a16="http://schemas.microsoft.com/office/drawing/2014/main" id="{352B02DC-B97A-492B-AFC2-D993FACB85E6}"/>
              </a:ext>
            </a:extLst>
          </p:cNvPr>
          <p:cNvSpPr>
            <a:spLocks noGrp="1"/>
          </p:cNvSpPr>
          <p:nvPr>
            <p:ph type="body" sz="quarter" idx="32" hasCustomPrompt="1"/>
          </p:nvPr>
        </p:nvSpPr>
        <p:spPr>
          <a:xfrm>
            <a:off x="6674240" y="4274952"/>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a:t>
            </a:r>
            <a:endParaRPr lang="sk-SK" noProof="0"/>
          </a:p>
        </p:txBody>
      </p:sp>
      <p:sp>
        <p:nvSpPr>
          <p:cNvPr id="15" name="Text Placeholder 3">
            <a:extLst>
              <a:ext uri="{FF2B5EF4-FFF2-40B4-BE49-F238E27FC236}">
                <a16:creationId xmlns:a16="http://schemas.microsoft.com/office/drawing/2014/main" id="{181E5FF6-2571-4C0D-9EEA-5DFEA942B284}"/>
              </a:ext>
            </a:extLst>
          </p:cNvPr>
          <p:cNvSpPr>
            <a:spLocks noGrp="1"/>
          </p:cNvSpPr>
          <p:nvPr>
            <p:ph type="body" sz="quarter" idx="34" hasCustomPrompt="1"/>
          </p:nvPr>
        </p:nvSpPr>
        <p:spPr>
          <a:xfrm>
            <a:off x="6667463" y="4899720"/>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a:t>
            </a:r>
            <a:endParaRPr lang="sk-SK" noProof="0"/>
          </a:p>
        </p:txBody>
      </p:sp>
    </p:spTree>
    <p:extLst>
      <p:ext uri="{BB962C8B-B14F-4D97-AF65-F5344CB8AC3E}">
        <p14:creationId xmlns:p14="http://schemas.microsoft.com/office/powerpoint/2010/main" val="149210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6" presetClass="emph" presetSubtype="0" accel="50000" decel="50000" autoRev="1" fill="hold" nodeType="withEffect">
                                  <p:stCondLst>
                                    <p:cond delay="1500"/>
                                  </p:stCondLst>
                                  <p:childTnLst>
                                    <p:animScale>
                                      <p:cBhvr>
                                        <p:cTn id="9" dur="500" fill="hold"/>
                                        <p:tgtEl>
                                          <p:spTgt spid="18"/>
                                        </p:tgtEl>
                                      </p:cBhvr>
                                      <p:by x="120000" y="120000"/>
                                    </p:animScale>
                                  </p:childTnLst>
                                </p:cTn>
                              </p:par>
                              <p:par>
                                <p:cTn id="10" presetID="22" presetClass="entr" presetSubtype="8" fill="hold" nodeType="withEffect">
                                  <p:stCondLst>
                                    <p:cond delay="150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par>
                                <p:cTn id="13" presetID="22" presetClass="entr" presetSubtype="8" fill="hold" grpId="0" nodeType="withEffect">
                                  <p:stCondLst>
                                    <p:cond delay="175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par>
                                <p:cTn id="16" presetID="6" presetClass="emph" presetSubtype="0" accel="50000" decel="50000" autoRev="1" fill="hold" grpId="1" nodeType="withEffect">
                                  <p:stCondLst>
                                    <p:cond delay="1750"/>
                                  </p:stCondLst>
                                  <p:childTnLst>
                                    <p:animScale>
                                      <p:cBhvr>
                                        <p:cTn id="17" dur="500" fill="hold"/>
                                        <p:tgtEl>
                                          <p:spTgt spid="34"/>
                                        </p:tgtEl>
                                      </p:cBhvr>
                                      <p:by x="120000" y="120000"/>
                                    </p:animScale>
                                  </p:childTnLst>
                                </p:cTn>
                              </p:par>
                              <p:par>
                                <p:cTn id="18" presetID="22" presetClass="entr" presetSubtype="4" fill="hold" grpId="0" nodeType="withEffect">
                                  <p:stCondLst>
                                    <p:cond delay="175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par>
                                <p:cTn id="21" presetID="6" presetClass="emph" presetSubtype="0" accel="50000" decel="46000" autoRev="1" fill="hold" grpId="1" nodeType="withEffect">
                                  <p:stCondLst>
                                    <p:cond delay="1750"/>
                                  </p:stCondLst>
                                  <p:childTnLst>
                                    <p:animScale>
                                      <p:cBhvr>
                                        <p:cTn id="22" dur="500" fill="hold"/>
                                        <p:tgtEl>
                                          <p:spTgt spid="31"/>
                                        </p:tgtEl>
                                      </p:cBhvr>
                                      <p:by x="120000" y="120000"/>
                                    </p:animScale>
                                  </p:childTnLst>
                                </p:cTn>
                              </p:par>
                              <p:par>
                                <p:cTn id="23" presetID="2" presetClass="entr" presetSubtype="4" decel="100000" fill="hold" grpId="0" nodeType="withEffect">
                                  <p:stCondLst>
                                    <p:cond delay="2250"/>
                                  </p:stCondLst>
                                  <p:childTnLst>
                                    <p:set>
                                      <p:cBhvr>
                                        <p:cTn id="24" dur="1" fill="hold">
                                          <p:stCondLst>
                                            <p:cond delay="0"/>
                                          </p:stCondLst>
                                        </p:cTn>
                                        <p:tgtEl>
                                          <p:spTgt spid="32">
                                            <p:bg/>
                                          </p:spTgt>
                                        </p:tgtEl>
                                        <p:attrNameLst>
                                          <p:attrName>style.visibility</p:attrName>
                                        </p:attrNameLst>
                                      </p:cBhvr>
                                      <p:to>
                                        <p:strVal val="visible"/>
                                      </p:to>
                                    </p:set>
                                    <p:anim calcmode="lin" valueType="num">
                                      <p:cBhvr additive="base">
                                        <p:cTn id="25" dur="750" fill="hold"/>
                                        <p:tgtEl>
                                          <p:spTgt spid="32">
                                            <p:bg/>
                                          </p:spTgt>
                                        </p:tgtEl>
                                        <p:attrNameLst>
                                          <p:attrName>ppt_x</p:attrName>
                                        </p:attrNameLst>
                                      </p:cBhvr>
                                      <p:tavLst>
                                        <p:tav tm="0">
                                          <p:val>
                                            <p:strVal val="#ppt_x"/>
                                          </p:val>
                                        </p:tav>
                                        <p:tav tm="100000">
                                          <p:val>
                                            <p:strVal val="#ppt_x"/>
                                          </p:val>
                                        </p:tav>
                                      </p:tavLst>
                                    </p:anim>
                                    <p:anim calcmode="lin" valueType="num">
                                      <p:cBhvr additive="base">
                                        <p:cTn id="26" dur="750" fill="hold"/>
                                        <p:tgtEl>
                                          <p:spTgt spid="32">
                                            <p:bg/>
                                          </p:spTgt>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75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fade">
                                      <p:cBhvr>
                                        <p:cTn id="29" dur="500"/>
                                        <p:tgtEl>
                                          <p:spTgt spid="32">
                                            <p:txEl>
                                              <p:pRg st="0" end="0"/>
                                            </p:txEl>
                                          </p:spTgt>
                                        </p:tgtEl>
                                      </p:cBhvr>
                                    </p:animEffect>
                                  </p:childTnLst>
                                </p:cTn>
                              </p:par>
                              <p:par>
                                <p:cTn id="30" presetID="2" presetClass="entr" presetSubtype="4" decel="100000" fill="hold" grpId="0" nodeType="withEffect">
                                  <p:stCondLst>
                                    <p:cond delay="250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750" fill="hold"/>
                                        <p:tgtEl>
                                          <p:spTgt spid="33"/>
                                        </p:tgtEl>
                                        <p:attrNameLst>
                                          <p:attrName>ppt_x</p:attrName>
                                        </p:attrNameLst>
                                      </p:cBhvr>
                                      <p:tavLst>
                                        <p:tav tm="0">
                                          <p:val>
                                            <p:strVal val="#ppt_x"/>
                                          </p:val>
                                        </p:tav>
                                        <p:tav tm="100000">
                                          <p:val>
                                            <p:strVal val="#ppt_x"/>
                                          </p:val>
                                        </p:tav>
                                      </p:tavLst>
                                    </p:anim>
                                    <p:anim calcmode="lin" valueType="num">
                                      <p:cBhvr additive="base">
                                        <p:cTn id="33" dur="75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750"/>
                                  </p:stCondLst>
                                  <p:childTnLst>
                                    <p:set>
                                      <p:cBhvr>
                                        <p:cTn id="35" dur="1" fill="hold">
                                          <p:stCondLst>
                                            <p:cond delay="0"/>
                                          </p:stCondLst>
                                        </p:cTn>
                                        <p:tgtEl>
                                          <p:spTgt spid="36">
                                            <p:bg/>
                                          </p:spTgt>
                                        </p:tgtEl>
                                        <p:attrNameLst>
                                          <p:attrName>style.visibility</p:attrName>
                                        </p:attrNameLst>
                                      </p:cBhvr>
                                      <p:to>
                                        <p:strVal val="visible"/>
                                      </p:to>
                                    </p:set>
                                    <p:anim calcmode="lin" valueType="num">
                                      <p:cBhvr additive="base">
                                        <p:cTn id="36" dur="750" fill="hold"/>
                                        <p:tgtEl>
                                          <p:spTgt spid="36">
                                            <p:bg/>
                                          </p:spTgt>
                                        </p:tgtEl>
                                        <p:attrNameLst>
                                          <p:attrName>ppt_x</p:attrName>
                                        </p:attrNameLst>
                                      </p:cBhvr>
                                      <p:tavLst>
                                        <p:tav tm="0">
                                          <p:val>
                                            <p:strVal val="#ppt_x"/>
                                          </p:val>
                                        </p:tav>
                                        <p:tav tm="100000">
                                          <p:val>
                                            <p:strVal val="#ppt_x"/>
                                          </p:val>
                                        </p:tav>
                                      </p:tavLst>
                                    </p:anim>
                                    <p:anim calcmode="lin" valueType="num">
                                      <p:cBhvr additive="base">
                                        <p:cTn id="37" dur="750" fill="hold"/>
                                        <p:tgtEl>
                                          <p:spTgt spid="36">
                                            <p:bg/>
                                          </p:spTgt>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3250"/>
                                  </p:stCondLst>
                                  <p:childTnLst>
                                    <p:set>
                                      <p:cBhvr>
                                        <p:cTn id="39" dur="1" fill="hold">
                                          <p:stCondLst>
                                            <p:cond delay="0"/>
                                          </p:stCondLst>
                                        </p:cTn>
                                        <p:tgtEl>
                                          <p:spTgt spid="36">
                                            <p:txEl>
                                              <p:pRg st="0" end="0"/>
                                            </p:txEl>
                                          </p:spTgt>
                                        </p:tgtEl>
                                        <p:attrNameLst>
                                          <p:attrName>style.visibility</p:attrName>
                                        </p:attrNameLst>
                                      </p:cBhvr>
                                      <p:to>
                                        <p:strVal val="visible"/>
                                      </p:to>
                                    </p:set>
                                    <p:animEffect transition="in" filter="fade">
                                      <p:cBhvr>
                                        <p:cTn id="40" dur="500"/>
                                        <p:tgtEl>
                                          <p:spTgt spid="36">
                                            <p:txEl>
                                              <p:pRg st="0" end="0"/>
                                            </p:txEl>
                                          </p:spTgt>
                                        </p:tgtEl>
                                      </p:cBhvr>
                                    </p:animEffect>
                                  </p:childTnLst>
                                </p:cTn>
                              </p:par>
                              <p:par>
                                <p:cTn id="41" presetID="2" presetClass="entr" presetSubtype="4" decel="100000" fill="hold" grpId="0" nodeType="withEffect">
                                  <p:stCondLst>
                                    <p:cond delay="30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750" fill="hold"/>
                                        <p:tgtEl>
                                          <p:spTgt spid="37"/>
                                        </p:tgtEl>
                                        <p:attrNameLst>
                                          <p:attrName>ppt_x</p:attrName>
                                        </p:attrNameLst>
                                      </p:cBhvr>
                                      <p:tavLst>
                                        <p:tav tm="0">
                                          <p:val>
                                            <p:strVal val="#ppt_x"/>
                                          </p:val>
                                        </p:tav>
                                        <p:tav tm="100000">
                                          <p:val>
                                            <p:strVal val="#ppt_x"/>
                                          </p:val>
                                        </p:tav>
                                      </p:tavLst>
                                    </p:anim>
                                    <p:anim calcmode="lin" valueType="num">
                                      <p:cBhvr additive="base">
                                        <p:cTn id="44" dur="75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3250"/>
                                  </p:stCondLst>
                                  <p:childTnLst>
                                    <p:set>
                                      <p:cBhvr>
                                        <p:cTn id="46" dur="1" fill="hold">
                                          <p:stCondLst>
                                            <p:cond delay="0"/>
                                          </p:stCondLst>
                                        </p:cTn>
                                        <p:tgtEl>
                                          <p:spTgt spid="38">
                                            <p:bg/>
                                          </p:spTgt>
                                        </p:tgtEl>
                                        <p:attrNameLst>
                                          <p:attrName>style.visibility</p:attrName>
                                        </p:attrNameLst>
                                      </p:cBhvr>
                                      <p:to>
                                        <p:strVal val="visible"/>
                                      </p:to>
                                    </p:set>
                                    <p:anim calcmode="lin" valueType="num">
                                      <p:cBhvr additive="base">
                                        <p:cTn id="47" dur="750" fill="hold"/>
                                        <p:tgtEl>
                                          <p:spTgt spid="38">
                                            <p:bg/>
                                          </p:spTgt>
                                        </p:tgtEl>
                                        <p:attrNameLst>
                                          <p:attrName>ppt_x</p:attrName>
                                        </p:attrNameLst>
                                      </p:cBhvr>
                                      <p:tavLst>
                                        <p:tav tm="0">
                                          <p:val>
                                            <p:strVal val="#ppt_x"/>
                                          </p:val>
                                        </p:tav>
                                        <p:tav tm="100000">
                                          <p:val>
                                            <p:strVal val="#ppt_x"/>
                                          </p:val>
                                        </p:tav>
                                      </p:tavLst>
                                    </p:anim>
                                    <p:anim calcmode="lin" valueType="num">
                                      <p:cBhvr additive="base">
                                        <p:cTn id="48" dur="750" fill="hold"/>
                                        <p:tgtEl>
                                          <p:spTgt spid="38">
                                            <p:bg/>
                                          </p:spTgt>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750"/>
                                  </p:stCondLst>
                                  <p:childTnLst>
                                    <p:set>
                                      <p:cBhvr>
                                        <p:cTn id="50" dur="1" fill="hold">
                                          <p:stCondLst>
                                            <p:cond delay="0"/>
                                          </p:stCondLst>
                                        </p:cTn>
                                        <p:tgtEl>
                                          <p:spTgt spid="38">
                                            <p:txEl>
                                              <p:pRg st="0" end="0"/>
                                            </p:txEl>
                                          </p:spTgt>
                                        </p:tgtEl>
                                        <p:attrNameLst>
                                          <p:attrName>style.visibility</p:attrName>
                                        </p:attrNameLst>
                                      </p:cBhvr>
                                      <p:to>
                                        <p:strVal val="visible"/>
                                      </p:to>
                                    </p:set>
                                    <p:animEffect transition="in" filter="fade">
                                      <p:cBhvr>
                                        <p:cTn id="51" dur="500"/>
                                        <p:tgtEl>
                                          <p:spTgt spid="38">
                                            <p:txEl>
                                              <p:pRg st="0" end="0"/>
                                            </p:txEl>
                                          </p:spTgt>
                                        </p:tgtEl>
                                      </p:cBhvr>
                                    </p:animEffect>
                                  </p:childTnLst>
                                </p:cTn>
                              </p:par>
                              <p:par>
                                <p:cTn id="52" presetID="2" presetClass="entr" presetSubtype="4" decel="100000" fill="hold" grpId="0" nodeType="withEffect">
                                  <p:stCondLst>
                                    <p:cond delay="350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750" fill="hold"/>
                                        <p:tgtEl>
                                          <p:spTgt spid="39"/>
                                        </p:tgtEl>
                                        <p:attrNameLst>
                                          <p:attrName>ppt_x</p:attrName>
                                        </p:attrNameLst>
                                      </p:cBhvr>
                                      <p:tavLst>
                                        <p:tav tm="0">
                                          <p:val>
                                            <p:strVal val="#ppt_x"/>
                                          </p:val>
                                        </p:tav>
                                        <p:tav tm="100000">
                                          <p:val>
                                            <p:strVal val="#ppt_x"/>
                                          </p:val>
                                        </p:tav>
                                      </p:tavLst>
                                    </p:anim>
                                    <p:anim calcmode="lin" valueType="num">
                                      <p:cBhvr additive="base">
                                        <p:cTn id="55" dur="750" fill="hold"/>
                                        <p:tgtEl>
                                          <p:spTgt spid="39"/>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3750"/>
                                  </p:stCondLst>
                                  <p:childTnLst>
                                    <p:set>
                                      <p:cBhvr>
                                        <p:cTn id="57" dur="1" fill="hold">
                                          <p:stCondLst>
                                            <p:cond delay="0"/>
                                          </p:stCondLst>
                                        </p:cTn>
                                        <p:tgtEl>
                                          <p:spTgt spid="40">
                                            <p:bg/>
                                          </p:spTgt>
                                        </p:tgtEl>
                                        <p:attrNameLst>
                                          <p:attrName>style.visibility</p:attrName>
                                        </p:attrNameLst>
                                      </p:cBhvr>
                                      <p:to>
                                        <p:strVal val="visible"/>
                                      </p:to>
                                    </p:set>
                                    <p:anim calcmode="lin" valueType="num">
                                      <p:cBhvr additive="base">
                                        <p:cTn id="58" dur="750" fill="hold"/>
                                        <p:tgtEl>
                                          <p:spTgt spid="40">
                                            <p:bg/>
                                          </p:spTgt>
                                        </p:tgtEl>
                                        <p:attrNameLst>
                                          <p:attrName>ppt_x</p:attrName>
                                        </p:attrNameLst>
                                      </p:cBhvr>
                                      <p:tavLst>
                                        <p:tav tm="0">
                                          <p:val>
                                            <p:strVal val="#ppt_x"/>
                                          </p:val>
                                        </p:tav>
                                        <p:tav tm="100000">
                                          <p:val>
                                            <p:strVal val="#ppt_x"/>
                                          </p:val>
                                        </p:tav>
                                      </p:tavLst>
                                    </p:anim>
                                    <p:anim calcmode="lin" valueType="num">
                                      <p:cBhvr additive="base">
                                        <p:cTn id="59" dur="750" fill="hold"/>
                                        <p:tgtEl>
                                          <p:spTgt spid="40">
                                            <p:bg/>
                                          </p:spTgt>
                                        </p:tgtEl>
                                        <p:attrNameLst>
                                          <p:attrName>ppt_y</p:attrName>
                                        </p:attrNameLst>
                                      </p:cBhvr>
                                      <p:tavLst>
                                        <p:tav tm="0">
                                          <p:val>
                                            <p:strVal val="1+#ppt_h/2"/>
                                          </p:val>
                                        </p:tav>
                                        <p:tav tm="100000">
                                          <p:val>
                                            <p:strVal val="#ppt_y"/>
                                          </p:val>
                                        </p:tav>
                                      </p:tavLst>
                                    </p:anim>
                                  </p:childTnLst>
                                </p:cTn>
                              </p:par>
                              <p:par>
                                <p:cTn id="60" presetID="10" presetClass="entr" presetSubtype="0" fill="hold" grpId="0" nodeType="withEffect">
                                  <p:stCondLst>
                                    <p:cond delay="425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500"/>
                                        <p:tgtEl>
                                          <p:spTgt spid="40">
                                            <p:txEl>
                                              <p:pRg st="0" end="0"/>
                                            </p:txEl>
                                          </p:spTgt>
                                        </p:tgtEl>
                                      </p:cBhvr>
                                    </p:animEffect>
                                  </p:childTnLst>
                                </p:cTn>
                              </p:par>
                              <p:par>
                                <p:cTn id="63" presetID="2" presetClass="entr" presetSubtype="4" decel="100000" fill="hold" grpId="0" nodeType="withEffect">
                                  <p:stCondLst>
                                    <p:cond delay="4250"/>
                                  </p:stCondLst>
                                  <p:childTnLst>
                                    <p:set>
                                      <p:cBhvr>
                                        <p:cTn id="64" dur="1" fill="hold">
                                          <p:stCondLst>
                                            <p:cond delay="0"/>
                                          </p:stCondLst>
                                        </p:cTn>
                                        <p:tgtEl>
                                          <p:spTgt spid="42">
                                            <p:bg/>
                                          </p:spTgt>
                                        </p:tgtEl>
                                        <p:attrNameLst>
                                          <p:attrName>style.visibility</p:attrName>
                                        </p:attrNameLst>
                                      </p:cBhvr>
                                      <p:to>
                                        <p:strVal val="visible"/>
                                      </p:to>
                                    </p:set>
                                    <p:anim calcmode="lin" valueType="num">
                                      <p:cBhvr additive="base">
                                        <p:cTn id="65" dur="750" fill="hold"/>
                                        <p:tgtEl>
                                          <p:spTgt spid="42">
                                            <p:bg/>
                                          </p:spTgt>
                                        </p:tgtEl>
                                        <p:attrNameLst>
                                          <p:attrName>ppt_x</p:attrName>
                                        </p:attrNameLst>
                                      </p:cBhvr>
                                      <p:tavLst>
                                        <p:tav tm="0">
                                          <p:val>
                                            <p:strVal val="#ppt_x"/>
                                          </p:val>
                                        </p:tav>
                                        <p:tav tm="100000">
                                          <p:val>
                                            <p:strVal val="#ppt_x"/>
                                          </p:val>
                                        </p:tav>
                                      </p:tavLst>
                                    </p:anim>
                                    <p:anim calcmode="lin" valueType="num">
                                      <p:cBhvr additive="base">
                                        <p:cTn id="66" dur="750" fill="hold"/>
                                        <p:tgtEl>
                                          <p:spTgt spid="42">
                                            <p:bg/>
                                          </p:spTgt>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75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childTnLst>
                                </p:cTn>
                              </p:par>
                              <p:par>
                                <p:cTn id="70" presetID="2" presetClass="entr" presetSubtype="4" decel="100000" fill="hold" grpId="0" nodeType="withEffect">
                                  <p:stCondLst>
                                    <p:cond delay="40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750" fill="hold"/>
                                        <p:tgtEl>
                                          <p:spTgt spid="14"/>
                                        </p:tgtEl>
                                        <p:attrNameLst>
                                          <p:attrName>ppt_x</p:attrName>
                                        </p:attrNameLst>
                                      </p:cBhvr>
                                      <p:tavLst>
                                        <p:tav tm="0">
                                          <p:val>
                                            <p:strVal val="#ppt_x"/>
                                          </p:val>
                                        </p:tav>
                                        <p:tav tm="100000">
                                          <p:val>
                                            <p:strVal val="#ppt_x"/>
                                          </p:val>
                                        </p:tav>
                                      </p:tavLst>
                                    </p:anim>
                                    <p:anim calcmode="lin" valueType="num">
                                      <p:cBhvr additive="base">
                                        <p:cTn id="73" dur="750" fill="hold"/>
                                        <p:tgtEl>
                                          <p:spTgt spid="14"/>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450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750" fill="hold"/>
                                        <p:tgtEl>
                                          <p:spTgt spid="15"/>
                                        </p:tgtEl>
                                        <p:attrNameLst>
                                          <p:attrName>ppt_x</p:attrName>
                                        </p:attrNameLst>
                                      </p:cBhvr>
                                      <p:tavLst>
                                        <p:tav tm="0">
                                          <p:val>
                                            <p:strVal val="#ppt_x"/>
                                          </p:val>
                                        </p:tav>
                                        <p:tav tm="100000">
                                          <p:val>
                                            <p:strVal val="#ppt_x"/>
                                          </p:val>
                                        </p:tav>
                                      </p:tavLst>
                                    </p:anim>
                                    <p:anim calcmode="lin" valueType="num">
                                      <p:cBhvr additive="base">
                                        <p:cTn id="77"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p:tnLst>
              <p:par>
                <p:cTn presetID="2" presetClass="entr" presetSubtype="4" decel="100000" fill="hold" nodeType="withEffect">
                  <p:stCondLst>
                    <p:cond delay="2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4" grpId="1"/>
      <p:bldP spid="36"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ppt_x"/>
                          </p:val>
                        </p:tav>
                        <p:tav tm="100000">
                          <p:val>
                            <p:strVal val="#ppt_x"/>
                          </p:val>
                        </p:tav>
                      </p:tavLst>
                    </p:anim>
                    <p:anim calcmode="lin" valueType="num">
                      <p:cBhvr additive="base">
                        <p:cTn dur="750" fill="hold"/>
                        <p:tgtEl>
                          <p:spTgt spid="36"/>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tmplLst>
          <p:tmpl>
            <p:tnLst>
              <p:par>
                <p:cTn presetID="2" presetClass="entr" presetSubtype="4" decel="100000" fill="hold" nodeType="withEffect">
                  <p:stCondLst>
                    <p:cond delay="30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1+#ppt_h/2"/>
                          </p:val>
                        </p:tav>
                        <p:tav tm="100000">
                          <p:val>
                            <p:strVal val="#ppt_y"/>
                          </p:val>
                        </p:tav>
                      </p:tavLst>
                    </p:anim>
                  </p:childTnLst>
                </p:cTn>
              </p:par>
            </p:tnLst>
          </p:tmpl>
        </p:tmplLst>
      </p:bldP>
      <p:bldP spid="38" grpId="0" uiExpand="1" build="p" animBg="1">
        <p:tmplLst>
          <p:tmpl>
            <p:tnLst>
              <p:par>
                <p:cTn presetID="2" presetClass="entr" presetSubtype="4" decel="100000" fill="hold" nodeType="withEffect">
                  <p:stCondLst>
                    <p:cond delay="3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7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 presetClass="entr" presetSubtype="4" decel="100000" fill="hold" nodeType="withEffect">
                  <p:stCondLst>
                    <p:cond delay="3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uiExpand="1" build="p" animBg="1">
        <p:tmplLst>
          <p:tmpl>
            <p:tnLst>
              <p:par>
                <p:cTn presetID="2" presetClass="entr" presetSubtype="4" decel="100000" fill="hold" nodeType="withEffect">
                  <p:stCondLst>
                    <p:cond delay="37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2" grpId="0" uiExpand="1" build="p" animBg="1">
        <p:tmplLst>
          <p:tmpl>
            <p:tnLst>
              <p:par>
                <p:cTn presetID="2" presetClass="entr" presetSubtype="4" decel="100000" fill="hold" nodeType="withEffect">
                  <p:stCondLst>
                    <p:cond delay="4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7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14" grpId="0">
        <p:tmplLst>
          <p:tmpl>
            <p:tnLst>
              <p:par>
                <p:cTn presetID="2" presetClass="entr" presetSubtype="4" decel="100000" fill="hold" nodeType="withEffect">
                  <p:stCondLst>
                    <p:cond delay="40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withEffect">
                  <p:stCondLst>
                    <p:cond delay="4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Historia Slid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99919012-093A-441B-B24B-8E086628F0D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1" name="Picture Placeholder 14">
            <a:extLst>
              <a:ext uri="{FF2B5EF4-FFF2-40B4-BE49-F238E27FC236}">
                <a16:creationId xmlns:a16="http://schemas.microsoft.com/office/drawing/2014/main" id="{AA92241C-BD8E-4459-B935-EF4009743A29}"/>
              </a:ext>
            </a:extLst>
          </p:cNvPr>
          <p:cNvSpPr>
            <a:spLocks noGrp="1"/>
          </p:cNvSpPr>
          <p:nvPr>
            <p:ph type="pic" sz="quarter" idx="25" hasCustomPrompt="1"/>
          </p:nvPr>
        </p:nvSpPr>
        <p:spPr>
          <a:xfrm>
            <a:off x="6114211" y="7512"/>
            <a:ext cx="3203041" cy="6857999"/>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4" name="Title Placeholder 1">
            <a:extLst>
              <a:ext uri="{FF2B5EF4-FFF2-40B4-BE49-F238E27FC236}">
                <a16:creationId xmlns:a16="http://schemas.microsoft.com/office/drawing/2014/main" id="{B95D5E48-D85D-4AE8-AE06-9F219C3E623E}"/>
              </a:ext>
            </a:extLst>
          </p:cNvPr>
          <p:cNvSpPr>
            <a:spLocks noGrp="1"/>
          </p:cNvSpPr>
          <p:nvPr>
            <p:ph type="title" hasCustomPrompt="1"/>
          </p:nvPr>
        </p:nvSpPr>
        <p:spPr>
          <a:xfrm>
            <a:off x="1524001" y="2887703"/>
            <a:ext cx="3834564" cy="748788"/>
          </a:xfrm>
          <a:prstGeom prst="rect">
            <a:avLst/>
          </a:prstGeom>
        </p:spPr>
        <p:txBody>
          <a:bodyPr vert="horz" lIns="0" tIns="0" rIns="0" bIns="0" rtlCol="0" anchor="t">
            <a:normAutofit/>
          </a:bodyPr>
          <a:lstStyle>
            <a:lvl1pPr>
              <a:defRPr sz="5400">
                <a:latin typeface="+mn-lt"/>
              </a:defRPr>
            </a:lvl1pPr>
          </a:lstStyle>
          <a:p>
            <a:r>
              <a:rPr lang="en-US" err="1"/>
              <a:t>História</a:t>
            </a:r>
            <a:endParaRPr lang="en-US"/>
          </a:p>
        </p:txBody>
      </p:sp>
      <p:pic>
        <p:nvPicPr>
          <p:cNvPr id="35" name="Grafický objekt 34">
            <a:extLst>
              <a:ext uri="{FF2B5EF4-FFF2-40B4-BE49-F238E27FC236}">
                <a16:creationId xmlns:a16="http://schemas.microsoft.com/office/drawing/2014/main" id="{FA328AAE-084B-4144-9287-4678A56A34A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3734828"/>
            <a:ext cx="8197697" cy="452780"/>
          </a:xfrm>
          <a:prstGeom prst="rect">
            <a:avLst/>
          </a:prstGeom>
        </p:spPr>
      </p:pic>
      <p:sp>
        <p:nvSpPr>
          <p:cNvPr id="44" name="Text Placeholder 3">
            <a:extLst>
              <a:ext uri="{FF2B5EF4-FFF2-40B4-BE49-F238E27FC236}">
                <a16:creationId xmlns:a16="http://schemas.microsoft.com/office/drawing/2014/main" id="{B82C51A3-33AA-43E2-8D3C-639C93B9CE30}"/>
              </a:ext>
            </a:extLst>
          </p:cNvPr>
          <p:cNvSpPr>
            <a:spLocks noGrp="1"/>
          </p:cNvSpPr>
          <p:nvPr>
            <p:ph type="body" sz="quarter" idx="24" hasCustomPrompt="1"/>
          </p:nvPr>
        </p:nvSpPr>
        <p:spPr>
          <a:xfrm>
            <a:off x="10356426" y="3002966"/>
            <a:ext cx="1073149" cy="518262"/>
          </a:xfrm>
          <a:prstGeom prst="rect">
            <a:avLst/>
          </a:prstGeom>
        </p:spPr>
        <p:txBody>
          <a:bodyPr wrap="square" lIns="0" tIns="0" rIns="0" bIns="0">
            <a:normAutofit/>
          </a:bodyPr>
          <a:lstStyle>
            <a:lvl1pPr marL="0" indent="0" algn="ctr">
              <a:lnSpc>
                <a:spcPct val="100000"/>
              </a:lnSpc>
              <a:spcBef>
                <a:spcPts val="0"/>
              </a:spcBef>
              <a:buNone/>
              <a:defRPr sz="3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2019</a:t>
            </a:r>
            <a:endParaRPr lang="sk-SK" noProof="0"/>
          </a:p>
        </p:txBody>
      </p:sp>
      <p:sp>
        <p:nvSpPr>
          <p:cNvPr id="45" name="Text Placeholder 3">
            <a:extLst>
              <a:ext uri="{FF2B5EF4-FFF2-40B4-BE49-F238E27FC236}">
                <a16:creationId xmlns:a16="http://schemas.microsoft.com/office/drawing/2014/main" id="{36249FCC-797A-4959-A6A0-EF3A0B85B7A7}"/>
              </a:ext>
            </a:extLst>
          </p:cNvPr>
          <p:cNvSpPr>
            <a:spLocks noGrp="1"/>
          </p:cNvSpPr>
          <p:nvPr>
            <p:ph type="body" sz="quarter" idx="21" hasCustomPrompt="1"/>
          </p:nvPr>
        </p:nvSpPr>
        <p:spPr>
          <a:xfrm>
            <a:off x="1531620" y="4500882"/>
            <a:ext cx="3040380"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a:t>
            </a:r>
            <a:r>
              <a:rPr lang="en-US" noProof="0" err="1"/>
              <a:t>quis</a:t>
            </a:r>
            <a:r>
              <a:rPr lang="en-US" noProof="0"/>
              <a:t> </a:t>
            </a:r>
            <a:r>
              <a:rPr lang="en-US" noProof="0" err="1"/>
              <a:t>ur</a:t>
            </a:r>
            <a:r>
              <a:rPr lang="en-US" noProof="0"/>
              <a:t>.</a:t>
            </a:r>
          </a:p>
        </p:txBody>
      </p:sp>
    </p:spTree>
    <p:extLst>
      <p:ext uri="{BB962C8B-B14F-4D97-AF65-F5344CB8AC3E}">
        <p14:creationId xmlns:p14="http://schemas.microsoft.com/office/powerpoint/2010/main" val="1916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6" presetClass="emph" presetSubtype="0" accel="50000" decel="48000" autoRev="1" fill="hold" nodeType="withEffect">
                                  <p:stCondLst>
                                    <p:cond delay="1500"/>
                                  </p:stCondLst>
                                  <p:childTnLst>
                                    <p:animScale>
                                      <p:cBhvr>
                                        <p:cTn id="9" dur="500" fill="hold"/>
                                        <p:tgtEl>
                                          <p:spTgt spid="18"/>
                                        </p:tgtEl>
                                      </p:cBhvr>
                                      <p:by x="120000" y="120000"/>
                                    </p:animScale>
                                  </p:childTnLst>
                                </p:cTn>
                              </p:par>
                              <p:par>
                                <p:cTn id="10" presetID="22" presetClass="entr" presetSubtype="4" fill="hold" grpId="0" nodeType="withEffect">
                                  <p:stCondLst>
                                    <p:cond delay="175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6" presetClass="emph" presetSubtype="0" accel="50000" decel="46000" autoRev="1" fill="hold" grpId="1" nodeType="withEffect">
                                  <p:stCondLst>
                                    <p:cond delay="1750"/>
                                  </p:stCondLst>
                                  <p:childTnLst>
                                    <p:animScale>
                                      <p:cBhvr>
                                        <p:cTn id="14" dur="500" fill="hold"/>
                                        <p:tgtEl>
                                          <p:spTgt spid="31"/>
                                        </p:tgtEl>
                                      </p:cBhvr>
                                      <p:by x="120000" y="120000"/>
                                    </p:animScale>
                                  </p:childTnLst>
                                </p:cTn>
                              </p:par>
                              <p:par>
                                <p:cTn id="15" presetID="22" presetClass="entr" presetSubtype="8" fill="hold" grpId="0" nodeType="withEffect">
                                  <p:stCondLst>
                                    <p:cond delay="175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par>
                                <p:cTn id="18" presetID="6" presetClass="emph" presetSubtype="0" accel="50000" decel="50000" autoRev="1" fill="hold" grpId="1" nodeType="withEffect">
                                  <p:stCondLst>
                                    <p:cond delay="1750"/>
                                  </p:stCondLst>
                                  <p:childTnLst>
                                    <p:animScale>
                                      <p:cBhvr>
                                        <p:cTn id="19" dur="500" fill="hold"/>
                                        <p:tgtEl>
                                          <p:spTgt spid="34"/>
                                        </p:tgtEl>
                                      </p:cBhvr>
                                      <p:by x="120000" y="120000"/>
                                    </p:animScale>
                                  </p:childTnLst>
                                </p:cTn>
                              </p:par>
                              <p:par>
                                <p:cTn id="20" presetID="22" presetClass="entr" presetSubtype="8" fill="hold" nodeType="withEffect">
                                  <p:stCondLst>
                                    <p:cond delay="175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grpId="0" nodeType="withEffect">
                                  <p:stCondLst>
                                    <p:cond delay="225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6" presetClass="emph" presetSubtype="0" accel="50000" decel="50000" autoRev="1" fill="hold" grpId="1" nodeType="withEffect">
                                  <p:stCondLst>
                                    <p:cond delay="2250"/>
                                  </p:stCondLst>
                                  <p:childTnLst>
                                    <p:animScale>
                                      <p:cBhvr>
                                        <p:cTn id="27" dur="500" fill="hold"/>
                                        <p:tgtEl>
                                          <p:spTgt spid="44"/>
                                        </p:tgtEl>
                                      </p:cBhvr>
                                      <p:by x="120000" y="120000"/>
                                    </p:animScale>
                                  </p:childTnLst>
                                </p:cTn>
                              </p:par>
                              <p:par>
                                <p:cTn id="28" presetID="22" presetClass="entr" presetSubtype="4" fill="hold" grpId="0" nodeType="withEffect">
                                  <p:stCondLst>
                                    <p:cond delay="2500"/>
                                  </p:stCondLst>
                                  <p:childTnLst>
                                    <p:set>
                                      <p:cBhvr>
                                        <p:cTn id="29" dur="1" fill="hold">
                                          <p:stCondLst>
                                            <p:cond delay="0"/>
                                          </p:stCondLst>
                                        </p:cTn>
                                        <p:tgtEl>
                                          <p:spTgt spid="45"/>
                                        </p:tgtEl>
                                        <p:attrNameLst>
                                          <p:attrName>style.visibility</p:attrName>
                                        </p:attrNameLst>
                                      </p:cBhvr>
                                      <p:to>
                                        <p:strVal val="visible"/>
                                      </p:to>
                                    </p:set>
                                    <p:animEffect transition="in" filter="wipe(down)">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4" grpId="0"/>
      <p:bldP spid="34" grpId="1"/>
      <p:bldP spid="44" grpId="0">
        <p:tmplLst>
          <p:tmpl>
            <p:tnLst>
              <p:par>
                <p:cTn presetID="22" presetClass="entr" presetSubtype="8" fill="hold" nodeType="withEffect">
                  <p:stCondLst>
                    <p:cond delay="2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4" grpId="1">
        <p:tmplLst>
          <p:tmpl>
            <p:tnLst>
              <p:par>
                <p:cTn presetID="6" presetClass="emph" presetSubtype="0" accel="50000" decel="50000" autoRev="1" fill="hold" nodeType="withEffect">
                  <p:stCondLst>
                    <p:cond delay="2250"/>
                  </p:stCondLst>
                  <p:childTnLst>
                    <p:animScale>
                      <p:cBhvr>
                        <p:cTn dur="500" fill="hold"/>
                        <p:tgtEl>
                          <p:spTgt spid="44"/>
                        </p:tgtEl>
                      </p:cBhvr>
                      <p:by x="120000" y="120000"/>
                    </p:animScale>
                  </p:childTnLst>
                </p:cTn>
              </p:par>
            </p:tnLst>
          </p:tmpl>
        </p:tmplLst>
      </p:bldP>
      <p:bldP spid="45" grpId="0">
        <p:tmplLst>
          <p:tmpl>
            <p:tnLst>
              <p:par>
                <p:cTn presetID="22" presetClass="entr" presetSubtype="4"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Galeria Slide - Obrazok 1">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B5BF3DEC-C720-4523-8382-E87285213CBB}"/>
              </a:ext>
            </a:extLst>
          </p:cNvPr>
          <p:cNvSpPr>
            <a:spLocks noGrp="1"/>
          </p:cNvSpPr>
          <p:nvPr>
            <p:ph type="pic" sz="quarter" idx="25" hasCustomPrompt="1"/>
          </p:nvPr>
        </p:nvSpPr>
        <p:spPr>
          <a:xfrm>
            <a:off x="6096000" y="965675"/>
            <a:ext cx="4571999" cy="5892323"/>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pic>
        <p:nvPicPr>
          <p:cNvPr id="10" name="Grafický objekt 9">
            <a:extLst>
              <a:ext uri="{FF2B5EF4-FFF2-40B4-BE49-F238E27FC236}">
                <a16:creationId xmlns:a16="http://schemas.microsoft.com/office/drawing/2014/main" id="{3E7CCFBD-7CC0-4427-AD8A-769BFE6AE91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1" name="Text Placeholder 3">
            <a:extLst>
              <a:ext uri="{FF2B5EF4-FFF2-40B4-BE49-F238E27FC236}">
                <a16:creationId xmlns:a16="http://schemas.microsoft.com/office/drawing/2014/main" id="{45DC3457-E505-460C-A933-C41A30F6A356}"/>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a:t>
            </a:r>
          </a:p>
          <a:p>
            <a:pPr lvl="0"/>
            <a:r>
              <a:rPr lang="en-US" noProof="0"/>
              <a:t>Nunc viverra imperdiet enim. Fusce est. Vivamus a </a:t>
            </a:r>
            <a:r>
              <a:rPr lang="en-US" noProof="0" err="1"/>
              <a:t>tellus</a:t>
            </a:r>
            <a:r>
              <a:rPr lang="en-US" noProof="0"/>
              <a:t>.</a:t>
            </a:r>
          </a:p>
        </p:txBody>
      </p:sp>
      <p:cxnSp>
        <p:nvCxnSpPr>
          <p:cNvPr id="12" name="Straight Connector 12">
            <a:extLst>
              <a:ext uri="{FF2B5EF4-FFF2-40B4-BE49-F238E27FC236}">
                <a16:creationId xmlns:a16="http://schemas.microsoft.com/office/drawing/2014/main" id="{69991863-E787-4D35-BC8A-53D66095A07D}"/>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itle Placeholder 1">
            <a:extLst>
              <a:ext uri="{FF2B5EF4-FFF2-40B4-BE49-F238E27FC236}">
                <a16:creationId xmlns:a16="http://schemas.microsoft.com/office/drawing/2014/main" id="{02A35C75-8A50-470C-B299-9407DF4A0CF5}"/>
              </a:ext>
            </a:extLst>
          </p:cNvPr>
          <p:cNvSpPr>
            <a:spLocks noGrp="1"/>
          </p:cNvSpPr>
          <p:nvPr>
            <p:ph type="title" hasCustomPrompt="1"/>
          </p:nvPr>
        </p:nvSpPr>
        <p:spPr>
          <a:xfrm>
            <a:off x="1524001" y="1985240"/>
            <a:ext cx="2985391" cy="1102123"/>
          </a:xfrm>
          <a:prstGeom prst="rect">
            <a:avLst/>
          </a:prstGeom>
        </p:spPr>
        <p:txBody>
          <a:bodyPr vert="horz" lIns="0" tIns="0" rIns="0" bIns="0" rtlCol="0" anchor="t">
            <a:normAutofit/>
          </a:bodyPr>
          <a:lstStyle>
            <a:lvl1pPr>
              <a:defRPr sz="2800">
                <a:latin typeface="+mn-lt"/>
              </a:defRPr>
            </a:lvl1pPr>
          </a:lstStyle>
          <a:p>
            <a:r>
              <a:rPr lang="en-US" err="1"/>
              <a:t>Galéria</a:t>
            </a:r>
            <a:r>
              <a:rPr lang="en-US"/>
              <a:t> </a:t>
            </a:r>
            <a:br>
              <a:rPr lang="en-US"/>
            </a:br>
            <a:r>
              <a:rPr lang="en-US" err="1"/>
              <a:t>obrázkov</a:t>
            </a:r>
            <a:r>
              <a:rPr lang="en-US"/>
              <a:t> 1</a:t>
            </a:r>
          </a:p>
        </p:txBody>
      </p:sp>
      <p:sp>
        <p:nvSpPr>
          <p:cNvPr id="14" name="Text Placeholder 3">
            <a:extLst>
              <a:ext uri="{FF2B5EF4-FFF2-40B4-BE49-F238E27FC236}">
                <a16:creationId xmlns:a16="http://schemas.microsoft.com/office/drawing/2014/main" id="{9E97EEAC-EA48-4522-82D4-BDE684942B9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pic>
        <p:nvPicPr>
          <p:cNvPr id="15" name="Grafický objekt 14">
            <a:extLst>
              <a:ext uri="{FF2B5EF4-FFF2-40B4-BE49-F238E27FC236}">
                <a16:creationId xmlns:a16="http://schemas.microsoft.com/office/drawing/2014/main" id="{A4C434E7-CC2C-48E6-80C4-E14F0DF2B41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22816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7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6" presetClass="emph" presetSubtype="0" accel="50000" decel="46000" autoRev="1" fill="hold" grpId="1" nodeType="withEffect">
                                  <p:stCondLst>
                                    <p:cond delay="1750"/>
                                  </p:stCondLst>
                                  <p:childTnLst>
                                    <p:animScale>
                                      <p:cBhvr>
                                        <p:cTn id="9" dur="500" fill="hold"/>
                                        <p:tgtEl>
                                          <p:spTgt spid="9"/>
                                        </p:tgtEl>
                                      </p:cBhvr>
                                      <p:by x="120000" y="120000"/>
                                    </p:animScale>
                                  </p:childTnLst>
                                </p:cTn>
                              </p:par>
                              <p:par>
                                <p:cTn id="10" presetID="2" presetClass="entr" presetSubtype="1" decel="100000" fill="hold" nodeType="with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4" decel="100000" fill="hold" grpId="0" nodeType="withEffect">
                                  <p:stCondLst>
                                    <p:cond delay="1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ppt_x"/>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22" presetClass="entr" presetSubtype="8" fill="hold" nodeType="withEffect">
                                  <p:stCondLst>
                                    <p:cond delay="225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grpId="0" nodeType="withEffect">
                                  <p:stCondLst>
                                    <p:cond delay="225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par>
                                <p:cTn id="28" presetID="22" presetClass="entr" presetSubtype="8" fill="hold" nodeType="withEffect">
                                  <p:stCondLst>
                                    <p:cond delay="350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tmplLst>
          <p:tmpl>
            <p:tnLst>
              <p:par>
                <p:cTn presetID="2" presetClass="entr" presetSubtype="4" decel="100000" fill="hold" nodeType="withEffect">
                  <p:stCondLst>
                    <p:cond delay="2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2" presetClass="entr" presetSubtype="8" fill="hold" nodeType="withEffect">
                  <p:stCondLst>
                    <p:cond delay="2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Galeria + Text Slide - Obrazok 1">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B5BF3DEC-C720-4523-8382-E87285213CBB}"/>
              </a:ext>
            </a:extLst>
          </p:cNvPr>
          <p:cNvSpPr>
            <a:spLocks noGrp="1"/>
          </p:cNvSpPr>
          <p:nvPr>
            <p:ph type="pic" sz="quarter" idx="25" hasCustomPrompt="1"/>
          </p:nvPr>
        </p:nvSpPr>
        <p:spPr>
          <a:xfrm>
            <a:off x="1517515" y="2281733"/>
            <a:ext cx="3054484" cy="457626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pic>
        <p:nvPicPr>
          <p:cNvPr id="10" name="Grafický objekt 9">
            <a:extLst>
              <a:ext uri="{FF2B5EF4-FFF2-40B4-BE49-F238E27FC236}">
                <a16:creationId xmlns:a16="http://schemas.microsoft.com/office/drawing/2014/main" id="{3E7CCFBD-7CC0-4427-AD8A-769BFE6AE91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1" name="Text Placeholder 3">
            <a:extLst>
              <a:ext uri="{FF2B5EF4-FFF2-40B4-BE49-F238E27FC236}">
                <a16:creationId xmlns:a16="http://schemas.microsoft.com/office/drawing/2014/main" id="{45DC3457-E505-460C-A933-C41A30F6A356}"/>
              </a:ext>
            </a:extLst>
          </p:cNvPr>
          <p:cNvSpPr>
            <a:spLocks noGrp="1"/>
          </p:cNvSpPr>
          <p:nvPr>
            <p:ph type="body" sz="quarter" idx="21" hasCustomPrompt="1"/>
          </p:nvPr>
        </p:nvSpPr>
        <p:spPr>
          <a:xfrm>
            <a:off x="6113092" y="4480999"/>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a:t>
            </a:r>
          </a:p>
        </p:txBody>
      </p:sp>
      <p:cxnSp>
        <p:nvCxnSpPr>
          <p:cNvPr id="12" name="Straight Connector 12">
            <a:extLst>
              <a:ext uri="{FF2B5EF4-FFF2-40B4-BE49-F238E27FC236}">
                <a16:creationId xmlns:a16="http://schemas.microsoft.com/office/drawing/2014/main" id="{69991863-E787-4D35-BC8A-53D66095A07D}"/>
              </a:ext>
            </a:extLst>
          </p:cNvPr>
          <p:cNvCxnSpPr/>
          <p:nvPr userDrawn="1"/>
        </p:nvCxnSpPr>
        <p:spPr>
          <a:xfrm>
            <a:off x="6113092" y="400482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9E97EEAC-EA48-4522-82D4-BDE684942B9A}"/>
              </a:ext>
            </a:extLst>
          </p:cNvPr>
          <p:cNvSpPr>
            <a:spLocks noGrp="1"/>
          </p:cNvSpPr>
          <p:nvPr>
            <p:ph type="body" sz="quarter" idx="22" hasCustomPrompt="1"/>
          </p:nvPr>
        </p:nvSpPr>
        <p:spPr>
          <a:xfrm>
            <a:off x="6119874" y="4142925"/>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16" name="Text Placeholder 3">
            <a:extLst>
              <a:ext uri="{FF2B5EF4-FFF2-40B4-BE49-F238E27FC236}">
                <a16:creationId xmlns:a16="http://schemas.microsoft.com/office/drawing/2014/main" id="{B639C5F0-2686-4840-8F57-F8D0D29F2BA8}"/>
              </a:ext>
            </a:extLst>
          </p:cNvPr>
          <p:cNvSpPr>
            <a:spLocks noGrp="1"/>
          </p:cNvSpPr>
          <p:nvPr>
            <p:ph type="body" sz="quarter" idx="26" hasCustomPrompt="1"/>
          </p:nvPr>
        </p:nvSpPr>
        <p:spPr>
          <a:xfrm>
            <a:off x="9171402" y="4480999"/>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a:t>
            </a:r>
          </a:p>
        </p:txBody>
      </p:sp>
      <p:cxnSp>
        <p:nvCxnSpPr>
          <p:cNvPr id="17" name="Straight Connector 12">
            <a:extLst>
              <a:ext uri="{FF2B5EF4-FFF2-40B4-BE49-F238E27FC236}">
                <a16:creationId xmlns:a16="http://schemas.microsoft.com/office/drawing/2014/main" id="{CE0168C6-E8B4-458B-B8E3-D644CA9C79C9}"/>
              </a:ext>
            </a:extLst>
          </p:cNvPr>
          <p:cNvCxnSpPr/>
          <p:nvPr userDrawn="1"/>
        </p:nvCxnSpPr>
        <p:spPr>
          <a:xfrm>
            <a:off x="9171402" y="4004829"/>
            <a:ext cx="7932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03B6430B-5DA6-42B0-B3E1-C76D0E8B7430}"/>
              </a:ext>
            </a:extLst>
          </p:cNvPr>
          <p:cNvSpPr>
            <a:spLocks noGrp="1"/>
          </p:cNvSpPr>
          <p:nvPr>
            <p:ph type="body" sz="quarter" idx="27" hasCustomPrompt="1"/>
          </p:nvPr>
        </p:nvSpPr>
        <p:spPr>
          <a:xfrm>
            <a:off x="9178184" y="4142925"/>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19" name="Text Placeholder 3">
            <a:extLst>
              <a:ext uri="{FF2B5EF4-FFF2-40B4-BE49-F238E27FC236}">
                <a16:creationId xmlns:a16="http://schemas.microsoft.com/office/drawing/2014/main" id="{3D4E689E-5ED6-440E-9CF6-D7723D286F9D}"/>
              </a:ext>
            </a:extLst>
          </p:cNvPr>
          <p:cNvSpPr>
            <a:spLocks noGrp="1"/>
          </p:cNvSpPr>
          <p:nvPr>
            <p:ph type="body" sz="quarter" idx="28" hasCustomPrompt="1"/>
          </p:nvPr>
        </p:nvSpPr>
        <p:spPr>
          <a:xfrm>
            <a:off x="9161689" y="128375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a:t>
            </a:r>
          </a:p>
        </p:txBody>
      </p:sp>
      <p:cxnSp>
        <p:nvCxnSpPr>
          <p:cNvPr id="20" name="Straight Connector 12">
            <a:extLst>
              <a:ext uri="{FF2B5EF4-FFF2-40B4-BE49-F238E27FC236}">
                <a16:creationId xmlns:a16="http://schemas.microsoft.com/office/drawing/2014/main" id="{0CB3AED4-0C80-43AE-988B-AD2996ADB2F8}"/>
              </a:ext>
            </a:extLst>
          </p:cNvPr>
          <p:cNvCxnSpPr/>
          <p:nvPr userDrawn="1"/>
        </p:nvCxnSpPr>
        <p:spPr>
          <a:xfrm>
            <a:off x="9161689" y="807583"/>
            <a:ext cx="79321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A234FA33-114C-407E-BF62-1FEFD8D16EA1}"/>
              </a:ext>
            </a:extLst>
          </p:cNvPr>
          <p:cNvSpPr>
            <a:spLocks noGrp="1"/>
          </p:cNvSpPr>
          <p:nvPr>
            <p:ph type="body" sz="quarter" idx="29" hasCustomPrompt="1"/>
          </p:nvPr>
        </p:nvSpPr>
        <p:spPr>
          <a:xfrm>
            <a:off x="9168471" y="945679"/>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22" name="Text Placeholder 3">
            <a:extLst>
              <a:ext uri="{FF2B5EF4-FFF2-40B4-BE49-F238E27FC236}">
                <a16:creationId xmlns:a16="http://schemas.microsoft.com/office/drawing/2014/main" id="{5A5920FA-95CA-4516-A158-EBF9FFAD1073}"/>
              </a:ext>
            </a:extLst>
          </p:cNvPr>
          <p:cNvSpPr>
            <a:spLocks noGrp="1"/>
          </p:cNvSpPr>
          <p:nvPr>
            <p:ph type="body" sz="quarter" idx="30" hasCustomPrompt="1"/>
          </p:nvPr>
        </p:nvSpPr>
        <p:spPr>
          <a:xfrm>
            <a:off x="6108997" y="1272862"/>
            <a:ext cx="2650647" cy="169033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1200"/>
              </a:spcBef>
              <a:spcAft>
                <a:spcPts val="0"/>
              </a:spcAft>
              <a:buClrTx/>
              <a:buSzTx/>
              <a:buFontTx/>
              <a:buNone/>
              <a:tabLst/>
              <a:defRPr/>
            </a:pPr>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a:t>
            </a:r>
          </a:p>
          <a:p>
            <a:pPr marL="0" marR="0" lvl="0" indent="0" algn="l" defTabSz="914400" rtl="0" eaLnBrk="1" fontAlgn="auto" latinLnBrk="0" hangingPunct="1">
              <a:lnSpc>
                <a:spcPct val="120000"/>
              </a:lnSpc>
              <a:spcBef>
                <a:spcPts val="1200"/>
              </a:spcBef>
              <a:spcAft>
                <a:spcPts val="0"/>
              </a:spcAft>
              <a:buClrTx/>
              <a:buSzTx/>
              <a:buFontTx/>
              <a:buNone/>
              <a:tabLst/>
              <a:defRPr/>
            </a:pPr>
            <a:r>
              <a:rPr lang="en-US" noProof="0"/>
              <a:t> 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23" name="Straight Connector 12">
            <a:extLst>
              <a:ext uri="{FF2B5EF4-FFF2-40B4-BE49-F238E27FC236}">
                <a16:creationId xmlns:a16="http://schemas.microsoft.com/office/drawing/2014/main" id="{2F0793C1-7B07-44D5-9A09-D871E4CF85C1}"/>
              </a:ext>
            </a:extLst>
          </p:cNvPr>
          <p:cNvCxnSpPr/>
          <p:nvPr userDrawn="1"/>
        </p:nvCxnSpPr>
        <p:spPr>
          <a:xfrm>
            <a:off x="6108997" y="796692"/>
            <a:ext cx="79321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 Placeholder 3">
            <a:extLst>
              <a:ext uri="{FF2B5EF4-FFF2-40B4-BE49-F238E27FC236}">
                <a16:creationId xmlns:a16="http://schemas.microsoft.com/office/drawing/2014/main" id="{EA72FD74-1598-4D1B-A4A4-98B64B0AE22B}"/>
              </a:ext>
            </a:extLst>
          </p:cNvPr>
          <p:cNvSpPr>
            <a:spLocks noGrp="1"/>
          </p:cNvSpPr>
          <p:nvPr>
            <p:ph type="body" sz="quarter" idx="31" hasCustomPrompt="1"/>
          </p:nvPr>
        </p:nvSpPr>
        <p:spPr>
          <a:xfrm>
            <a:off x="6115779" y="934788"/>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Tree>
    <p:extLst>
      <p:ext uri="{BB962C8B-B14F-4D97-AF65-F5344CB8AC3E}">
        <p14:creationId xmlns:p14="http://schemas.microsoft.com/office/powerpoint/2010/main" val="40006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7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6" presetClass="emph" presetSubtype="0" accel="50000" decel="46000" autoRev="1" fill="hold" grpId="1" nodeType="withEffect">
                                  <p:stCondLst>
                                    <p:cond delay="1750"/>
                                  </p:stCondLst>
                                  <p:childTnLst>
                                    <p:animScale>
                                      <p:cBhvr>
                                        <p:cTn id="9" dur="500" fill="hold"/>
                                        <p:tgtEl>
                                          <p:spTgt spid="9"/>
                                        </p:tgtEl>
                                      </p:cBhvr>
                                      <p:by x="120000" y="120000"/>
                                    </p:animScale>
                                  </p:childTnLst>
                                </p:cTn>
                              </p:par>
                              <p:par>
                                <p:cTn id="10" presetID="2" presetClass="entr" presetSubtype="1" decel="100000" fill="hold" nodeType="with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par>
                                <p:cTn id="14" presetID="22" presetClass="entr" presetSubtype="8" fill="hold" nodeType="withEffect">
                                  <p:stCondLst>
                                    <p:cond delay="300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22" presetClass="entr" presetSubtype="8" fill="hold" nodeType="withEffect">
                                  <p:stCondLst>
                                    <p:cond delay="33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nodeType="withEffect">
                                  <p:stCondLst>
                                    <p:cond delay="36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400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250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grpId="0" nodeType="withEffect">
                                  <p:stCondLst>
                                    <p:cond delay="270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29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320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42" presetClass="entr" presetSubtype="0" fill="hold" grpId="0" nodeType="withEffect">
                                  <p:stCondLst>
                                    <p:cond delay="35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anim calcmode="lin" valueType="num">
                                      <p:cBhvr>
                                        <p:cTn id="41" dur="500" fill="hold"/>
                                        <p:tgtEl>
                                          <p:spTgt spid="22"/>
                                        </p:tgtEl>
                                        <p:attrNameLst>
                                          <p:attrName>ppt_x</p:attrName>
                                        </p:attrNameLst>
                                      </p:cBhvr>
                                      <p:tavLst>
                                        <p:tav tm="0">
                                          <p:val>
                                            <p:strVal val="#ppt_x"/>
                                          </p:val>
                                        </p:tav>
                                        <p:tav tm="100000">
                                          <p:val>
                                            <p:strVal val="#ppt_x"/>
                                          </p:val>
                                        </p:tav>
                                      </p:tavLst>
                                    </p:anim>
                                    <p:anim calcmode="lin" valueType="num">
                                      <p:cBhvr>
                                        <p:cTn id="42" dur="5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38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40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anim calcmode="lin" valueType="num">
                                      <p:cBhvr>
                                        <p:cTn id="51" dur="500" fill="hold"/>
                                        <p:tgtEl>
                                          <p:spTgt spid="11"/>
                                        </p:tgtEl>
                                        <p:attrNameLst>
                                          <p:attrName>ppt_x</p:attrName>
                                        </p:attrNameLst>
                                      </p:cBhvr>
                                      <p:tavLst>
                                        <p:tav tm="0">
                                          <p:val>
                                            <p:strVal val="#ppt_x"/>
                                          </p:val>
                                        </p:tav>
                                        <p:tav tm="100000">
                                          <p:val>
                                            <p:strVal val="#ppt_x"/>
                                          </p:val>
                                        </p:tav>
                                      </p:tavLst>
                                    </p:anim>
                                    <p:anim calcmode="lin" valueType="num">
                                      <p:cBhvr>
                                        <p:cTn id="52" dur="5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42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tmplLst>
          <p:tmpl>
            <p:tnLst>
              <p:par>
                <p:cTn presetID="42" presetClass="entr" presetSubtype="0" fill="hold" nodeType="withEffect">
                  <p:stCondLst>
                    <p:cond delay="4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4" grpId="0">
        <p:tmplLst>
          <p:tmpl>
            <p:tnLst>
              <p:par>
                <p:cTn presetID="22" presetClass="entr" presetSubtype="8" fill="hold" nodeType="withEffect">
                  <p:stCondLst>
                    <p:cond delay="29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p:tmplLst>
          <p:tmpl>
            <p:tnLst>
              <p:par>
                <p:cTn presetID="42" presetClass="entr" presetSubtype="0" fill="hold" nodeType="withEffect">
                  <p:stCondLst>
                    <p:cond delay="42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8" grpId="0">
        <p:tmplLst>
          <p:tmpl>
            <p:tnLst>
              <p:par>
                <p:cTn presetID="22" presetClass="entr" presetSubtype="8" fill="hold" nodeType="withEffect">
                  <p:stCondLst>
                    <p:cond delay="32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tmplLst>
          <p:tmpl>
            <p:tnLst>
              <p:par>
                <p:cTn presetID="42" presetClass="entr" presetSubtype="0" fill="hold" nodeType="withEffect">
                  <p:stCondLst>
                    <p:cond delay="38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1" grpId="0">
        <p:tmplLst>
          <p:tmpl>
            <p:tnLst>
              <p:par>
                <p:cTn presetID="22" presetClass="entr" presetSubtype="8" fill="hold" nodeType="withEffect">
                  <p:stCondLst>
                    <p:cond delay="2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p:tmplLst>
          <p:tmpl>
            <p:tnLst>
              <p:par>
                <p:cTn presetID="42" presetClass="entr" presetSubtype="0" fill="hold" nodeType="withEffect">
                  <p:stCondLst>
                    <p:cond delay="3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P spid="24" grpId="0">
        <p:tmplLst>
          <p:tmpl>
            <p:tnLst>
              <p:par>
                <p:cTn presetID="22" presetClass="entr" presetSubtype="8" fill="hold" nodeType="withEffect">
                  <p:stCondLst>
                    <p:cond delay="2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Galeria Slide - Obrazok 3x">
    <p:spTree>
      <p:nvGrpSpPr>
        <p:cNvPr id="1" name=""/>
        <p:cNvGrpSpPr/>
        <p:nvPr/>
      </p:nvGrpSpPr>
      <p:grpSpPr>
        <a:xfrm>
          <a:off x="0" y="0"/>
          <a:ext cx="0" cy="0"/>
          <a:chOff x="0" y="0"/>
          <a:chExt cx="0" cy="0"/>
        </a:xfrm>
      </p:grpSpPr>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45542" y="2861123"/>
            <a:ext cx="4533144" cy="748788"/>
          </a:xfrm>
          <a:prstGeom prst="rect">
            <a:avLst/>
          </a:prstGeom>
        </p:spPr>
        <p:txBody>
          <a:bodyPr vert="horz" lIns="0" tIns="0" rIns="0" bIns="0" rtlCol="0" anchor="t">
            <a:normAutofit/>
          </a:bodyPr>
          <a:lstStyle>
            <a:lvl1pPr>
              <a:defRPr sz="2800" baseline="0">
                <a:latin typeface="+mn-lt"/>
              </a:defRPr>
            </a:lvl1pPr>
          </a:lstStyle>
          <a:p>
            <a:r>
              <a:rPr lang="en-US" err="1"/>
              <a:t>Alternatívna</a:t>
            </a:r>
            <a:r>
              <a:rPr lang="en-US"/>
              <a:t> </a:t>
            </a:r>
            <a:br>
              <a:rPr lang="en-US"/>
            </a:br>
            <a:r>
              <a:rPr lang="en-US" err="1"/>
              <a:t>galéria</a:t>
            </a:r>
            <a:r>
              <a:rPr lang="en-US"/>
              <a:t> slide</a:t>
            </a:r>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6776" y="765176"/>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4565638" y="765175"/>
            <a:ext cx="3051447" cy="1230895"/>
          </a:xfrm>
          <a:prstGeom prst="rect">
            <a:avLst/>
          </a:prstGeom>
          <a:pattFill prst="pct40">
            <a:fgClr>
              <a:schemeClr val="bg1"/>
            </a:fgClr>
            <a:bgClr>
              <a:schemeClr val="bg1">
                <a:lumMod val="75000"/>
              </a:schemeClr>
            </a:bgClr>
          </a:pattFill>
          <a:effectLst>
            <a:outerShdw blurRad="762000" dist="254000" dir="5400000" algn="tl" rotWithShape="0">
              <a:prstClr val="black">
                <a:alpha val="30000"/>
              </a:prstClr>
            </a:outerShdw>
          </a:effectLst>
        </p:spPr>
        <p:txBody>
          <a:bodyPr anchor="ctr"/>
          <a:lstStyle>
            <a:lvl1pPr marL="0" indent="0" algn="ctr">
              <a:buNone/>
              <a:defRPr sz="1600" baseline="0">
                <a:latin typeface="Roboto Regular" charset="0"/>
              </a:defRPr>
            </a:lvl1pPr>
          </a:lstStyle>
          <a:p>
            <a:r>
              <a:rPr lang="en-US"/>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709056" y="765175"/>
            <a:ext cx="2985391" cy="684376"/>
          </a:xfrm>
          <a:prstGeom prst="rect">
            <a:avLst/>
          </a:prstGeom>
        </p:spPr>
      </p:pic>
      <p:sp>
        <p:nvSpPr>
          <p:cNvPr id="39" name="Picture Placeholder 14">
            <a:extLst>
              <a:ext uri="{FF2B5EF4-FFF2-40B4-BE49-F238E27FC236}">
                <a16:creationId xmlns:a16="http://schemas.microsoft.com/office/drawing/2014/main" id="{030F7749-33EC-46AA-A37E-DDD6BA08D6C0}"/>
              </a:ext>
            </a:extLst>
          </p:cNvPr>
          <p:cNvSpPr>
            <a:spLocks noGrp="1"/>
          </p:cNvSpPr>
          <p:nvPr>
            <p:ph type="pic" sz="quarter" idx="23" hasCustomPrompt="1"/>
          </p:nvPr>
        </p:nvSpPr>
        <p:spPr>
          <a:xfrm>
            <a:off x="1545542" y="4302549"/>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pic>
        <p:nvPicPr>
          <p:cNvPr id="40" name="Grafický objekt 39">
            <a:extLst>
              <a:ext uri="{FF2B5EF4-FFF2-40B4-BE49-F238E27FC236}">
                <a16:creationId xmlns:a16="http://schemas.microsoft.com/office/drawing/2014/main" id="{4B60DB95-2A17-4BA7-A3A7-F0A8020B945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78238" y="1946866"/>
            <a:ext cx="8197697" cy="452780"/>
          </a:xfrm>
          <a:prstGeom prst="rect">
            <a:avLst/>
          </a:prstGeom>
        </p:spPr>
      </p:pic>
      <p:sp>
        <p:nvSpPr>
          <p:cNvPr id="42" name="Text Placeholder 3">
            <a:extLst>
              <a:ext uri="{FF2B5EF4-FFF2-40B4-BE49-F238E27FC236}">
                <a16:creationId xmlns:a16="http://schemas.microsoft.com/office/drawing/2014/main" id="{7988DA6B-4989-40AF-9D57-625FDE988E27}"/>
              </a:ext>
            </a:extLst>
          </p:cNvPr>
          <p:cNvSpPr>
            <a:spLocks noGrp="1"/>
          </p:cNvSpPr>
          <p:nvPr>
            <p:ph type="body" sz="quarter" idx="26" hasCustomPrompt="1"/>
          </p:nvPr>
        </p:nvSpPr>
        <p:spPr>
          <a:xfrm>
            <a:off x="7625957" y="3623049"/>
            <a:ext cx="4021905" cy="1911934"/>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 Nunc viverra imperdiet enim. Fusce est. Vivamus a tellus.</a:t>
            </a:r>
          </a:p>
          <a:p>
            <a:pPr lvl="0"/>
            <a:r>
              <a:rPr lang="en-US" noProof="0" err="1"/>
              <a:t>Pellentesque</a:t>
            </a:r>
            <a:r>
              <a:rPr lang="en-US" noProof="0"/>
              <a:t> habitant morbi tristique senectus et netus et malesuada fames ac turpis egestas. Proin pharetra nonummy pede. Mauris et </a:t>
            </a:r>
            <a:r>
              <a:rPr lang="en-US" noProof="0" err="1"/>
              <a:t>orci</a:t>
            </a:r>
            <a:r>
              <a:rPr lang="en-US" noProof="0"/>
              <a:t>.</a:t>
            </a:r>
          </a:p>
        </p:txBody>
      </p:sp>
      <p:sp>
        <p:nvSpPr>
          <p:cNvPr id="43" name="Text Placeholder 3">
            <a:extLst>
              <a:ext uri="{FF2B5EF4-FFF2-40B4-BE49-F238E27FC236}">
                <a16:creationId xmlns:a16="http://schemas.microsoft.com/office/drawing/2014/main" id="{213F780F-E1E2-4CBD-B42A-4EDD2DAD7F86}"/>
              </a:ext>
            </a:extLst>
          </p:cNvPr>
          <p:cNvSpPr>
            <a:spLocks noGrp="1"/>
          </p:cNvSpPr>
          <p:nvPr>
            <p:ph type="body" sz="quarter" idx="27" hasCustomPrompt="1"/>
          </p:nvPr>
        </p:nvSpPr>
        <p:spPr>
          <a:xfrm>
            <a:off x="7632739" y="3217285"/>
            <a:ext cx="402190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Tree>
    <p:extLst>
      <p:ext uri="{BB962C8B-B14F-4D97-AF65-F5344CB8AC3E}">
        <p14:creationId xmlns:p14="http://schemas.microsoft.com/office/powerpoint/2010/main" val="116424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1"/>
                                        </p:tgtEl>
                                      </p:cBhvr>
                                      <p:by x="120000" y="120000"/>
                                    </p:animScale>
                                  </p:childTnLst>
                                </p:cTn>
                              </p:par>
                              <p:par>
                                <p:cTn id="10" presetID="22" presetClass="entr" presetSubtype="8" fill="hold" grpId="0" nodeType="withEffect">
                                  <p:stCondLst>
                                    <p:cond delay="225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39"/>
                                        </p:tgtEl>
                                      </p:cBhvr>
                                      <p:by x="120000" y="120000"/>
                                    </p:animScale>
                                  </p:childTnLst>
                                </p:cTn>
                              </p:par>
                              <p:par>
                                <p:cTn id="15" presetID="22" presetClass="entr" presetSubtype="8" fill="hold" grpId="0" nodeType="withEffect">
                                  <p:stCondLst>
                                    <p:cond delay="250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35"/>
                                        </p:tgtEl>
                                      </p:cBhvr>
                                      <p:by x="120000" y="120000"/>
                                    </p:animScale>
                                  </p:childTnLst>
                                </p:cTn>
                              </p:par>
                              <p:par>
                                <p:cTn id="20" presetID="2" presetClass="entr" presetSubtype="4" decel="100000" fill="hold" grpId="0" nodeType="withEffect">
                                  <p:stCondLst>
                                    <p:cond delay="125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000" fill="hold"/>
                                        <p:tgtEl>
                                          <p:spTgt spid="34"/>
                                        </p:tgtEl>
                                        <p:attrNameLst>
                                          <p:attrName>ppt_x</p:attrName>
                                        </p:attrNameLst>
                                      </p:cBhvr>
                                      <p:tavLst>
                                        <p:tav tm="0">
                                          <p:val>
                                            <p:strVal val="#ppt_x"/>
                                          </p:val>
                                        </p:tav>
                                        <p:tav tm="100000">
                                          <p:val>
                                            <p:strVal val="#ppt_x"/>
                                          </p:val>
                                        </p:tav>
                                      </p:tavLst>
                                    </p:anim>
                                    <p:anim calcmode="lin" valueType="num">
                                      <p:cBhvr additive="base">
                                        <p:cTn id="23" dur="1000" fill="hold"/>
                                        <p:tgtEl>
                                          <p:spTgt spid="34"/>
                                        </p:tgtEl>
                                        <p:attrNameLst>
                                          <p:attrName>ppt_y</p:attrName>
                                        </p:attrNameLst>
                                      </p:cBhvr>
                                      <p:tavLst>
                                        <p:tav tm="0">
                                          <p:val>
                                            <p:strVal val="1+#ppt_h/2"/>
                                          </p:val>
                                        </p:tav>
                                        <p:tav tm="100000">
                                          <p:val>
                                            <p:strVal val="#ppt_y"/>
                                          </p:val>
                                        </p:tav>
                                      </p:tavLst>
                                    </p:anim>
                                  </p:childTnLst>
                                </p:cTn>
                              </p:par>
                              <p:par>
                                <p:cTn id="24" presetID="2" presetClass="entr" presetSubtype="1" decel="100000" fill="hold" nodeType="withEffect">
                                  <p:stCondLst>
                                    <p:cond delay="2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750" fill="hold"/>
                                        <p:tgtEl>
                                          <p:spTgt spid="50"/>
                                        </p:tgtEl>
                                        <p:attrNameLst>
                                          <p:attrName>ppt_x</p:attrName>
                                        </p:attrNameLst>
                                      </p:cBhvr>
                                      <p:tavLst>
                                        <p:tav tm="0">
                                          <p:val>
                                            <p:strVal val="#ppt_x"/>
                                          </p:val>
                                        </p:tav>
                                        <p:tav tm="100000">
                                          <p:val>
                                            <p:strVal val="#ppt_x"/>
                                          </p:val>
                                        </p:tav>
                                      </p:tavLst>
                                    </p:anim>
                                    <p:anim calcmode="lin" valueType="num">
                                      <p:cBhvr additive="base">
                                        <p:cTn id="27" dur="750" fill="hold"/>
                                        <p:tgtEl>
                                          <p:spTgt spid="50"/>
                                        </p:tgtEl>
                                        <p:attrNameLst>
                                          <p:attrName>ppt_y</p:attrName>
                                        </p:attrNameLst>
                                      </p:cBhvr>
                                      <p:tavLst>
                                        <p:tav tm="0">
                                          <p:val>
                                            <p:strVal val="0-#ppt_h/2"/>
                                          </p:val>
                                        </p:tav>
                                        <p:tav tm="100000">
                                          <p:val>
                                            <p:strVal val="#ppt_y"/>
                                          </p:val>
                                        </p:tav>
                                      </p:tavLst>
                                    </p:anim>
                                  </p:childTnLst>
                                </p:cTn>
                              </p:par>
                              <p:par>
                                <p:cTn id="28" presetID="22" presetClass="entr" presetSubtype="8" fill="hold" nodeType="withEffect">
                                  <p:stCondLst>
                                    <p:cond delay="225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par>
                                <p:cTn id="31" presetID="22" presetClass="entr" presetSubtype="8" fill="hold" grpId="0" nodeType="withEffect">
                                  <p:stCondLst>
                                    <p:cond delay="250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wipe(left)">
                                      <p:cBhvr>
                                        <p:cTn id="33" dur="500"/>
                                        <p:tgtEl>
                                          <p:spTgt spid="43">
                                            <p:txEl>
                                              <p:pRg st="0" end="0"/>
                                            </p:txEl>
                                          </p:spTgt>
                                        </p:tgtEl>
                                      </p:cBhvr>
                                    </p:animEffect>
                                  </p:childTnLst>
                                </p:cTn>
                              </p:par>
                              <p:par>
                                <p:cTn id="34" presetID="6" presetClass="emph" presetSubtype="0" accel="50000" decel="50000" autoRev="1" fill="hold" grpId="1" nodeType="withEffect">
                                  <p:stCondLst>
                                    <p:cond delay="2500"/>
                                  </p:stCondLst>
                                  <p:childTnLst>
                                    <p:animScale>
                                      <p:cBhvr>
                                        <p:cTn id="35" dur="500" fill="hold"/>
                                        <p:tgtEl>
                                          <p:spTgt spid="43">
                                            <p:txEl>
                                              <p:pRg st="0" end="0"/>
                                            </p:txEl>
                                          </p:spTgt>
                                        </p:tgtEl>
                                      </p:cBhvr>
                                      <p:by x="105000" y="105000"/>
                                    </p:animScale>
                                  </p:childTnLst>
                                </p:cTn>
                              </p:par>
                              <p:par>
                                <p:cTn id="36" presetID="2" presetClass="entr" presetSubtype="4" decel="100000" fill="hold" grpId="0" nodeType="withEffect">
                                  <p:stCondLst>
                                    <p:cond delay="275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750" fill="hold"/>
                                        <p:tgtEl>
                                          <p:spTgt spid="42"/>
                                        </p:tgtEl>
                                        <p:attrNameLst>
                                          <p:attrName>ppt_x</p:attrName>
                                        </p:attrNameLst>
                                      </p:cBhvr>
                                      <p:tavLst>
                                        <p:tav tm="0">
                                          <p:val>
                                            <p:strVal val="#ppt_x"/>
                                          </p:val>
                                        </p:tav>
                                        <p:tav tm="100000">
                                          <p:val>
                                            <p:strVal val="#ppt_x"/>
                                          </p:val>
                                        </p:tav>
                                      </p:tavLst>
                                    </p:anim>
                                    <p:anim calcmode="lin" valueType="num">
                                      <p:cBhvr additive="base">
                                        <p:cTn id="39"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1" grpId="0" animBg="1"/>
      <p:bldP spid="31" grpId="1" animBg="1"/>
      <p:bldP spid="35" grpId="0" animBg="1"/>
      <p:bldP spid="35" grpId="1" animBg="1"/>
      <p:bldP spid="39" grpId="0" animBg="1"/>
      <p:bldP spid="39" grpId="1" animBg="1"/>
      <p:bldP spid="42" grpId="0">
        <p:tmplLst>
          <p:tmpl>
            <p:tnLst>
              <p:par>
                <p:cTn presetID="2" presetClass="entr" presetSubtype="4" decel="100000" fill="hold" nodeType="withEffect">
                  <p:stCondLst>
                    <p:cond delay="27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2" presetClass="entr" presetSubtype="8" fill="hold" nodeType="withEffect">
                  <p:stCondLst>
                    <p:cond delay="250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3" grpId="1" build="p">
        <p:tmplLst>
          <p:tmpl lvl="1">
            <p:tnLst>
              <p:par>
                <p:cTn presetID="6" presetClass="emph" presetSubtype="0" accel="50000" decel="50000" autoRev="1" fill="hold" nodeType="withEffect">
                  <p:stCondLst>
                    <p:cond delay="2500"/>
                  </p:stCondLst>
                  <p:childTnLst>
                    <p:animScale>
                      <p:cBhvr>
                        <p:cTn dur="500" fill="hold"/>
                        <p:tgtEl>
                          <p:spTgt spid="43"/>
                        </p:tgtEl>
                      </p:cBhvr>
                      <p:by x="105000" y="105000"/>
                    </p:animScale>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ext + Galeria Slide - Obrazo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719503" y="5611244"/>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6105308" y="2898593"/>
            <a:ext cx="402190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 Nunc viverra imperdiet enim. Fusce est. Vivamus a </a:t>
            </a:r>
            <a:r>
              <a:rPr lang="en-US" noProof="0" err="1"/>
              <a:t>tellus</a:t>
            </a:r>
            <a:r>
              <a:rPr lang="en-US" noProof="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765173"/>
            <a:ext cx="4015968" cy="909320"/>
          </a:xfrm>
          <a:prstGeom prst="rect">
            <a:avLst/>
          </a:prstGeom>
        </p:spPr>
        <p:txBody>
          <a:bodyPr vert="horz" lIns="0" tIns="0" rIns="0" bIns="0" rtlCol="0" anchor="t">
            <a:normAutofit/>
          </a:bodyPr>
          <a:lstStyle>
            <a:lvl1pPr>
              <a:defRPr sz="3200" baseline="0">
                <a:latin typeface="+mn-lt"/>
              </a:defRPr>
            </a:lvl1pPr>
          </a:lstStyle>
          <a:p>
            <a:r>
              <a:rPr lang="en-US"/>
              <a:t>Text </a:t>
            </a:r>
            <a:r>
              <a:rPr lang="en-US" err="1"/>
              <a:t>stlpce</a:t>
            </a:r>
            <a:r>
              <a:rPr lang="en-US"/>
              <a:t> </a:t>
            </a:r>
            <a:br>
              <a:rPr lang="en-US"/>
            </a:br>
            <a:r>
              <a:rPr lang="en-US"/>
              <a:t>slide 1</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6112090" y="2511879"/>
            <a:ext cx="402190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31" name="Rectangle 4">
            <a:extLst>
              <a:ext uri="{FF2B5EF4-FFF2-40B4-BE49-F238E27FC236}">
                <a16:creationId xmlns:a16="http://schemas.microsoft.com/office/drawing/2014/main" id="{8D0C10D4-05F7-49BA-85DB-B32D4C7082CB}"/>
              </a:ext>
            </a:extLst>
          </p:cNvPr>
          <p:cNvSpPr/>
          <p:nvPr userDrawn="1"/>
        </p:nvSpPr>
        <p:spPr>
          <a:xfrm>
            <a:off x="1533898" y="5310830"/>
            <a:ext cx="457057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Picture Placeholder 14">
            <a:extLst>
              <a:ext uri="{FF2B5EF4-FFF2-40B4-BE49-F238E27FC236}">
                <a16:creationId xmlns:a16="http://schemas.microsoft.com/office/drawing/2014/main" id="{B7305B5C-848F-4BA8-8D61-CA9E550BA727}"/>
              </a:ext>
            </a:extLst>
          </p:cNvPr>
          <p:cNvSpPr>
            <a:spLocks noGrp="1"/>
          </p:cNvSpPr>
          <p:nvPr>
            <p:ph type="pic" sz="quarter" idx="25" hasCustomPrompt="1"/>
          </p:nvPr>
        </p:nvSpPr>
        <p:spPr>
          <a:xfrm>
            <a:off x="6099380" y="765173"/>
            <a:ext cx="4567771" cy="152648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1518070" y="2898593"/>
            <a:ext cx="4021905" cy="2065822"/>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urna.</a:t>
            </a:r>
          </a:p>
          <a:p>
            <a:pPr lvl="0"/>
            <a:r>
              <a:rPr lang="en-US" noProof="0"/>
              <a:t>Nunc viverra imperdiet enim. Fusce est. Vivamus a tellus.</a:t>
            </a:r>
          </a:p>
          <a:p>
            <a:pPr lvl="0"/>
            <a:r>
              <a:rPr lang="en-US" noProof="0" err="1"/>
              <a:t>Pellentesque</a:t>
            </a:r>
            <a:r>
              <a:rPr lang="en-US" noProof="0"/>
              <a:t> habitant morbi tristique senectus et netus et malesuada fames ac turpis egestas. Proin pharetra nonummy pede. Mauris et </a:t>
            </a:r>
            <a:r>
              <a:rPr lang="en-US" noProof="0" err="1"/>
              <a:t>orci</a:t>
            </a:r>
            <a:r>
              <a:rPr lang="en-US" noProof="0"/>
              <a:t>.</a:t>
            </a:r>
          </a:p>
        </p:txBody>
      </p:sp>
      <p:sp>
        <p:nvSpPr>
          <p:cNvPr id="40" name="Text Placeholder 3">
            <a:extLst>
              <a:ext uri="{FF2B5EF4-FFF2-40B4-BE49-F238E27FC236}">
                <a16:creationId xmlns:a16="http://schemas.microsoft.com/office/drawing/2014/main" id="{39B14453-E8FD-459E-A8F7-54EAB408B45E}"/>
              </a:ext>
            </a:extLst>
          </p:cNvPr>
          <p:cNvSpPr>
            <a:spLocks noGrp="1"/>
          </p:cNvSpPr>
          <p:nvPr>
            <p:ph type="body" sz="quarter" idx="27" hasCustomPrompt="1"/>
          </p:nvPr>
        </p:nvSpPr>
        <p:spPr>
          <a:xfrm>
            <a:off x="1524852" y="2511879"/>
            <a:ext cx="402190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pic>
        <p:nvPicPr>
          <p:cNvPr id="35" name="Grafický objekt 34">
            <a:extLst>
              <a:ext uri="{FF2B5EF4-FFF2-40B4-BE49-F238E27FC236}">
                <a16:creationId xmlns:a16="http://schemas.microsoft.com/office/drawing/2014/main" id="{77F58CDB-806E-45C0-A579-DE7D795260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1866796"/>
            <a:ext cx="8197697" cy="452780"/>
          </a:xfrm>
          <a:prstGeom prst="rect">
            <a:avLst/>
          </a:prstGeom>
        </p:spPr>
      </p:pic>
    </p:spTree>
    <p:extLst>
      <p:ext uri="{BB962C8B-B14F-4D97-AF65-F5344CB8AC3E}">
        <p14:creationId xmlns:p14="http://schemas.microsoft.com/office/powerpoint/2010/main" val="161062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2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2"/>
                                        </p:tgtEl>
                                      </p:cBhvr>
                                      <p:by x="120000" y="120000"/>
                                    </p:animScale>
                                  </p:childTnLst>
                                </p:cTn>
                              </p:par>
                              <p:par>
                                <p:cTn id="18" presetID="2" presetClass="entr" presetSubtype="4" decel="100000" fill="hold" grpId="0" nodeType="withEffect">
                                  <p:stCondLst>
                                    <p:cond delay="200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750" fill="hold"/>
                                        <p:tgtEl>
                                          <p:spTgt spid="31"/>
                                        </p:tgtEl>
                                        <p:attrNameLst>
                                          <p:attrName>ppt_x</p:attrName>
                                        </p:attrNameLst>
                                      </p:cBhvr>
                                      <p:tavLst>
                                        <p:tav tm="0">
                                          <p:val>
                                            <p:strVal val="#ppt_x"/>
                                          </p:val>
                                        </p:tav>
                                        <p:tav tm="100000">
                                          <p:val>
                                            <p:strVal val="#ppt_x"/>
                                          </p:val>
                                        </p:tav>
                                      </p:tavLst>
                                    </p:anim>
                                    <p:anim calcmode="lin" valueType="num">
                                      <p:cBhvr additive="base">
                                        <p:cTn id="21" dur="750" fill="hold"/>
                                        <p:tgtEl>
                                          <p:spTgt spid="31"/>
                                        </p:tgtEl>
                                        <p:attrNameLst>
                                          <p:attrName>ppt_y</p:attrName>
                                        </p:attrNameLst>
                                      </p:cBhvr>
                                      <p:tavLst>
                                        <p:tav tm="0">
                                          <p:val>
                                            <p:strVal val="1+#ppt_h/2"/>
                                          </p:val>
                                        </p:tav>
                                        <p:tav tm="100000">
                                          <p:val>
                                            <p:strVal val="#ppt_y"/>
                                          </p:val>
                                        </p:tav>
                                      </p:tavLst>
                                    </p:anim>
                                  </p:childTnLst>
                                </p:cTn>
                              </p:par>
                              <p:par>
                                <p:cTn id="22" presetID="22" presetClass="entr" presetSubtype="8" fill="hold" nodeType="withEffect">
                                  <p:stCondLst>
                                    <p:cond delay="225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8" fill="hold" grpId="0" nodeType="withEffect">
                                  <p:stCondLst>
                                    <p:cond delay="300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wipe(left)">
                                      <p:cBhvr>
                                        <p:cTn id="27" dur="500"/>
                                        <p:tgtEl>
                                          <p:spTgt spid="40">
                                            <p:txEl>
                                              <p:pRg st="0" end="0"/>
                                            </p:txEl>
                                          </p:spTgt>
                                        </p:tgtEl>
                                      </p:cBhvr>
                                    </p:animEffect>
                                  </p:childTnLst>
                                </p:cTn>
                              </p:par>
                              <p:par>
                                <p:cTn id="28" presetID="22" presetClass="entr" presetSubtype="8" fill="hold" grpId="0" nodeType="withEffect">
                                  <p:stCondLst>
                                    <p:cond delay="3300"/>
                                  </p:stCondLst>
                                  <p:childTnLst>
                                    <p:set>
                                      <p:cBhvr>
                                        <p:cTn id="29" dur="1" fill="hold">
                                          <p:stCondLst>
                                            <p:cond delay="0"/>
                                          </p:stCondLst>
                                        </p:cTn>
                                        <p:tgtEl>
                                          <p:spTgt spid="41">
                                            <p:txEl>
                                              <p:pRg st="0" end="0"/>
                                            </p:txEl>
                                          </p:spTgt>
                                        </p:tgtEl>
                                        <p:attrNameLst>
                                          <p:attrName>style.visibility</p:attrName>
                                        </p:attrNameLst>
                                      </p:cBhvr>
                                      <p:to>
                                        <p:strVal val="visible"/>
                                      </p:to>
                                    </p:set>
                                    <p:animEffect transition="in" filter="wipe(left)">
                                      <p:cBhvr>
                                        <p:cTn id="30" dur="500"/>
                                        <p:tgtEl>
                                          <p:spTgt spid="41">
                                            <p:txEl>
                                              <p:pRg st="0" end="0"/>
                                            </p:txEl>
                                          </p:spTgt>
                                        </p:tgtEl>
                                      </p:cBhvr>
                                    </p:animEffect>
                                  </p:childTnLst>
                                </p:cTn>
                              </p:par>
                              <p:par>
                                <p:cTn id="31" presetID="42" presetClass="entr" presetSubtype="0" fill="hold" grpId="0" nodeType="withEffect">
                                  <p:stCondLst>
                                    <p:cond delay="350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strVal val="#ppt_x"/>
                                          </p:val>
                                        </p:tav>
                                        <p:tav tm="100000">
                                          <p:val>
                                            <p:strVal val="#ppt_x"/>
                                          </p:val>
                                        </p:tav>
                                      </p:tavLst>
                                    </p:anim>
                                    <p:anim calcmode="lin" valueType="num">
                                      <p:cBhvr>
                                        <p:cTn id="35" dur="500" fill="hold"/>
                                        <p:tgtEl>
                                          <p:spTgt spid="3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38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42" presetClass="entr" presetSubtype="0" fill="hold" nodeType="withEffect">
                  <p:stCondLst>
                    <p:cond delay="38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33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1" grpId="0" animBg="1"/>
      <p:bldP spid="32" grpId="0" animBg="1"/>
      <p:bldP spid="32" grpId="1" animBg="1"/>
      <p:bldP spid="38" grpId="0">
        <p:tmplLst>
          <p:tmpl>
            <p:tnLst>
              <p:par>
                <p:cTn presetID="42" presetClass="entr" presetSubtype="0" fill="hold" nodeType="withEffect">
                  <p:stCondLst>
                    <p:cond delay="3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22" presetClass="entr" presetSubtype="8" fill="hold" nodeType="withEffect">
                  <p:stCondLst>
                    <p:cond delay="3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ext Slide">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6096000" y="1107363"/>
            <a:ext cx="5122985" cy="4265398"/>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Nunc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endParaRPr lang="en-US" noProof="0"/>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Pellentesque habitant morbi tristique senectus et netus et malesuada fames ac turpis egestas. Proin pharetra nonummy pede. Mauris et orci.</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err="1"/>
              <a:t>Nunc</a:t>
            </a:r>
            <a:r>
              <a:rPr lang="sk-SK" noProof="0"/>
              <a:t>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endParaRPr lang="sk-SK" noProof="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Pellentesque habitant morbi tristique senectus et netus et malesuada fames ac turpis egestas. Proin pharetra nonummy pede. Mauris et orci.</a:t>
            </a:r>
            <a:endParaRPr lang="en-US" noProof="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Lorem ipsum dolor sit amet, consectetuer adipiscing elit. Maecenas porttitor congue massa. Fusce posuere, magna sed pulvinar ultricies, purus lectus malesuada libero, sit amet commodo magna eros quis urna.</a:t>
            </a:r>
          </a:p>
        </p:txBody>
      </p:sp>
      <p:pic>
        <p:nvPicPr>
          <p:cNvPr id="48" name="Grafický objekt 47">
            <a:extLst>
              <a:ext uri="{FF2B5EF4-FFF2-40B4-BE49-F238E27FC236}">
                <a16:creationId xmlns:a16="http://schemas.microsoft.com/office/drawing/2014/main" id="{25BFA543-F315-4210-AA1B-230259B5A7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cxnSp>
        <p:nvCxnSpPr>
          <p:cNvPr id="49" name="Straight Connector 12">
            <a:extLst>
              <a:ext uri="{FF2B5EF4-FFF2-40B4-BE49-F238E27FC236}">
                <a16:creationId xmlns:a16="http://schemas.microsoft.com/office/drawing/2014/main" id="{C0751C6C-C552-48F7-A3F1-57FDFE9C6A86}"/>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0" name="Title Placeholder 1">
            <a:extLst>
              <a:ext uri="{FF2B5EF4-FFF2-40B4-BE49-F238E27FC236}">
                <a16:creationId xmlns:a16="http://schemas.microsoft.com/office/drawing/2014/main" id="{00DE740D-6FA9-4F28-BF6E-4AA378982888}"/>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a:t>Text </a:t>
            </a:r>
            <a:br>
              <a:rPr lang="en-US"/>
            </a:br>
            <a:r>
              <a:rPr lang="en-US"/>
              <a:t>slide 1</a:t>
            </a:r>
          </a:p>
        </p:txBody>
      </p:sp>
      <p:sp>
        <p:nvSpPr>
          <p:cNvPr id="51" name="Text Placeholder 3">
            <a:extLst>
              <a:ext uri="{FF2B5EF4-FFF2-40B4-BE49-F238E27FC236}">
                <a16:creationId xmlns:a16="http://schemas.microsoft.com/office/drawing/2014/main" id="{ADAE441F-F953-444F-A563-19AA4A211A9D}"/>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pic>
        <p:nvPicPr>
          <p:cNvPr id="52" name="Grafický objekt 51">
            <a:extLst>
              <a:ext uri="{FF2B5EF4-FFF2-40B4-BE49-F238E27FC236}">
                <a16:creationId xmlns:a16="http://schemas.microsoft.com/office/drawing/2014/main" id="{AEAB08B4-0EA8-43B8-9A90-2BF1A902B0E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402741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000" fill="hold"/>
                                        <p:tgtEl>
                                          <p:spTgt spid="50"/>
                                        </p:tgtEl>
                                        <p:attrNameLst>
                                          <p:attrName>ppt_x</p:attrName>
                                        </p:attrNameLst>
                                      </p:cBhvr>
                                      <p:tavLst>
                                        <p:tav tm="0">
                                          <p:val>
                                            <p:strVal val="#ppt_x"/>
                                          </p:val>
                                        </p:tav>
                                        <p:tav tm="100000">
                                          <p:val>
                                            <p:strVal val="#ppt_x"/>
                                          </p:val>
                                        </p:tav>
                                      </p:tavLst>
                                    </p:anim>
                                    <p:anim calcmode="lin" valueType="num">
                                      <p:cBhvr additive="base">
                                        <p:cTn id="8" dur="1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20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par>
                                <p:cTn id="16" presetID="22" presetClass="entr" presetSubtype="8" fill="hold" grpId="0" nodeType="withEffect">
                                  <p:stCondLst>
                                    <p:cond delay="2250"/>
                                  </p:stCondLst>
                                  <p:childTnLst>
                                    <p:set>
                                      <p:cBhvr>
                                        <p:cTn id="17" dur="1" fill="hold">
                                          <p:stCondLst>
                                            <p:cond delay="0"/>
                                          </p:stCondLst>
                                        </p:cTn>
                                        <p:tgtEl>
                                          <p:spTgt spid="51">
                                            <p:txEl>
                                              <p:pRg st="0" end="0"/>
                                            </p:txEl>
                                          </p:spTgt>
                                        </p:tgtEl>
                                        <p:attrNameLst>
                                          <p:attrName>style.visibility</p:attrName>
                                        </p:attrNameLst>
                                      </p:cBhvr>
                                      <p:to>
                                        <p:strVal val="visible"/>
                                      </p:to>
                                    </p:set>
                                    <p:animEffect transition="in" filter="wipe(left)">
                                      <p:cBhvr>
                                        <p:cTn id="18" dur="500"/>
                                        <p:tgtEl>
                                          <p:spTgt spid="51">
                                            <p:txEl>
                                              <p:pRg st="0" end="0"/>
                                            </p:txEl>
                                          </p:spTgt>
                                        </p:tgtEl>
                                      </p:cBhvr>
                                    </p:animEffect>
                                  </p:childTnLst>
                                </p:cTn>
                              </p:par>
                              <p:par>
                                <p:cTn id="19" presetID="42" presetClass="entr" presetSubtype="0" fill="hold" grpId="0" nodeType="withEffect">
                                  <p:stCondLst>
                                    <p:cond delay="2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3500"/>
                                  </p:stCondLst>
                                  <p:childTnLst>
                                    <p:set>
                                      <p:cBhvr>
                                        <p:cTn id="25" dur="1" fill="hold">
                                          <p:stCondLst>
                                            <p:cond delay="0"/>
                                          </p:stCondLst>
                                        </p:cTn>
                                        <p:tgtEl>
                                          <p:spTgt spid="52"/>
                                        </p:tgtEl>
                                        <p:attrNameLst>
                                          <p:attrName>style.visibility</p:attrName>
                                        </p:attrNameLst>
                                      </p:cBhvr>
                                      <p:to>
                                        <p:strVal val="visible"/>
                                      </p:to>
                                    </p:set>
                                    <p:animEffect transition="in" filter="wipe(left)">
                                      <p:cBhvr>
                                        <p:cTn id="2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p:tmplLst>
          <p:tmpl>
            <p:tnLst>
              <p:par>
                <p:cTn presetID="42" presetClass="entr" presetSubtype="0"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P spid="50" grpId="0"/>
      <p:bldP spid="51" grpId="0" build="p">
        <p:tmplLst>
          <p:tmpl lvl="1">
            <p:tnLst>
              <p:par>
                <p:cTn presetID="22" presetClass="entr" presetSubtype="8" fill="hold" nodeType="withEffect">
                  <p:stCondLst>
                    <p:cond delay="225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ext Slide - Stlpce">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4580546" y="1107363"/>
            <a:ext cx="6638439" cy="4358757"/>
          </a:xfrm>
          <a:prstGeom prst="rect">
            <a:avLst/>
          </a:prstGeom>
        </p:spPr>
        <p:txBody>
          <a:bodyPr wrap="square" lIns="0" tIns="0" rIns="0" bIns="0" numCol="3" spcCol="9144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Nunc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err="1"/>
              <a:t>Pellentesque</a:t>
            </a:r>
            <a:r>
              <a:rPr lang="en-US" noProof="0"/>
              <a:t> habitant morbi tristique senectus et netus et malesuada fames ac turpis egestas. Proin pharetra nonummy pede. Mauris et orci.</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err="1"/>
              <a:t>Nunc</a:t>
            </a:r>
            <a:r>
              <a:rPr lang="sk-SK" noProof="0"/>
              <a:t>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err="1"/>
              <a:t>Pellentesque</a:t>
            </a:r>
            <a:r>
              <a:rPr lang="sk-SK" noProof="0"/>
              <a:t> habitant morbi tristique senectus et netus et malesuada fames ac turpis egestas. Proin pharetra nonummy pede. Mauris et orci.</a:t>
            </a:r>
            <a:endParaRPr lang="en-US" noProof="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Lorem ipsum dolor sit amet, consectetuer adipiscing elit. Maecenas porttitor congue massa. Fusce posuere, magna sed pulvinar ultricies, purus lectus malesuada libero, sit </a:t>
            </a:r>
            <a:r>
              <a:rPr lang="sk-SK" noProof="0" err="1"/>
              <a:t>amet</a:t>
            </a:r>
            <a:r>
              <a:rPr lang="sk-SK" noProof="0"/>
              <a:t> </a:t>
            </a:r>
            <a:r>
              <a:rPr lang="sk-SK" noProof="0" err="1"/>
              <a:t>commodo</a:t>
            </a:r>
            <a:r>
              <a:rPr lang="sk-SK" noProof="0"/>
              <a:t> magna eros quis urna.</a:t>
            </a:r>
            <a:endParaRPr lang="en-US" noProof="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Lorem ipsum dolor sit amet, consectetuer adipiscing elit. Maecenas porttitor congue massa. Fusce posuere, magna sed pulvinar ultricies, purus lectus malesuada libero, sit amet commodo magna eros quis urna.</a:t>
            </a:r>
            <a:r>
              <a:rPr lang="en-US" noProof="0"/>
              <a:t> </a:t>
            </a:r>
            <a:r>
              <a:rPr lang="sk-SK" noProof="0" err="1"/>
              <a:t>Nunc</a:t>
            </a:r>
            <a:r>
              <a:rPr lang="sk-SK" noProof="0"/>
              <a:t> viverra imperdiet enim. Fusce </a:t>
            </a:r>
            <a:r>
              <a:rPr lang="sk-SK" noProof="0" err="1"/>
              <a:t>est</a:t>
            </a:r>
            <a:r>
              <a:rPr lang="sk-SK" noProof="0"/>
              <a:t>.</a:t>
            </a:r>
          </a:p>
        </p:txBody>
      </p:sp>
      <p:pic>
        <p:nvPicPr>
          <p:cNvPr id="14" name="Grafický objekt 13">
            <a:extLst>
              <a:ext uri="{FF2B5EF4-FFF2-40B4-BE49-F238E27FC236}">
                <a16:creationId xmlns:a16="http://schemas.microsoft.com/office/drawing/2014/main" id="{3CD88A17-CCB6-4B59-AB4C-EE962D1C51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cxnSp>
        <p:nvCxnSpPr>
          <p:cNvPr id="15" name="Straight Connector 12">
            <a:extLst>
              <a:ext uri="{FF2B5EF4-FFF2-40B4-BE49-F238E27FC236}">
                <a16:creationId xmlns:a16="http://schemas.microsoft.com/office/drawing/2014/main" id="{1FC9C1AB-61AD-4D5C-B86F-8A65DB1996CA}"/>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Placeholder 1">
            <a:extLst>
              <a:ext uri="{FF2B5EF4-FFF2-40B4-BE49-F238E27FC236}">
                <a16:creationId xmlns:a16="http://schemas.microsoft.com/office/drawing/2014/main" id="{653BB129-9299-4FE8-8097-D56BBCBAE0DB}"/>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a:t>Text </a:t>
            </a:r>
            <a:r>
              <a:rPr lang="en-US" err="1"/>
              <a:t>stlpce</a:t>
            </a:r>
            <a:r>
              <a:rPr lang="en-US"/>
              <a:t> </a:t>
            </a:r>
            <a:br>
              <a:rPr lang="en-US"/>
            </a:br>
            <a:r>
              <a:rPr lang="en-US"/>
              <a:t>slide 2</a:t>
            </a:r>
          </a:p>
        </p:txBody>
      </p:sp>
      <p:sp>
        <p:nvSpPr>
          <p:cNvPr id="18" name="Text Placeholder 3">
            <a:extLst>
              <a:ext uri="{FF2B5EF4-FFF2-40B4-BE49-F238E27FC236}">
                <a16:creationId xmlns:a16="http://schemas.microsoft.com/office/drawing/2014/main" id="{68B9E474-4A55-46DB-A59D-532BF026271B}"/>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pic>
        <p:nvPicPr>
          <p:cNvPr id="19" name="Grafický objekt 18">
            <a:extLst>
              <a:ext uri="{FF2B5EF4-FFF2-40B4-BE49-F238E27FC236}">
                <a16:creationId xmlns:a16="http://schemas.microsoft.com/office/drawing/2014/main" id="{B903E6BD-D8AE-4778-954E-5261CCAB4E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216789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2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225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wipe(left)">
                                      <p:cBhvr>
                                        <p:cTn id="18" dur="500"/>
                                        <p:tgtEl>
                                          <p:spTgt spid="18">
                                            <p:txEl>
                                              <p:pRg st="0" end="0"/>
                                            </p:txEl>
                                          </p:spTgt>
                                        </p:tgtEl>
                                      </p:cBhvr>
                                    </p:animEffect>
                                  </p:childTnLst>
                                </p:cTn>
                              </p:par>
                              <p:par>
                                <p:cTn id="19" presetID="42" presetClass="entr" presetSubtype="0" fill="hold" grpId="0" nodeType="withEffect">
                                  <p:stCondLst>
                                    <p:cond delay="2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350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tmplLst>
          <p:tmpl>
            <p:tnLst>
              <p:par>
                <p:cTn presetID="42" presetClass="entr" presetSubtype="0"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P spid="17" grpId="0"/>
      <p:bldP spid="18" grpId="0" bui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ext Slide - Plna sirka">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F1EACCBF-3524-4A95-8D00-D2E2ABFEC3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965573" y="1866796"/>
            <a:ext cx="8197697" cy="452780"/>
          </a:xfrm>
          <a:prstGeom prst="rect">
            <a:avLst/>
          </a:prstGeom>
        </p:spPr>
      </p:pic>
      <p:sp>
        <p:nvSpPr>
          <p:cNvPr id="10" name="Title Placeholder 1">
            <a:extLst>
              <a:ext uri="{FF2B5EF4-FFF2-40B4-BE49-F238E27FC236}">
                <a16:creationId xmlns:a16="http://schemas.microsoft.com/office/drawing/2014/main" id="{EBF691B7-F827-4DFE-BE9E-A8C2E54890B3}"/>
              </a:ext>
            </a:extLst>
          </p:cNvPr>
          <p:cNvSpPr>
            <a:spLocks noGrp="1"/>
          </p:cNvSpPr>
          <p:nvPr>
            <p:ph type="title" hasCustomPrompt="1"/>
          </p:nvPr>
        </p:nvSpPr>
        <p:spPr>
          <a:xfrm>
            <a:off x="1799617" y="990969"/>
            <a:ext cx="8569881" cy="642521"/>
          </a:xfrm>
          <a:prstGeom prst="rect">
            <a:avLst/>
          </a:prstGeom>
        </p:spPr>
        <p:txBody>
          <a:bodyPr vert="horz" lIns="0" tIns="0" rIns="0" bIns="0" rtlCol="0" anchor="t">
            <a:normAutofit/>
          </a:bodyPr>
          <a:lstStyle>
            <a:lvl1pPr algn="ctr">
              <a:defRPr sz="4000" baseline="0">
                <a:latin typeface="+mn-lt"/>
              </a:defRPr>
            </a:lvl1pPr>
          </a:lstStyle>
          <a:p>
            <a:r>
              <a:rPr lang="en-US" err="1"/>
              <a:t>Plná</a:t>
            </a:r>
            <a:r>
              <a:rPr lang="en-US"/>
              <a:t> </a:t>
            </a:r>
            <a:r>
              <a:rPr lang="en-US" err="1"/>
              <a:t>šírka</a:t>
            </a:r>
            <a:r>
              <a:rPr lang="en-US"/>
              <a:t> </a:t>
            </a:r>
            <a:r>
              <a:rPr lang="en-US" err="1"/>
              <a:t>textu</a:t>
            </a:r>
            <a:r>
              <a:rPr lang="en-US"/>
              <a:t> slide</a:t>
            </a:r>
          </a:p>
        </p:txBody>
      </p:sp>
      <p:sp>
        <p:nvSpPr>
          <p:cNvPr id="12" name="Text Placeholder 3">
            <a:extLst>
              <a:ext uri="{FF2B5EF4-FFF2-40B4-BE49-F238E27FC236}">
                <a16:creationId xmlns:a16="http://schemas.microsoft.com/office/drawing/2014/main" id="{EAFD213B-2663-4104-A524-23E7C8A744F6}"/>
              </a:ext>
            </a:extLst>
          </p:cNvPr>
          <p:cNvSpPr>
            <a:spLocks noGrp="1"/>
          </p:cNvSpPr>
          <p:nvPr>
            <p:ph type="body" sz="quarter" idx="26" hasCustomPrompt="1"/>
          </p:nvPr>
        </p:nvSpPr>
        <p:spPr>
          <a:xfrm>
            <a:off x="1858526" y="2552882"/>
            <a:ext cx="8510973" cy="343747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There are many variations of passages of Lorem Ipsum available, but the majority have suffered alteration in some form, by injected </a:t>
            </a:r>
            <a:r>
              <a:rPr lang="en-US" noProof="0" err="1"/>
              <a:t>humour</a:t>
            </a:r>
            <a:r>
              <a:rPr lang="en-US" noProof="0"/>
              <a:t>, or </a:t>
            </a:r>
            <a:r>
              <a:rPr lang="en-US" noProof="0" err="1"/>
              <a:t>randomised</a:t>
            </a:r>
            <a:r>
              <a:rPr lang="en-US" noProof="0"/>
              <a:t> words which don’t look even slightly believable. It is a long established fact that a reader will be distracted by the readable content of a page when looking at its layout. </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noProof="0" err="1"/>
              <a:t>humour</a:t>
            </a:r>
            <a:r>
              <a:rPr lang="en-US" noProof="0"/>
              <a:t> and the like).Contrary to popular belief, Lorem Ipsum is not simply random text. It has roots in a piece of classical Latin literature from 45 BC, making it over 2000 years old. </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Richard McClintock, a Latin professor at Hampden-Sydney College in Virginia, looked up one of the more obscure Latin words, </a:t>
            </a:r>
            <a:r>
              <a:rPr lang="en-US" noProof="0" err="1"/>
              <a:t>consectetur</a:t>
            </a:r>
            <a:r>
              <a:rPr lang="en-US" noProof="0"/>
              <a:t>, from a Lorem Ipsum passage, and going through the cites of the word in classical literature, discovered the undoubtable source. Lorem Ipsum comes from sections 1.10.32 and 1.10.33 of “de </a:t>
            </a:r>
            <a:r>
              <a:rPr lang="en-US" noProof="0" err="1"/>
              <a:t>Finibus</a:t>
            </a:r>
            <a:r>
              <a:rPr lang="en-US" noProof="0"/>
              <a:t> </a:t>
            </a:r>
            <a:r>
              <a:rPr lang="en-US" noProof="0" err="1"/>
              <a:t>Bonorum</a:t>
            </a:r>
            <a:r>
              <a:rPr lang="en-US" noProof="0"/>
              <a:t> et </a:t>
            </a:r>
            <a:r>
              <a:rPr lang="en-US" noProof="0" err="1"/>
              <a:t>Malorum</a:t>
            </a:r>
            <a:r>
              <a:rPr lang="en-US" noProof="0"/>
              <a:t>” (The Extremes of Good and Evil) by Cicero, written in 45 BC. This book is a treatise on the theory of ethics, very popular during the Renaissance.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a:t>
            </a:r>
          </a:p>
        </p:txBody>
      </p:sp>
    </p:spTree>
    <p:extLst>
      <p:ext uri="{BB962C8B-B14F-4D97-AF65-F5344CB8AC3E}">
        <p14:creationId xmlns:p14="http://schemas.microsoft.com/office/powerpoint/2010/main" val="16067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1" decel="10000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par>
                                <p:cTn id="12" presetID="42" presetClass="entr" presetSubtype="0" fill="hold" grpId="0" nodeType="withEffect">
                                  <p:stCondLst>
                                    <p:cond delay="225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25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25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1000"/>
                                        <p:tgtEl>
                                          <p:spTgt spid="12">
                                            <p:txEl>
                                              <p:pRg st="2" end="2"/>
                                            </p:txEl>
                                          </p:spTgt>
                                        </p:tgtEl>
                                      </p:cBhvr>
                                    </p:animEffect>
                                    <p:anim calcmode="lin" valueType="num">
                                      <p:cBhvr>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allAtOnce">
        <p:tmplLst>
          <p:tmpl lvl="1">
            <p:tnLst>
              <p:par>
                <p:cTn presetID="42" presetClass="entr" presetSubtype="0" fill="hold" nodeType="withEffect">
                  <p:stCondLst>
                    <p:cond delay="225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 IRRI">
    <p:spTree>
      <p:nvGrpSpPr>
        <p:cNvPr id="1" name=""/>
        <p:cNvGrpSpPr/>
        <p:nvPr/>
      </p:nvGrpSpPr>
      <p:grpSpPr>
        <a:xfrm>
          <a:off x="0" y="0"/>
          <a:ext cx="0" cy="0"/>
          <a:chOff x="0" y="0"/>
          <a:chExt cx="0" cy="0"/>
        </a:xfrm>
      </p:grpSpPr>
      <p:pic>
        <p:nvPicPr>
          <p:cNvPr id="38" name="Grafický objekt 37">
            <a:extLst>
              <a:ext uri="{FF2B5EF4-FFF2-40B4-BE49-F238E27FC236}">
                <a16:creationId xmlns:a16="http://schemas.microsoft.com/office/drawing/2014/main" id="{BF70DF5A-9435-46E8-A02E-ABFA8D8E5B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572001" y="764062"/>
            <a:ext cx="7619999" cy="420872"/>
          </a:xfrm>
          <a:prstGeom prst="rect">
            <a:avLst/>
          </a:prstGeom>
        </p:spPr>
      </p:pic>
      <p:pic>
        <p:nvPicPr>
          <p:cNvPr id="39" name="Grafický objekt 38">
            <a:extLst>
              <a:ext uri="{FF2B5EF4-FFF2-40B4-BE49-F238E27FC236}">
                <a16:creationId xmlns:a16="http://schemas.microsoft.com/office/drawing/2014/main" id="{E1AF6A8F-FA1A-4E8D-B4E8-12021CB49DEC}"/>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18290" y="639806"/>
            <a:ext cx="3173594" cy="727520"/>
          </a:xfrm>
          <a:prstGeom prst="rect">
            <a:avLst/>
          </a:prstGeom>
        </p:spPr>
      </p:pic>
      <p:pic>
        <p:nvPicPr>
          <p:cNvPr id="43" name="Obrázek 42">
            <a:extLst>
              <a:ext uri="{FF2B5EF4-FFF2-40B4-BE49-F238E27FC236}">
                <a16:creationId xmlns:a16="http://schemas.microsoft.com/office/drawing/2014/main" id="{23B3BE27-D028-4B44-A89D-50C70D24E35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9110" t="32329" r="15070" b="53337"/>
          <a:stretch/>
        </p:blipFill>
        <p:spPr>
          <a:xfrm>
            <a:off x="0" y="2432624"/>
            <a:ext cx="3050847" cy="996376"/>
          </a:xfrm>
          <a:prstGeom prst="rect">
            <a:avLst/>
          </a:prstGeom>
        </p:spPr>
      </p:pic>
      <p:pic>
        <p:nvPicPr>
          <p:cNvPr id="44" name="Obrázek 43">
            <a:extLst>
              <a:ext uri="{FF2B5EF4-FFF2-40B4-BE49-F238E27FC236}">
                <a16:creationId xmlns:a16="http://schemas.microsoft.com/office/drawing/2014/main" id="{78B7E1F9-AA2E-4A85-A84C-C524D91D0684}"/>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l="15297" t="35123" b="26502"/>
          <a:stretch/>
        </p:blipFill>
        <p:spPr>
          <a:xfrm>
            <a:off x="1335883" y="5265995"/>
            <a:ext cx="3247403" cy="981118"/>
          </a:xfrm>
          <a:prstGeom prst="rect">
            <a:avLst/>
          </a:prstGeom>
          <a:effectLst>
            <a:outerShdw blurRad="762000" dist="254000" dir="5400000" algn="ctr" rotWithShape="0">
              <a:srgbClr val="474747">
                <a:alpha val="30000"/>
              </a:srgbClr>
            </a:outerShdw>
          </a:effectLst>
        </p:spPr>
      </p:pic>
      <p:pic>
        <p:nvPicPr>
          <p:cNvPr id="45" name="Obrázek 44">
            <a:extLst>
              <a:ext uri="{FF2B5EF4-FFF2-40B4-BE49-F238E27FC236}">
                <a16:creationId xmlns:a16="http://schemas.microsoft.com/office/drawing/2014/main" id="{5049156E-7F8C-486C-A9D0-C43F03C18185}"/>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l="526" t="9741" r="1" b="9262"/>
          <a:stretch/>
        </p:blipFill>
        <p:spPr>
          <a:xfrm>
            <a:off x="9697378" y="3156116"/>
            <a:ext cx="2494621" cy="1015663"/>
          </a:xfrm>
          <a:prstGeom prst="rect">
            <a:avLst/>
          </a:prstGeom>
        </p:spPr>
      </p:pic>
      <p:cxnSp>
        <p:nvCxnSpPr>
          <p:cNvPr id="28" name="Straight Connector 9">
            <a:extLst>
              <a:ext uri="{FF2B5EF4-FFF2-40B4-BE49-F238E27FC236}">
                <a16:creationId xmlns:a16="http://schemas.microsoft.com/office/drawing/2014/main" id="{F7BD00AF-D3DD-4869-BF36-C1F6E1619D05}"/>
              </a:ext>
            </a:extLst>
          </p:cNvPr>
          <p:cNvCxnSpPr>
            <a:cxnSpLocks/>
          </p:cNvCxnSpPr>
          <p:nvPr userDrawn="1"/>
        </p:nvCxnSpPr>
        <p:spPr>
          <a:xfrm>
            <a:off x="3765685" y="4489144"/>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xtBox 7">
            <a:extLst>
              <a:ext uri="{FF2B5EF4-FFF2-40B4-BE49-F238E27FC236}">
                <a16:creationId xmlns:a16="http://schemas.microsoft.com/office/drawing/2014/main" id="{2505FADC-552A-4998-A1B9-EFD8AEBB1C64}"/>
              </a:ext>
            </a:extLst>
          </p:cNvPr>
          <p:cNvSpPr txBox="1"/>
          <p:nvPr userDrawn="1"/>
        </p:nvSpPr>
        <p:spPr>
          <a:xfrm>
            <a:off x="3712023" y="2607928"/>
            <a:ext cx="2491323" cy="677108"/>
          </a:xfrm>
          <a:prstGeom prst="rect">
            <a:avLst/>
          </a:prstGeom>
          <a:noFill/>
        </p:spPr>
        <p:txBody>
          <a:bodyPr wrap="none" lIns="0" tIns="0" rIns="0" bIns="0" rtlCol="0">
            <a:spAutoFit/>
          </a:bodyPr>
          <a:lstStyle/>
          <a:p>
            <a:r>
              <a:rPr lang="en-US" sz="4400">
                <a:solidFill>
                  <a:srgbClr val="004C96"/>
                </a:solidFill>
                <a:latin typeface="+mn-lt"/>
              </a:rPr>
              <a:t>INVESTÍCIE</a:t>
            </a:r>
          </a:p>
        </p:txBody>
      </p:sp>
      <p:sp>
        <p:nvSpPr>
          <p:cNvPr id="30" name="TextBox 7">
            <a:extLst>
              <a:ext uri="{FF2B5EF4-FFF2-40B4-BE49-F238E27FC236}">
                <a16:creationId xmlns:a16="http://schemas.microsoft.com/office/drawing/2014/main" id="{510D090C-FD95-40A6-8C72-86875067731F}"/>
              </a:ext>
            </a:extLst>
          </p:cNvPr>
          <p:cNvSpPr txBox="1"/>
          <p:nvPr userDrawn="1"/>
        </p:nvSpPr>
        <p:spPr>
          <a:xfrm>
            <a:off x="3712023" y="3439792"/>
            <a:ext cx="4930260" cy="677108"/>
          </a:xfrm>
          <a:prstGeom prst="rect">
            <a:avLst/>
          </a:prstGeom>
          <a:noFill/>
        </p:spPr>
        <p:txBody>
          <a:bodyPr wrap="none" lIns="0" tIns="0" rIns="0" bIns="0" rtlCol="0">
            <a:spAutoFit/>
          </a:bodyPr>
          <a:lstStyle/>
          <a:p>
            <a:r>
              <a:rPr lang="en-US" sz="4400">
                <a:solidFill>
                  <a:srgbClr val="004C96"/>
                </a:solidFill>
                <a:latin typeface="+mn-lt"/>
              </a:rPr>
              <a:t>REGIONÁLNY ROZVOJ</a:t>
            </a:r>
          </a:p>
        </p:txBody>
      </p:sp>
      <p:sp>
        <p:nvSpPr>
          <p:cNvPr id="31" name="TextBox 7">
            <a:extLst>
              <a:ext uri="{FF2B5EF4-FFF2-40B4-BE49-F238E27FC236}">
                <a16:creationId xmlns:a16="http://schemas.microsoft.com/office/drawing/2014/main" id="{170E0232-EADB-42A0-B328-190B927F8F10}"/>
              </a:ext>
            </a:extLst>
          </p:cNvPr>
          <p:cNvSpPr txBox="1"/>
          <p:nvPr userDrawn="1"/>
        </p:nvSpPr>
        <p:spPr>
          <a:xfrm>
            <a:off x="4993156" y="4269996"/>
            <a:ext cx="3980192" cy="677108"/>
          </a:xfrm>
          <a:prstGeom prst="rect">
            <a:avLst/>
          </a:prstGeom>
          <a:noFill/>
        </p:spPr>
        <p:txBody>
          <a:bodyPr wrap="none" lIns="0" tIns="0" rIns="0" bIns="0" rtlCol="0">
            <a:spAutoFit/>
          </a:bodyPr>
          <a:lstStyle/>
          <a:p>
            <a:r>
              <a:rPr lang="en-US" sz="4400">
                <a:solidFill>
                  <a:srgbClr val="004C96"/>
                </a:solidFill>
                <a:latin typeface="+mn-lt"/>
              </a:rPr>
              <a:t>INFORMATIZÁCIA</a:t>
            </a:r>
          </a:p>
        </p:txBody>
      </p:sp>
      <p:sp>
        <p:nvSpPr>
          <p:cNvPr id="32" name="Zástupný objekt pre text 4">
            <a:extLst>
              <a:ext uri="{FF2B5EF4-FFF2-40B4-BE49-F238E27FC236}">
                <a16:creationId xmlns:a16="http://schemas.microsoft.com/office/drawing/2014/main" id="{7003E229-4FFA-4944-A4E9-FA4B4560ECF5}"/>
              </a:ext>
            </a:extLst>
          </p:cNvPr>
          <p:cNvSpPr>
            <a:spLocks noGrp="1"/>
          </p:cNvSpPr>
          <p:nvPr>
            <p:ph type="body" sz="quarter" idx="12" hasCustomPrompt="1"/>
          </p:nvPr>
        </p:nvSpPr>
        <p:spPr>
          <a:xfrm>
            <a:off x="7272338" y="5914966"/>
            <a:ext cx="4235450" cy="371475"/>
          </a:xfrm>
          <a:prstGeom prst="rect">
            <a:avLst/>
          </a:prstGeom>
          <a:noFill/>
        </p:spPr>
        <p:txBody>
          <a:bodyPr lIns="0" tIns="0" rIns="0" bIns="0"/>
          <a:lstStyle>
            <a:lvl1pPr marL="0" indent="0" algn="r">
              <a:buNone/>
              <a:defRPr sz="1800">
                <a:solidFill>
                  <a:schemeClr val="accent3"/>
                </a:solidFill>
              </a:defRPr>
            </a:lvl1pPr>
            <a:lvl2pPr marL="457200" indent="0" algn="r">
              <a:buNone/>
              <a:defRPr sz="1800">
                <a:solidFill>
                  <a:schemeClr val="accent2"/>
                </a:solidFill>
              </a:defRPr>
            </a:lvl2pPr>
            <a:lvl3pPr marL="914400" indent="0" algn="r">
              <a:buNone/>
              <a:defRPr sz="1800">
                <a:solidFill>
                  <a:schemeClr val="accent2"/>
                </a:solidFill>
              </a:defRPr>
            </a:lvl3pPr>
            <a:lvl4pPr marL="1371600" indent="0" algn="r">
              <a:buNone/>
              <a:defRPr sz="1800">
                <a:solidFill>
                  <a:schemeClr val="accent2"/>
                </a:solidFill>
              </a:defRPr>
            </a:lvl4pPr>
            <a:lvl5pPr marL="1828800" indent="0" algn="r">
              <a:buNone/>
              <a:defRPr sz="1800">
                <a:solidFill>
                  <a:schemeClr val="accent2"/>
                </a:solidFill>
              </a:defRPr>
            </a:lvl5pPr>
          </a:lstStyle>
          <a:p>
            <a:pPr lvl="0"/>
            <a:r>
              <a:rPr lang="en-US"/>
              <a:t>00. MESIAC 2020</a:t>
            </a:r>
          </a:p>
        </p:txBody>
      </p:sp>
    </p:spTree>
    <p:extLst>
      <p:ext uri="{BB962C8B-B14F-4D97-AF65-F5344CB8AC3E}">
        <p14:creationId xmlns:p14="http://schemas.microsoft.com/office/powerpoint/2010/main" val="13679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nodeType="withEffect">
                                  <p:stCondLst>
                                    <p:cond delay="75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nodeType="withEffect">
                                  <p:stCondLst>
                                    <p:cond delay="200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6" presetClass="emph" presetSubtype="0" accel="50000" decel="50000" autoRev="1" fill="hold" nodeType="withEffect">
                                  <p:stCondLst>
                                    <p:cond delay="2000"/>
                                  </p:stCondLst>
                                  <p:childTnLst>
                                    <p:animScale>
                                      <p:cBhvr>
                                        <p:cTn id="15" dur="500" fill="hold"/>
                                        <p:tgtEl>
                                          <p:spTgt spid="43"/>
                                        </p:tgtEl>
                                      </p:cBhvr>
                                      <p:by x="120000" y="120000"/>
                                    </p:animScale>
                                  </p:childTnLst>
                                </p:cTn>
                              </p:par>
                              <p:par>
                                <p:cTn id="16" presetID="22" presetClass="entr" presetSubtype="8" fill="hold" nodeType="withEffect">
                                  <p:stCondLst>
                                    <p:cond delay="250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par>
                                <p:cTn id="19" presetID="6" presetClass="emph" presetSubtype="0" accel="50000" decel="50000" autoRev="1" fill="hold" nodeType="withEffect">
                                  <p:stCondLst>
                                    <p:cond delay="2500"/>
                                  </p:stCondLst>
                                  <p:childTnLst>
                                    <p:animScale>
                                      <p:cBhvr>
                                        <p:cTn id="20" dur="500" fill="hold"/>
                                        <p:tgtEl>
                                          <p:spTgt spid="44"/>
                                        </p:tgtEl>
                                      </p:cBhvr>
                                      <p:by x="120000" y="120000"/>
                                    </p:animScale>
                                  </p:childTnLst>
                                </p:cTn>
                              </p:par>
                              <p:par>
                                <p:cTn id="21" presetID="22" presetClass="entr" presetSubtype="8" fill="hold" nodeType="withEffect">
                                  <p:stCondLst>
                                    <p:cond delay="200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par>
                                <p:cTn id="24" presetID="6" presetClass="emph" presetSubtype="0" accel="50000" decel="50000" autoRev="1" fill="hold" nodeType="withEffect">
                                  <p:stCondLst>
                                    <p:cond delay="2000"/>
                                  </p:stCondLst>
                                  <p:childTnLst>
                                    <p:animScale>
                                      <p:cBhvr>
                                        <p:cTn id="25" dur="500" fill="hold"/>
                                        <p:tgtEl>
                                          <p:spTgt spid="45"/>
                                        </p:tgtEl>
                                      </p:cBhvr>
                                      <p:by x="120000" y="120000"/>
                                    </p:animScale>
                                  </p:childTnLst>
                                </p:cTn>
                              </p:par>
                              <p:par>
                                <p:cTn id="26" presetID="22" presetClass="entr" presetSubtype="8" fill="hold" nodeType="withEffect">
                                  <p:stCondLst>
                                    <p:cond delay="150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6" presetClass="emph" presetSubtype="0" accel="50000" decel="50000" autoRev="1" fill="hold" grpId="1" nodeType="withEffect">
                                  <p:stCondLst>
                                    <p:cond delay="1500"/>
                                  </p:stCondLst>
                                  <p:childTnLst>
                                    <p:animScale>
                                      <p:cBhvr>
                                        <p:cTn id="33" dur="500" fill="hold"/>
                                        <p:tgtEl>
                                          <p:spTgt spid="29"/>
                                        </p:tgtEl>
                                      </p:cBhvr>
                                      <p:by x="120000" y="120000"/>
                                    </p:animScale>
                                  </p:childTnLst>
                                </p:cTn>
                              </p:par>
                              <p:par>
                                <p:cTn id="34" presetID="22" presetClass="entr" presetSubtype="8" fill="hold" grpId="0" nodeType="withEffect">
                                  <p:stCondLst>
                                    <p:cond delay="175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6" presetClass="emph" presetSubtype="0" accel="50000" decel="50000" autoRev="1" fill="hold" grpId="1" nodeType="withEffect">
                                  <p:stCondLst>
                                    <p:cond delay="1750"/>
                                  </p:stCondLst>
                                  <p:childTnLst>
                                    <p:animScale>
                                      <p:cBhvr>
                                        <p:cTn id="38" dur="500" fill="hold"/>
                                        <p:tgtEl>
                                          <p:spTgt spid="30"/>
                                        </p:tgtEl>
                                      </p:cBhvr>
                                      <p:by x="120000" y="120000"/>
                                    </p:animScale>
                                  </p:childTnLst>
                                </p:cTn>
                              </p:par>
                              <p:par>
                                <p:cTn id="39" presetID="22" presetClass="entr" presetSubtype="8" fill="hold" grpId="0" nodeType="withEffect">
                                  <p:stCondLst>
                                    <p:cond delay="200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6" presetClass="emph" presetSubtype="0" accel="50000" decel="50000" autoRev="1" fill="hold" grpId="1" nodeType="withEffect">
                                  <p:stCondLst>
                                    <p:cond delay="2000"/>
                                  </p:stCondLst>
                                  <p:childTnLst>
                                    <p:animScale>
                                      <p:cBhvr>
                                        <p:cTn id="43" dur="500" fill="hold"/>
                                        <p:tgtEl>
                                          <p:spTgt spid="31"/>
                                        </p:tgtEl>
                                      </p:cBhvr>
                                      <p:by x="120000" y="120000"/>
                                    </p:animScale>
                                  </p:childTnLst>
                                </p:cTn>
                              </p:par>
                              <p:par>
                                <p:cTn id="44" presetID="22" presetClass="entr" presetSubtype="4" fill="hold" grpId="0" nodeType="withEffect">
                                  <p:stCondLst>
                                    <p:cond delay="200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1" grpId="0"/>
      <p:bldP spid="31" grpId="1"/>
      <p:bldP spid="32" grpId="0">
        <p:tmplLst>
          <p:tmpl>
            <p:tnLst>
              <p:par>
                <p:cTn presetID="22" presetClass="entr" presetSubtype="4" fill="hold" nodeType="withEffect">
                  <p:stCondLst>
                    <p:cond delay="200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ext + Galeria Slide - 2">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F1EACCBF-3524-4A95-8D00-D2E2ABFEC3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965573" y="1866796"/>
            <a:ext cx="8197697" cy="452780"/>
          </a:xfrm>
          <a:prstGeom prst="rect">
            <a:avLst/>
          </a:prstGeom>
        </p:spPr>
      </p:pic>
      <p:sp>
        <p:nvSpPr>
          <p:cNvPr id="10" name="Title Placeholder 1">
            <a:extLst>
              <a:ext uri="{FF2B5EF4-FFF2-40B4-BE49-F238E27FC236}">
                <a16:creationId xmlns:a16="http://schemas.microsoft.com/office/drawing/2014/main" id="{EBF691B7-F827-4DFE-BE9E-A8C2E54890B3}"/>
              </a:ext>
            </a:extLst>
          </p:cNvPr>
          <p:cNvSpPr>
            <a:spLocks noGrp="1"/>
          </p:cNvSpPr>
          <p:nvPr>
            <p:ph type="title" hasCustomPrompt="1"/>
          </p:nvPr>
        </p:nvSpPr>
        <p:spPr>
          <a:xfrm>
            <a:off x="1811059" y="990969"/>
            <a:ext cx="8569881" cy="642521"/>
          </a:xfrm>
          <a:prstGeom prst="rect">
            <a:avLst/>
          </a:prstGeom>
        </p:spPr>
        <p:txBody>
          <a:bodyPr vert="horz" lIns="0" tIns="0" rIns="0" bIns="0" rtlCol="0" anchor="t">
            <a:normAutofit/>
          </a:bodyPr>
          <a:lstStyle>
            <a:lvl1pPr algn="l">
              <a:defRPr sz="4000" baseline="0">
                <a:latin typeface="+mn-lt"/>
              </a:defRPr>
            </a:lvl1pPr>
          </a:lstStyle>
          <a:p>
            <a:r>
              <a:rPr lang="en-US" err="1"/>
              <a:t>Plná</a:t>
            </a:r>
            <a:r>
              <a:rPr lang="en-US"/>
              <a:t> </a:t>
            </a:r>
            <a:r>
              <a:rPr lang="en-US" err="1"/>
              <a:t>šírka</a:t>
            </a:r>
            <a:r>
              <a:rPr lang="en-US"/>
              <a:t> </a:t>
            </a:r>
            <a:r>
              <a:rPr lang="en-US" err="1"/>
              <a:t>textu</a:t>
            </a:r>
            <a:r>
              <a:rPr lang="en-US"/>
              <a:t> slide 2</a:t>
            </a:r>
          </a:p>
        </p:txBody>
      </p:sp>
      <p:sp>
        <p:nvSpPr>
          <p:cNvPr id="5" name="Text Placeholder 3">
            <a:extLst>
              <a:ext uri="{FF2B5EF4-FFF2-40B4-BE49-F238E27FC236}">
                <a16:creationId xmlns:a16="http://schemas.microsoft.com/office/drawing/2014/main" id="{A7B1A43E-9F05-4D48-B114-D1C83ABAB157}"/>
              </a:ext>
            </a:extLst>
          </p:cNvPr>
          <p:cNvSpPr>
            <a:spLocks noGrp="1"/>
          </p:cNvSpPr>
          <p:nvPr>
            <p:ph type="body" sz="quarter" idx="26" hasCustomPrompt="1"/>
          </p:nvPr>
        </p:nvSpPr>
        <p:spPr>
          <a:xfrm>
            <a:off x="3843312" y="3647152"/>
            <a:ext cx="6415521" cy="2265364"/>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noProof="0" err="1"/>
              <a:t>popularised</a:t>
            </a:r>
            <a:r>
              <a:rPr lang="en-US" noProof="0"/>
              <a:t> in the 1960s with the release of </a:t>
            </a:r>
            <a:r>
              <a:rPr lang="en-US" noProof="0" err="1"/>
              <a:t>Letraset</a:t>
            </a:r>
            <a:r>
              <a:rPr lang="en-US" noProof="0"/>
              <a:t> sheets containing Lorem Ipsum passages, and more recently with desktop publishing software like Aldus PageMaker including versions of Lorem Ipsum.</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a:t>
            </a:r>
          </a:p>
        </p:txBody>
      </p:sp>
      <p:sp>
        <p:nvSpPr>
          <p:cNvPr id="6" name="Text Placeholder 3">
            <a:extLst>
              <a:ext uri="{FF2B5EF4-FFF2-40B4-BE49-F238E27FC236}">
                <a16:creationId xmlns:a16="http://schemas.microsoft.com/office/drawing/2014/main" id="{DFF8151D-42AD-409E-9CB1-2189803A9338}"/>
              </a:ext>
            </a:extLst>
          </p:cNvPr>
          <p:cNvSpPr>
            <a:spLocks noGrp="1"/>
          </p:cNvSpPr>
          <p:nvPr>
            <p:ph type="body" sz="quarter" idx="27" hasCustomPrompt="1"/>
          </p:nvPr>
        </p:nvSpPr>
        <p:spPr>
          <a:xfrm>
            <a:off x="3850094" y="3240983"/>
            <a:ext cx="6415521"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sp>
        <p:nvSpPr>
          <p:cNvPr id="13" name="Picture Placeholder 14">
            <a:extLst>
              <a:ext uri="{FF2B5EF4-FFF2-40B4-BE49-F238E27FC236}">
                <a16:creationId xmlns:a16="http://schemas.microsoft.com/office/drawing/2014/main" id="{82A1E8E4-E58B-4ED6-8FD2-7D9BF101CAC5}"/>
              </a:ext>
            </a:extLst>
          </p:cNvPr>
          <p:cNvSpPr>
            <a:spLocks noGrp="1"/>
          </p:cNvSpPr>
          <p:nvPr>
            <p:ph type="pic" sz="quarter" idx="25" hasCustomPrompt="1"/>
          </p:nvPr>
        </p:nvSpPr>
        <p:spPr>
          <a:xfrm>
            <a:off x="0" y="2319576"/>
            <a:ext cx="3035030" cy="4523833"/>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Tree>
    <p:extLst>
      <p:ext uri="{BB962C8B-B14F-4D97-AF65-F5344CB8AC3E}">
        <p14:creationId xmlns:p14="http://schemas.microsoft.com/office/powerpoint/2010/main" val="118862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1" decel="10000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par>
                                <p:cTn id="12" presetID="22" presetClass="entr" presetSubtype="4" fill="hold" grpId="0" nodeType="withEffect">
                                  <p:stCondLst>
                                    <p:cond delay="175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6" presetClass="emph" presetSubtype="0" accel="50000" decel="46000" autoRev="1" fill="hold" grpId="1" nodeType="withEffect">
                                  <p:stCondLst>
                                    <p:cond delay="1750"/>
                                  </p:stCondLst>
                                  <p:childTnLst>
                                    <p:animScale>
                                      <p:cBhvr>
                                        <p:cTn id="16" dur="500" fill="hold"/>
                                        <p:tgtEl>
                                          <p:spTgt spid="13"/>
                                        </p:tgtEl>
                                      </p:cBhvr>
                                      <p:by x="120000" y="120000"/>
                                    </p:animScale>
                                  </p:childTnLst>
                                </p:cTn>
                              </p:par>
                              <p:par>
                                <p:cTn id="17" presetID="22" presetClass="entr" presetSubtype="8" fill="hold" grpId="0" nodeType="withEffect">
                                  <p:stCondLst>
                                    <p:cond delay="30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par>
                                <p:cTn id="20" presetID="42" presetClass="entr" presetSubtype="0" fill="hold" grpId="0" nodeType="withEffect">
                                  <p:stCondLst>
                                    <p:cond delay="3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tmplLst>
          <p:tmpl>
            <p:tnLst>
              <p:par>
                <p:cTn presetID="42" presetClass="entr" presetSubtype="0" fill="hold" nodeType="withEffect">
                  <p:stCondLst>
                    <p:cond delay="3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22" presetClass="entr" presetSubtype="8" fill="hold" nodeType="withEffect">
                  <p:stCondLst>
                    <p:cond delay="300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13" grpId="0" animBg="1"/>
      <p:bldP spid="13"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ext + body Slide - 4x cisla">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6132401" y="3046953"/>
            <a:ext cx="4194525" cy="3054811"/>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Lorem Ipsum is simply dummy text of the printing and typesetting industry. Lorem Ipsum has been the industry's standard dummy text.</a:t>
            </a:r>
          </a:p>
          <a:p>
            <a:pPr marL="171450" marR="0" lvl="0" indent="-171450" algn="l" defTabSz="914400" rtl="0" eaLnBrk="1" fontAlgn="auto" latinLnBrk="0" hangingPunct="1">
              <a:lnSpc>
                <a:spcPct val="120000"/>
              </a:lnSpc>
              <a:spcBef>
                <a:spcPts val="500"/>
              </a:spcBef>
              <a:spcAft>
                <a:spcPts val="0"/>
              </a:spcAft>
              <a:buClrTx/>
              <a:buSzTx/>
              <a:tabLst/>
              <a:defRPr/>
            </a:pPr>
            <a:endParaRPr lang="en-US" noProof="0"/>
          </a:p>
          <a:p>
            <a:pPr marL="171450" marR="0" lvl="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US" noProof="0"/>
              <a:t>Lorem Ipsum is simply dummy text of the printing and typesetting industry. Lorem Ipsum has been the industry’s</a:t>
            </a:r>
          </a:p>
          <a:p>
            <a:pPr marL="171450" marR="0" lvl="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US" noProof="0"/>
              <a:t>Lorem Ipsum is simply dummy text of the printing and typesetting industry. Lorem Ipsum has been the industry's standard dummy text.</a:t>
            </a:r>
            <a:endParaRPr lang="sk-SK" noProof="0"/>
          </a:p>
          <a:p>
            <a:pPr marL="171450" marR="0" lvl="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US" noProof="0"/>
              <a:t>Lorem Ipsum is simply dummy text of the printing and typesetting industry. </a:t>
            </a:r>
            <a:endParaRPr lang="sk-SK" noProof="0"/>
          </a:p>
          <a:p>
            <a:pPr lvl="0"/>
            <a:endParaRPr lang="sk-SK" noProof="0"/>
          </a:p>
        </p:txBody>
      </p:sp>
      <p:sp>
        <p:nvSpPr>
          <p:cNvPr id="40" name="Text Placeholder 3">
            <a:extLst>
              <a:ext uri="{FF2B5EF4-FFF2-40B4-BE49-F238E27FC236}">
                <a16:creationId xmlns:a16="http://schemas.microsoft.com/office/drawing/2014/main" id="{39B14453-E8FD-459E-A8F7-54EAB408B45E}"/>
              </a:ext>
            </a:extLst>
          </p:cNvPr>
          <p:cNvSpPr>
            <a:spLocks noGrp="1"/>
          </p:cNvSpPr>
          <p:nvPr>
            <p:ph type="body" sz="quarter" idx="27" hasCustomPrompt="1"/>
          </p:nvPr>
        </p:nvSpPr>
        <p:spPr>
          <a:xfrm>
            <a:off x="6139183" y="2660239"/>
            <a:ext cx="41945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pic>
        <p:nvPicPr>
          <p:cNvPr id="35" name="Grafický objekt 34">
            <a:extLst>
              <a:ext uri="{FF2B5EF4-FFF2-40B4-BE49-F238E27FC236}">
                <a16:creationId xmlns:a16="http://schemas.microsoft.com/office/drawing/2014/main" id="{77F58CDB-806E-45C0-A579-DE7D795260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271662" y="1866796"/>
            <a:ext cx="8197697" cy="452780"/>
          </a:xfrm>
          <a:prstGeom prst="rect">
            <a:avLst/>
          </a:prstGeom>
        </p:spPr>
      </p:pic>
      <p:pic>
        <p:nvPicPr>
          <p:cNvPr id="16" name="Grafický objekt 15">
            <a:extLst>
              <a:ext uri="{FF2B5EF4-FFF2-40B4-BE49-F238E27FC236}">
                <a16:creationId xmlns:a16="http://schemas.microsoft.com/office/drawing/2014/main" id="{97A619AB-D8FE-46D2-84D2-5BD3228E01C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0006" y="765175"/>
            <a:ext cx="2985391" cy="684376"/>
          </a:xfrm>
          <a:prstGeom prst="rect">
            <a:avLst/>
          </a:prstGeom>
        </p:spPr>
      </p:pic>
      <p:sp>
        <p:nvSpPr>
          <p:cNvPr id="18" name="Title Placeholder 1">
            <a:extLst>
              <a:ext uri="{FF2B5EF4-FFF2-40B4-BE49-F238E27FC236}">
                <a16:creationId xmlns:a16="http://schemas.microsoft.com/office/drawing/2014/main" id="{2D5ACB36-F9A3-4626-A6B7-E377C5753E6E}"/>
              </a:ext>
            </a:extLst>
          </p:cNvPr>
          <p:cNvSpPr>
            <a:spLocks noGrp="1"/>
          </p:cNvSpPr>
          <p:nvPr>
            <p:ph type="title" hasCustomPrompt="1"/>
          </p:nvPr>
        </p:nvSpPr>
        <p:spPr>
          <a:xfrm>
            <a:off x="6099381" y="825142"/>
            <a:ext cx="4533144" cy="748788"/>
          </a:xfrm>
          <a:prstGeom prst="rect">
            <a:avLst/>
          </a:prstGeom>
        </p:spPr>
        <p:txBody>
          <a:bodyPr vert="horz" lIns="0" tIns="0" rIns="0" bIns="0" rtlCol="0" anchor="t">
            <a:normAutofit/>
          </a:bodyPr>
          <a:lstStyle>
            <a:lvl1pPr>
              <a:defRPr sz="2800" baseline="0">
                <a:latin typeface="+mn-lt"/>
              </a:defRPr>
            </a:lvl1pPr>
          </a:lstStyle>
          <a:p>
            <a:r>
              <a:rPr lang="en-US" err="1"/>
              <a:t>Hlavný</a:t>
            </a:r>
            <a:r>
              <a:rPr lang="en-US"/>
              <a:t> </a:t>
            </a:r>
            <a:r>
              <a:rPr lang="en-US" err="1"/>
              <a:t>nadpis</a:t>
            </a:r>
            <a:endParaRPr lang="en-US"/>
          </a:p>
        </p:txBody>
      </p:sp>
      <p:sp>
        <p:nvSpPr>
          <p:cNvPr id="19" name="Zástupný objekt pre text 6">
            <a:extLst>
              <a:ext uri="{FF2B5EF4-FFF2-40B4-BE49-F238E27FC236}">
                <a16:creationId xmlns:a16="http://schemas.microsoft.com/office/drawing/2014/main" id="{76117903-AFD4-4812-ADE6-384DB64E7F76}"/>
              </a:ext>
            </a:extLst>
          </p:cNvPr>
          <p:cNvSpPr>
            <a:spLocks noGrp="1"/>
          </p:cNvSpPr>
          <p:nvPr>
            <p:ph type="body" sz="quarter" idx="28" hasCustomPrompt="1"/>
          </p:nvPr>
        </p:nvSpPr>
        <p:spPr>
          <a:xfrm>
            <a:off x="1538397" y="2337755"/>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1</a:t>
            </a:r>
            <a:endParaRPr lang="sk-SK"/>
          </a:p>
        </p:txBody>
      </p:sp>
      <p:sp>
        <p:nvSpPr>
          <p:cNvPr id="27" name="Text Placeholder 3">
            <a:extLst>
              <a:ext uri="{FF2B5EF4-FFF2-40B4-BE49-F238E27FC236}">
                <a16:creationId xmlns:a16="http://schemas.microsoft.com/office/drawing/2014/main" id="{8DA75CFB-DFFF-49C5-9D90-02429E9D16E6}"/>
              </a:ext>
            </a:extLst>
          </p:cNvPr>
          <p:cNvSpPr>
            <a:spLocks noGrp="1"/>
          </p:cNvSpPr>
          <p:nvPr>
            <p:ph type="body" sz="quarter" idx="22" hasCustomPrompt="1"/>
          </p:nvPr>
        </p:nvSpPr>
        <p:spPr>
          <a:xfrm>
            <a:off x="2113253" y="2418419"/>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a:t>
            </a:r>
            <a:endParaRPr lang="sk-SK" noProof="0"/>
          </a:p>
        </p:txBody>
      </p:sp>
      <p:sp>
        <p:nvSpPr>
          <p:cNvPr id="28" name="Zástupný objekt pre text 6">
            <a:extLst>
              <a:ext uri="{FF2B5EF4-FFF2-40B4-BE49-F238E27FC236}">
                <a16:creationId xmlns:a16="http://schemas.microsoft.com/office/drawing/2014/main" id="{47131A17-FF5F-4AF8-BD2F-C8096BC731C6}"/>
              </a:ext>
            </a:extLst>
          </p:cNvPr>
          <p:cNvSpPr>
            <a:spLocks noGrp="1"/>
          </p:cNvSpPr>
          <p:nvPr>
            <p:ph type="body" sz="quarter" idx="29" hasCustomPrompt="1"/>
          </p:nvPr>
        </p:nvSpPr>
        <p:spPr>
          <a:xfrm>
            <a:off x="1531620" y="3286734"/>
            <a:ext cx="397407" cy="397407"/>
          </a:xfrm>
          <a:prstGeom prst="ellipse">
            <a:avLst/>
          </a:prstGeom>
          <a:solidFill>
            <a:srgbClr val="004C96"/>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2</a:t>
            </a:r>
            <a:endParaRPr lang="sk-SK"/>
          </a:p>
        </p:txBody>
      </p:sp>
      <p:sp>
        <p:nvSpPr>
          <p:cNvPr id="29" name="Text Placeholder 3">
            <a:extLst>
              <a:ext uri="{FF2B5EF4-FFF2-40B4-BE49-F238E27FC236}">
                <a16:creationId xmlns:a16="http://schemas.microsoft.com/office/drawing/2014/main" id="{CA5E92EC-86BA-47E7-AB45-528FEA1B02C1}"/>
              </a:ext>
            </a:extLst>
          </p:cNvPr>
          <p:cNvSpPr>
            <a:spLocks noGrp="1"/>
          </p:cNvSpPr>
          <p:nvPr>
            <p:ph type="body" sz="quarter" idx="30" hasCustomPrompt="1"/>
          </p:nvPr>
        </p:nvSpPr>
        <p:spPr>
          <a:xfrm>
            <a:off x="2106476" y="3364156"/>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a:t>
            </a:r>
            <a:endParaRPr lang="sk-SK" noProof="0"/>
          </a:p>
        </p:txBody>
      </p:sp>
      <p:sp>
        <p:nvSpPr>
          <p:cNvPr id="30" name="Zástupný objekt pre text 6">
            <a:extLst>
              <a:ext uri="{FF2B5EF4-FFF2-40B4-BE49-F238E27FC236}">
                <a16:creationId xmlns:a16="http://schemas.microsoft.com/office/drawing/2014/main" id="{EFA32A03-4DBC-4A4D-9E17-0D454C36389A}"/>
              </a:ext>
            </a:extLst>
          </p:cNvPr>
          <p:cNvSpPr>
            <a:spLocks noGrp="1"/>
          </p:cNvSpPr>
          <p:nvPr>
            <p:ph type="body" sz="quarter" idx="31" hasCustomPrompt="1"/>
          </p:nvPr>
        </p:nvSpPr>
        <p:spPr>
          <a:xfrm>
            <a:off x="1524843" y="4235713"/>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3</a:t>
            </a:r>
            <a:endParaRPr lang="sk-SK"/>
          </a:p>
        </p:txBody>
      </p:sp>
      <p:sp>
        <p:nvSpPr>
          <p:cNvPr id="32" name="Text Placeholder 3">
            <a:extLst>
              <a:ext uri="{FF2B5EF4-FFF2-40B4-BE49-F238E27FC236}">
                <a16:creationId xmlns:a16="http://schemas.microsoft.com/office/drawing/2014/main" id="{139D34BA-689A-4ABD-BEF6-CF6180DF5D08}"/>
              </a:ext>
            </a:extLst>
          </p:cNvPr>
          <p:cNvSpPr>
            <a:spLocks noGrp="1"/>
          </p:cNvSpPr>
          <p:nvPr>
            <p:ph type="body" sz="quarter" idx="32" hasCustomPrompt="1"/>
          </p:nvPr>
        </p:nvSpPr>
        <p:spPr>
          <a:xfrm>
            <a:off x="2099699" y="4309893"/>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a:t>
            </a:r>
            <a:endParaRPr lang="sk-SK" noProof="0"/>
          </a:p>
        </p:txBody>
      </p:sp>
      <p:sp>
        <p:nvSpPr>
          <p:cNvPr id="33" name="Zástupný objekt pre text 6">
            <a:extLst>
              <a:ext uri="{FF2B5EF4-FFF2-40B4-BE49-F238E27FC236}">
                <a16:creationId xmlns:a16="http://schemas.microsoft.com/office/drawing/2014/main" id="{8C7AE506-BE4D-4C31-9E39-EEE3E1C1837C}"/>
              </a:ext>
            </a:extLst>
          </p:cNvPr>
          <p:cNvSpPr>
            <a:spLocks noGrp="1"/>
          </p:cNvSpPr>
          <p:nvPr>
            <p:ph type="body" sz="quarter" idx="33" hasCustomPrompt="1"/>
          </p:nvPr>
        </p:nvSpPr>
        <p:spPr>
          <a:xfrm>
            <a:off x="1538397" y="5184693"/>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4</a:t>
            </a:r>
            <a:endParaRPr lang="sk-SK"/>
          </a:p>
        </p:txBody>
      </p:sp>
      <p:sp>
        <p:nvSpPr>
          <p:cNvPr id="36" name="Text Placeholder 3">
            <a:extLst>
              <a:ext uri="{FF2B5EF4-FFF2-40B4-BE49-F238E27FC236}">
                <a16:creationId xmlns:a16="http://schemas.microsoft.com/office/drawing/2014/main" id="{AAA4A253-A607-48D0-8ED8-D414739EAE81}"/>
              </a:ext>
            </a:extLst>
          </p:cNvPr>
          <p:cNvSpPr>
            <a:spLocks noGrp="1"/>
          </p:cNvSpPr>
          <p:nvPr>
            <p:ph type="body" sz="quarter" idx="34" hasCustomPrompt="1"/>
          </p:nvPr>
        </p:nvSpPr>
        <p:spPr>
          <a:xfrm>
            <a:off x="2113253" y="5255629"/>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a:t>
            </a:r>
            <a:endParaRPr lang="sk-SK" noProof="0"/>
          </a:p>
        </p:txBody>
      </p:sp>
    </p:spTree>
    <p:extLst>
      <p:ext uri="{BB962C8B-B14F-4D97-AF65-F5344CB8AC3E}">
        <p14:creationId xmlns:p14="http://schemas.microsoft.com/office/powerpoint/2010/main" val="35092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250"/>
                                  </p:stCondLst>
                                  <p:childTnLst>
                                    <p:set>
                                      <p:cBhvr>
                                        <p:cTn id="6" dur="1" fill="hold">
                                          <p:stCondLst>
                                            <p:cond delay="0"/>
                                          </p:stCondLst>
                                        </p:cTn>
                                        <p:tgtEl>
                                          <p:spTgt spid="19">
                                            <p:bg/>
                                          </p:spTgt>
                                        </p:tgtEl>
                                        <p:attrNameLst>
                                          <p:attrName>style.visibility</p:attrName>
                                        </p:attrNameLst>
                                      </p:cBhvr>
                                      <p:to>
                                        <p:strVal val="visible"/>
                                      </p:to>
                                    </p:set>
                                    <p:anim calcmode="lin" valueType="num">
                                      <p:cBhvr additive="base">
                                        <p:cTn id="7" dur="750" fill="hold"/>
                                        <p:tgtEl>
                                          <p:spTgt spid="19">
                                            <p:bg/>
                                          </p:spTgt>
                                        </p:tgtEl>
                                        <p:attrNameLst>
                                          <p:attrName>ppt_x</p:attrName>
                                        </p:attrNameLst>
                                      </p:cBhvr>
                                      <p:tavLst>
                                        <p:tav tm="0">
                                          <p:val>
                                            <p:strVal val="#ppt_x"/>
                                          </p:val>
                                        </p:tav>
                                        <p:tav tm="100000">
                                          <p:val>
                                            <p:strVal val="#ppt_x"/>
                                          </p:val>
                                        </p:tav>
                                      </p:tavLst>
                                    </p:anim>
                                    <p:anim calcmode="lin" valueType="num">
                                      <p:cBhvr additive="base">
                                        <p:cTn id="8" dur="750" fill="hold"/>
                                        <p:tgtEl>
                                          <p:spTgt spid="19">
                                            <p:bg/>
                                          </p:spTgt>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75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par>
                                <p:cTn id="12" presetID="2" presetClass="entr" presetSubtype="4" decel="100000" fill="hold" grpId="0" nodeType="withEffect">
                                  <p:stCondLst>
                                    <p:cond delay="250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750" fill="hold"/>
                                        <p:tgtEl>
                                          <p:spTgt spid="27"/>
                                        </p:tgtEl>
                                        <p:attrNameLst>
                                          <p:attrName>ppt_x</p:attrName>
                                        </p:attrNameLst>
                                      </p:cBhvr>
                                      <p:tavLst>
                                        <p:tav tm="0">
                                          <p:val>
                                            <p:strVal val="#ppt_x"/>
                                          </p:val>
                                        </p:tav>
                                        <p:tav tm="100000">
                                          <p:val>
                                            <p:strVal val="#ppt_x"/>
                                          </p:val>
                                        </p:tav>
                                      </p:tavLst>
                                    </p:anim>
                                    <p:anim calcmode="lin" valueType="num">
                                      <p:cBhvr additive="base">
                                        <p:cTn id="15" dur="75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2750"/>
                                  </p:stCondLst>
                                  <p:childTnLst>
                                    <p:set>
                                      <p:cBhvr>
                                        <p:cTn id="17" dur="1" fill="hold">
                                          <p:stCondLst>
                                            <p:cond delay="0"/>
                                          </p:stCondLst>
                                        </p:cTn>
                                        <p:tgtEl>
                                          <p:spTgt spid="28">
                                            <p:bg/>
                                          </p:spTgt>
                                        </p:tgtEl>
                                        <p:attrNameLst>
                                          <p:attrName>style.visibility</p:attrName>
                                        </p:attrNameLst>
                                      </p:cBhvr>
                                      <p:to>
                                        <p:strVal val="visible"/>
                                      </p:to>
                                    </p:set>
                                    <p:anim calcmode="lin" valueType="num">
                                      <p:cBhvr additive="base">
                                        <p:cTn id="18" dur="750" fill="hold"/>
                                        <p:tgtEl>
                                          <p:spTgt spid="28">
                                            <p:bg/>
                                          </p:spTgt>
                                        </p:tgtEl>
                                        <p:attrNameLst>
                                          <p:attrName>ppt_x</p:attrName>
                                        </p:attrNameLst>
                                      </p:cBhvr>
                                      <p:tavLst>
                                        <p:tav tm="0">
                                          <p:val>
                                            <p:strVal val="#ppt_x"/>
                                          </p:val>
                                        </p:tav>
                                        <p:tav tm="100000">
                                          <p:val>
                                            <p:strVal val="#ppt_x"/>
                                          </p:val>
                                        </p:tav>
                                      </p:tavLst>
                                    </p:anim>
                                    <p:anim calcmode="lin" valueType="num">
                                      <p:cBhvr additive="base">
                                        <p:cTn id="19" dur="750" fill="hold"/>
                                        <p:tgtEl>
                                          <p:spTgt spid="28">
                                            <p:bg/>
                                          </p:spTgt>
                                        </p:tgtEl>
                                        <p:attrNameLst>
                                          <p:attrName>ppt_y</p:attrName>
                                        </p:attrNameLst>
                                      </p:cBhvr>
                                      <p:tavLst>
                                        <p:tav tm="0">
                                          <p:val>
                                            <p:strVal val="1+#ppt_h/2"/>
                                          </p:val>
                                        </p:tav>
                                        <p:tav tm="100000">
                                          <p:val>
                                            <p:strVal val="#ppt_y"/>
                                          </p:val>
                                        </p:tav>
                                      </p:tavLst>
                                    </p:anim>
                                  </p:childTnLst>
                                </p:cTn>
                              </p:par>
                              <p:par>
                                <p:cTn id="20" presetID="10" presetClass="entr" presetSubtype="0" fill="hold" grpId="0" nodeType="withEffect">
                                  <p:stCondLst>
                                    <p:cond delay="325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par>
                                <p:cTn id="23" presetID="2" presetClass="entr" presetSubtype="4" decel="100000" fill="hold" grpId="0" nodeType="withEffect">
                                  <p:stCondLst>
                                    <p:cond delay="30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750" fill="hold"/>
                                        <p:tgtEl>
                                          <p:spTgt spid="29"/>
                                        </p:tgtEl>
                                        <p:attrNameLst>
                                          <p:attrName>ppt_x</p:attrName>
                                        </p:attrNameLst>
                                      </p:cBhvr>
                                      <p:tavLst>
                                        <p:tav tm="0">
                                          <p:val>
                                            <p:strVal val="#ppt_x"/>
                                          </p:val>
                                        </p:tav>
                                        <p:tav tm="100000">
                                          <p:val>
                                            <p:strVal val="#ppt_x"/>
                                          </p:val>
                                        </p:tav>
                                      </p:tavLst>
                                    </p:anim>
                                    <p:anim calcmode="lin" valueType="num">
                                      <p:cBhvr additive="base">
                                        <p:cTn id="26" dur="75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3250"/>
                                  </p:stCondLst>
                                  <p:childTnLst>
                                    <p:set>
                                      <p:cBhvr>
                                        <p:cTn id="28" dur="1" fill="hold">
                                          <p:stCondLst>
                                            <p:cond delay="0"/>
                                          </p:stCondLst>
                                        </p:cTn>
                                        <p:tgtEl>
                                          <p:spTgt spid="30">
                                            <p:bg/>
                                          </p:spTgt>
                                        </p:tgtEl>
                                        <p:attrNameLst>
                                          <p:attrName>style.visibility</p:attrName>
                                        </p:attrNameLst>
                                      </p:cBhvr>
                                      <p:to>
                                        <p:strVal val="visible"/>
                                      </p:to>
                                    </p:set>
                                    <p:anim calcmode="lin" valueType="num">
                                      <p:cBhvr additive="base">
                                        <p:cTn id="29" dur="750" fill="hold"/>
                                        <p:tgtEl>
                                          <p:spTgt spid="30">
                                            <p:bg/>
                                          </p:spTgt>
                                        </p:tgtEl>
                                        <p:attrNameLst>
                                          <p:attrName>ppt_x</p:attrName>
                                        </p:attrNameLst>
                                      </p:cBhvr>
                                      <p:tavLst>
                                        <p:tav tm="0">
                                          <p:val>
                                            <p:strVal val="#ppt_x"/>
                                          </p:val>
                                        </p:tav>
                                        <p:tav tm="100000">
                                          <p:val>
                                            <p:strVal val="#ppt_x"/>
                                          </p:val>
                                        </p:tav>
                                      </p:tavLst>
                                    </p:anim>
                                    <p:anim calcmode="lin" valueType="num">
                                      <p:cBhvr additive="base">
                                        <p:cTn id="30" dur="750" fill="hold"/>
                                        <p:tgtEl>
                                          <p:spTgt spid="30">
                                            <p:bg/>
                                          </p:spTgt>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375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fade">
                                      <p:cBhvr>
                                        <p:cTn id="33" dur="500"/>
                                        <p:tgtEl>
                                          <p:spTgt spid="30">
                                            <p:txEl>
                                              <p:pRg st="0" end="0"/>
                                            </p:txEl>
                                          </p:spTgt>
                                        </p:tgtEl>
                                      </p:cBhvr>
                                    </p:animEffect>
                                  </p:childTnLst>
                                </p:cTn>
                              </p:par>
                              <p:par>
                                <p:cTn id="34" presetID="2" presetClass="entr" presetSubtype="4" decel="100000" fill="hold" grpId="0" nodeType="withEffect">
                                  <p:stCondLst>
                                    <p:cond delay="35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750" fill="hold"/>
                                        <p:tgtEl>
                                          <p:spTgt spid="32"/>
                                        </p:tgtEl>
                                        <p:attrNameLst>
                                          <p:attrName>ppt_x</p:attrName>
                                        </p:attrNameLst>
                                      </p:cBhvr>
                                      <p:tavLst>
                                        <p:tav tm="0">
                                          <p:val>
                                            <p:strVal val="#ppt_x"/>
                                          </p:val>
                                        </p:tav>
                                        <p:tav tm="100000">
                                          <p:val>
                                            <p:strVal val="#ppt_x"/>
                                          </p:val>
                                        </p:tav>
                                      </p:tavLst>
                                    </p:anim>
                                    <p:anim calcmode="lin" valueType="num">
                                      <p:cBhvr additive="base">
                                        <p:cTn id="37" dur="750" fill="hold"/>
                                        <p:tgtEl>
                                          <p:spTgt spid="32"/>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3750"/>
                                  </p:stCondLst>
                                  <p:childTnLst>
                                    <p:set>
                                      <p:cBhvr>
                                        <p:cTn id="39" dur="1" fill="hold">
                                          <p:stCondLst>
                                            <p:cond delay="0"/>
                                          </p:stCondLst>
                                        </p:cTn>
                                        <p:tgtEl>
                                          <p:spTgt spid="33">
                                            <p:bg/>
                                          </p:spTgt>
                                        </p:tgtEl>
                                        <p:attrNameLst>
                                          <p:attrName>style.visibility</p:attrName>
                                        </p:attrNameLst>
                                      </p:cBhvr>
                                      <p:to>
                                        <p:strVal val="visible"/>
                                      </p:to>
                                    </p:set>
                                    <p:anim calcmode="lin" valueType="num">
                                      <p:cBhvr additive="base">
                                        <p:cTn id="40" dur="750" fill="hold"/>
                                        <p:tgtEl>
                                          <p:spTgt spid="33">
                                            <p:bg/>
                                          </p:spTgt>
                                        </p:tgtEl>
                                        <p:attrNameLst>
                                          <p:attrName>ppt_x</p:attrName>
                                        </p:attrNameLst>
                                      </p:cBhvr>
                                      <p:tavLst>
                                        <p:tav tm="0">
                                          <p:val>
                                            <p:strVal val="#ppt_x"/>
                                          </p:val>
                                        </p:tav>
                                        <p:tav tm="100000">
                                          <p:val>
                                            <p:strVal val="#ppt_x"/>
                                          </p:val>
                                        </p:tav>
                                      </p:tavLst>
                                    </p:anim>
                                    <p:anim calcmode="lin" valueType="num">
                                      <p:cBhvr additive="base">
                                        <p:cTn id="41" dur="750" fill="hold"/>
                                        <p:tgtEl>
                                          <p:spTgt spid="33">
                                            <p:bg/>
                                          </p:spTgt>
                                        </p:tgtEl>
                                        <p:attrNameLst>
                                          <p:attrName>ppt_y</p:attrName>
                                        </p:attrNameLst>
                                      </p:cBhvr>
                                      <p:tavLst>
                                        <p:tav tm="0">
                                          <p:val>
                                            <p:strVal val="1+#ppt_h/2"/>
                                          </p:val>
                                        </p:tav>
                                        <p:tav tm="100000">
                                          <p:val>
                                            <p:strVal val="#ppt_y"/>
                                          </p:val>
                                        </p:tav>
                                      </p:tavLst>
                                    </p:anim>
                                  </p:childTnLst>
                                </p:cTn>
                              </p:par>
                              <p:par>
                                <p:cTn id="42" presetID="10" presetClass="entr" presetSubtype="0" fill="hold" grpId="0" nodeType="withEffect">
                                  <p:stCondLst>
                                    <p:cond delay="4250"/>
                                  </p:stCondLst>
                                  <p:childTnLst>
                                    <p:set>
                                      <p:cBhvr>
                                        <p:cTn id="43" dur="1" fill="hold">
                                          <p:stCondLst>
                                            <p:cond delay="0"/>
                                          </p:stCondLst>
                                        </p:cTn>
                                        <p:tgtEl>
                                          <p:spTgt spid="33">
                                            <p:txEl>
                                              <p:pRg st="0" end="0"/>
                                            </p:txEl>
                                          </p:spTgt>
                                        </p:tgtEl>
                                        <p:attrNameLst>
                                          <p:attrName>style.visibility</p:attrName>
                                        </p:attrNameLst>
                                      </p:cBhvr>
                                      <p:to>
                                        <p:strVal val="visible"/>
                                      </p:to>
                                    </p:set>
                                    <p:animEffect transition="in" filter="fade">
                                      <p:cBhvr>
                                        <p:cTn id="44" dur="500"/>
                                        <p:tgtEl>
                                          <p:spTgt spid="33">
                                            <p:txEl>
                                              <p:pRg st="0" end="0"/>
                                            </p:txEl>
                                          </p:spTgt>
                                        </p:tgtEl>
                                      </p:cBhvr>
                                    </p:animEffect>
                                  </p:childTnLst>
                                </p:cTn>
                              </p:par>
                              <p:par>
                                <p:cTn id="45" presetID="2" presetClass="entr" presetSubtype="4" decel="100000" fill="hold" grpId="0" nodeType="withEffect">
                                  <p:stCondLst>
                                    <p:cond delay="400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750" fill="hold"/>
                                        <p:tgtEl>
                                          <p:spTgt spid="36"/>
                                        </p:tgtEl>
                                        <p:attrNameLst>
                                          <p:attrName>ppt_x</p:attrName>
                                        </p:attrNameLst>
                                      </p:cBhvr>
                                      <p:tavLst>
                                        <p:tav tm="0">
                                          <p:val>
                                            <p:strVal val="#ppt_x"/>
                                          </p:val>
                                        </p:tav>
                                        <p:tav tm="100000">
                                          <p:val>
                                            <p:strVal val="#ppt_x"/>
                                          </p:val>
                                        </p:tav>
                                      </p:tavLst>
                                    </p:anim>
                                    <p:anim calcmode="lin" valueType="num">
                                      <p:cBhvr additive="base">
                                        <p:cTn id="48" dur="750" fill="hold"/>
                                        <p:tgtEl>
                                          <p:spTgt spid="36"/>
                                        </p:tgtEl>
                                        <p:attrNameLst>
                                          <p:attrName>ppt_y</p:attrName>
                                        </p:attrNameLst>
                                      </p:cBhvr>
                                      <p:tavLst>
                                        <p:tav tm="0">
                                          <p:val>
                                            <p:strVal val="1+#ppt_h/2"/>
                                          </p:val>
                                        </p:tav>
                                        <p:tav tm="100000">
                                          <p:val>
                                            <p:strVal val="#ppt_y"/>
                                          </p:val>
                                        </p:tav>
                                      </p:tavLst>
                                    </p:anim>
                                  </p:childTnLst>
                                </p:cTn>
                              </p:par>
                              <p:par>
                                <p:cTn id="49" presetID="22" presetClass="entr" presetSubtype="8" fill="hold" nodeType="withEffect">
                                  <p:stCondLst>
                                    <p:cond delay="150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par>
                                <p:cTn id="52" presetID="6" presetClass="emph" presetSubtype="0" accel="50000" decel="50000" autoRev="1" fill="hold" nodeType="withEffect">
                                  <p:stCondLst>
                                    <p:cond delay="1500"/>
                                  </p:stCondLst>
                                  <p:childTnLst>
                                    <p:animScale>
                                      <p:cBhvr>
                                        <p:cTn id="53" dur="500" fill="hold"/>
                                        <p:tgtEl>
                                          <p:spTgt spid="16"/>
                                        </p:tgtEl>
                                      </p:cBhvr>
                                      <p:by x="120000" y="120000"/>
                                    </p:animScale>
                                  </p:childTnLst>
                                </p:cTn>
                              </p:par>
                              <p:par>
                                <p:cTn id="54" presetID="2" presetClass="entr" presetSubtype="1" decel="100000" fill="hold" grpId="0" nodeType="withEffect">
                                  <p:stCondLst>
                                    <p:cond delay="125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1000" fill="hold"/>
                                        <p:tgtEl>
                                          <p:spTgt spid="18"/>
                                        </p:tgtEl>
                                        <p:attrNameLst>
                                          <p:attrName>ppt_x</p:attrName>
                                        </p:attrNameLst>
                                      </p:cBhvr>
                                      <p:tavLst>
                                        <p:tav tm="0">
                                          <p:val>
                                            <p:strVal val="#ppt_x"/>
                                          </p:val>
                                        </p:tav>
                                        <p:tav tm="100000">
                                          <p:val>
                                            <p:strVal val="#ppt_x"/>
                                          </p:val>
                                        </p:tav>
                                      </p:tavLst>
                                    </p:anim>
                                    <p:anim calcmode="lin" valueType="num">
                                      <p:cBhvr additive="base">
                                        <p:cTn id="57" dur="1000" fill="hold"/>
                                        <p:tgtEl>
                                          <p:spTgt spid="18"/>
                                        </p:tgtEl>
                                        <p:attrNameLst>
                                          <p:attrName>ppt_y</p:attrName>
                                        </p:attrNameLst>
                                      </p:cBhvr>
                                      <p:tavLst>
                                        <p:tav tm="0">
                                          <p:val>
                                            <p:strVal val="0-#ppt_h/2"/>
                                          </p:val>
                                        </p:tav>
                                        <p:tav tm="100000">
                                          <p:val>
                                            <p:strVal val="#ppt_y"/>
                                          </p:val>
                                        </p:tav>
                                      </p:tavLst>
                                    </p:anim>
                                  </p:childTnLst>
                                </p:cTn>
                              </p:par>
                              <p:par>
                                <p:cTn id="58" presetID="22" presetClass="entr" presetSubtype="8" fill="hold" nodeType="withEffect">
                                  <p:stCondLst>
                                    <p:cond delay="150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par>
                                <p:cTn id="61" presetID="22" presetClass="entr" presetSubtype="8" fill="hold" grpId="0" nodeType="withEffect">
                                  <p:stCondLst>
                                    <p:cond delay="2000"/>
                                  </p:stCondLst>
                                  <p:childTnLst>
                                    <p:set>
                                      <p:cBhvr>
                                        <p:cTn id="62" dur="1" fill="hold">
                                          <p:stCondLst>
                                            <p:cond delay="0"/>
                                          </p:stCondLst>
                                        </p:cTn>
                                        <p:tgtEl>
                                          <p:spTgt spid="40">
                                            <p:txEl>
                                              <p:pRg st="0" end="0"/>
                                            </p:txEl>
                                          </p:spTgt>
                                        </p:tgtEl>
                                        <p:attrNameLst>
                                          <p:attrName>style.visibility</p:attrName>
                                        </p:attrNameLst>
                                      </p:cBhvr>
                                      <p:to>
                                        <p:strVal val="visible"/>
                                      </p:to>
                                    </p:set>
                                    <p:animEffect transition="in" filter="wipe(left)">
                                      <p:cBhvr>
                                        <p:cTn id="63" dur="500"/>
                                        <p:tgtEl>
                                          <p:spTgt spid="40">
                                            <p:txEl>
                                              <p:pRg st="0" end="0"/>
                                            </p:txEl>
                                          </p:spTgt>
                                        </p:tgtEl>
                                      </p:cBhvr>
                                    </p:animEffect>
                                  </p:childTnLst>
                                </p:cTn>
                              </p:par>
                              <p:par>
                                <p:cTn id="64" presetID="22" presetClass="entr" presetSubtype="4" fill="hold" grpId="0" nodeType="withEffect">
                                  <p:stCondLst>
                                    <p:cond delay="2250"/>
                                  </p:stCondLst>
                                  <p:childTnLst>
                                    <p:set>
                                      <p:cBhvr>
                                        <p:cTn id="65" dur="1" fill="hold">
                                          <p:stCondLst>
                                            <p:cond delay="0"/>
                                          </p:stCondLst>
                                        </p:cTn>
                                        <p:tgtEl>
                                          <p:spTgt spid="38"/>
                                        </p:tgtEl>
                                        <p:attrNameLst>
                                          <p:attrName>style.visibility</p:attrName>
                                        </p:attrNameLst>
                                      </p:cBhvr>
                                      <p:to>
                                        <p:strVal val="visible"/>
                                      </p:to>
                                    </p:set>
                                    <p:animEffect transition="in" filter="wipe(down)">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tmplLst>
          <p:tmpl>
            <p:tnLst>
              <p:par>
                <p:cTn presetID="22" presetClass="entr" presetSubtype="4"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40" grpId="0" build="p">
        <p:tmplLst>
          <p:tmpl lvl="1">
            <p:tnLst>
              <p:par>
                <p:cTn presetID="22" presetClass="entr" presetSubtype="8"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18" grpId="0"/>
      <p:bldP spid="19"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7" grpId="0">
        <p:tmplLst>
          <p:tmpl>
            <p:tnLst>
              <p:par>
                <p:cTn presetID="2" presetClass="entr" presetSubtype="4" decel="100000" fill="hold" nodeType="withEffect">
                  <p:stCondLst>
                    <p:cond delay="2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ppt_x"/>
                          </p:val>
                        </p:tav>
                        <p:tav tm="100000">
                          <p:val>
                            <p:strVal val="#ppt_x"/>
                          </p:val>
                        </p:tav>
                      </p:tavLst>
                    </p:anim>
                    <p:anim calcmode="lin" valueType="num">
                      <p:cBhvr additive="base">
                        <p:cTn dur="750" fill="hold"/>
                        <p:tgtEl>
                          <p:spTgt spid="27"/>
                        </p:tgtEl>
                        <p:attrNameLst>
                          <p:attrName>ppt_y</p:attrName>
                        </p:attrNameLst>
                      </p:cBhvr>
                      <p:tavLst>
                        <p:tav tm="0">
                          <p:val>
                            <p:strVal val="1+#ppt_h/2"/>
                          </p:val>
                        </p:tav>
                        <p:tav tm="100000">
                          <p:val>
                            <p:strVal val="#ppt_y"/>
                          </p:val>
                        </p:tav>
                      </p:tavLst>
                    </p:anim>
                  </p:childTnLst>
                </p:cTn>
              </p:par>
            </p:tnLst>
          </p:tmpl>
        </p:tmplLst>
      </p:bldP>
      <p:bldP spid="28"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2" presetClass="entr" presetSubtype="4" decel="100000" fill="hold" nodeType="withEffect">
                  <p:stCondLst>
                    <p:cond delay="3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1+#ppt_h/2"/>
                          </p:val>
                        </p:tav>
                        <p:tav tm="100000">
                          <p:val>
                            <p:strVal val="#ppt_y"/>
                          </p:val>
                        </p:tav>
                      </p:tavLst>
                    </p:anim>
                  </p:childTnLst>
                </p:cTn>
              </p:par>
            </p:tnLst>
          </p:tmpl>
        </p:tmplLst>
      </p:bldP>
      <p:bldP spid="30" grpId="0" uiExpand="1" build="p" animBg="1">
        <p:tmplLst>
          <p:tmpl>
            <p:tnLst>
              <p:par>
                <p:cTn presetID="2" presetClass="entr" presetSubtype="4" decel="100000" fill="hold" nodeType="withEffect">
                  <p:stCondLst>
                    <p:cond delay="3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7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2" grpId="0">
        <p:tmplLst>
          <p:tmpl>
            <p:tnLst>
              <p:par>
                <p:cTn presetID="2" presetClass="entr" presetSubtype="4" decel="100000" fill="hold" nodeType="withEffect">
                  <p:stCondLst>
                    <p:cond delay="3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3" grpId="0" uiExpand="1" build="p" animBg="1">
        <p:tmplLst>
          <p:tmpl>
            <p:tnLst>
              <p:par>
                <p:cTn presetID="2" presetClass="entr" presetSubtype="4" decel="100000" fill="hold" nodeType="withEffect">
                  <p:stCondLst>
                    <p:cond delay="37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6" grpId="0">
        <p:tmplLst>
          <p:tmpl>
            <p:tnLst>
              <p:par>
                <p:cTn presetID="2" presetClass="entr" presetSubtype="4" decel="100000" fill="hold" nodeType="withEffect">
                  <p:stCondLst>
                    <p:cond delay="40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ppt_x"/>
                          </p:val>
                        </p:tav>
                        <p:tav tm="100000">
                          <p:val>
                            <p:strVal val="#ppt_x"/>
                          </p:val>
                        </p:tav>
                      </p:tavLst>
                    </p:anim>
                    <p:anim calcmode="lin" valueType="num">
                      <p:cBhvr additive="base">
                        <p:cTn dur="750" fill="hold"/>
                        <p:tgtEl>
                          <p:spTgt spid="3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ext + body Slide - 3x chec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1" y="4066896"/>
            <a:ext cx="2359444" cy="2133533"/>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urna.</a:t>
            </a:r>
          </a:p>
          <a:p>
            <a:pPr lvl="0"/>
            <a:r>
              <a:rPr lang="en-US" noProof="0"/>
              <a:t>Nunc viverra imperdiet enim. Fusce est. Vivamus a </a:t>
            </a:r>
            <a:r>
              <a:rPr lang="en-US" noProof="0" err="1"/>
              <a:t>tellus</a:t>
            </a:r>
            <a:r>
              <a:rPr lang="en-US" noProof="0"/>
              <a:t>.</a:t>
            </a:r>
          </a:p>
        </p:txBody>
      </p:sp>
      <p:cxnSp>
        <p:nvCxnSpPr>
          <p:cNvPr id="33" name="Straight Connector 12">
            <a:extLst>
              <a:ext uri="{FF2B5EF4-FFF2-40B4-BE49-F238E27FC236}">
                <a16:creationId xmlns:a16="http://schemas.microsoft.com/office/drawing/2014/main" id="{3B37D5C8-257B-4F9B-B0CE-B18993817944}"/>
              </a:ext>
            </a:extLst>
          </p:cNvPr>
          <p:cNvCxnSpPr>
            <a:cxnSpLocks/>
          </p:cNvCxnSpPr>
          <p:nvPr/>
        </p:nvCxnSpPr>
        <p:spPr>
          <a:xfrm>
            <a:off x="1880075" y="3248330"/>
            <a:ext cx="238427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4571999" cy="748788"/>
          </a:xfrm>
          <a:prstGeom prst="rect">
            <a:avLst/>
          </a:prstGeom>
        </p:spPr>
        <p:txBody>
          <a:bodyPr vert="horz" lIns="0" tIns="0" rIns="0" bIns="0" rtlCol="0" anchor="t">
            <a:normAutofit/>
          </a:bodyPr>
          <a:lstStyle>
            <a:lvl1pPr>
              <a:defRPr sz="2800">
                <a:latin typeface="+mn-lt"/>
              </a:defRPr>
            </a:lvl1pPr>
          </a:lstStyle>
          <a:p>
            <a:r>
              <a:rPr lang="en-US" err="1"/>
              <a:t>Zoznam</a:t>
            </a:r>
            <a:r>
              <a:rPr lang="en-US"/>
              <a:t> </a:t>
            </a:r>
            <a:br>
              <a:rPr lang="en-US"/>
            </a:br>
            <a:r>
              <a:rPr lang="en-US"/>
              <a:t>s </a:t>
            </a:r>
            <a:r>
              <a:rPr lang="en-US" err="1"/>
              <a:t>odrážkami</a:t>
            </a:r>
            <a:endParaRPr lang="en-US"/>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3"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grpSp>
        <p:nvGrpSpPr>
          <p:cNvPr id="22" name="Group 7">
            <a:extLst>
              <a:ext uri="{FF2B5EF4-FFF2-40B4-BE49-F238E27FC236}">
                <a16:creationId xmlns:a16="http://schemas.microsoft.com/office/drawing/2014/main" id="{AFDFB2CD-73FE-422E-9740-EE8EFB93FD74}"/>
              </a:ext>
            </a:extLst>
          </p:cNvPr>
          <p:cNvGrpSpPr/>
          <p:nvPr userDrawn="1"/>
        </p:nvGrpSpPr>
        <p:grpSpPr>
          <a:xfrm>
            <a:off x="1322926" y="3058622"/>
            <a:ext cx="416560" cy="416560"/>
            <a:chOff x="5108410" y="1700592"/>
            <a:chExt cx="416560" cy="416560"/>
          </a:xfrm>
        </p:grpSpPr>
        <p:sp>
          <p:nvSpPr>
            <p:cNvPr id="23" name="Oval 6">
              <a:extLst>
                <a:ext uri="{FF2B5EF4-FFF2-40B4-BE49-F238E27FC236}">
                  <a16:creationId xmlns:a16="http://schemas.microsoft.com/office/drawing/2014/main" id="{9629C38A-C082-48E5-9489-317DCE24FF36}"/>
                </a:ext>
              </a:extLst>
            </p:cNvPr>
            <p:cNvSpPr/>
            <p:nvPr/>
          </p:nvSpPr>
          <p:spPr>
            <a:xfrm>
              <a:off x="5108410" y="1700592"/>
              <a:ext cx="416560" cy="416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3612">
              <a:extLst>
                <a:ext uri="{FF2B5EF4-FFF2-40B4-BE49-F238E27FC236}">
                  <a16:creationId xmlns:a16="http://schemas.microsoft.com/office/drawing/2014/main" id="{3759DE22-8D9C-46E2-9422-556DA350223B}"/>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solidFill>
                <a:schemeClr val="bg1"/>
              </a:solidFill>
              <a:miter lim="400000"/>
            </a:ln>
          </p:spPr>
          <p:txBody>
            <a:bodyPr lIns="38100" tIns="38100" rIns="38100" bIns="38100" anchor="ctr"/>
            <a:lstStyle/>
            <a:p>
              <a:endParaRPr>
                <a:solidFill>
                  <a:prstClr val="black"/>
                </a:solidFill>
              </a:endParaRPr>
            </a:p>
          </p:txBody>
        </p:sp>
      </p:grpSp>
      <p:sp>
        <p:nvSpPr>
          <p:cNvPr id="31" name="Text Placeholder 3">
            <a:extLst>
              <a:ext uri="{FF2B5EF4-FFF2-40B4-BE49-F238E27FC236}">
                <a16:creationId xmlns:a16="http://schemas.microsoft.com/office/drawing/2014/main" id="{62CF629D-6FBB-44A3-AE2B-7F3C4025E154}"/>
              </a:ext>
            </a:extLst>
          </p:cNvPr>
          <p:cNvSpPr>
            <a:spLocks noGrp="1"/>
          </p:cNvSpPr>
          <p:nvPr>
            <p:ph type="body" sz="quarter" idx="26" hasCustomPrompt="1"/>
          </p:nvPr>
        </p:nvSpPr>
        <p:spPr>
          <a:xfrm>
            <a:off x="4579923" y="4066896"/>
            <a:ext cx="2359444" cy="1536446"/>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
        <p:nvSpPr>
          <p:cNvPr id="32" name="Text Placeholder 3">
            <a:extLst>
              <a:ext uri="{FF2B5EF4-FFF2-40B4-BE49-F238E27FC236}">
                <a16:creationId xmlns:a16="http://schemas.microsoft.com/office/drawing/2014/main" id="{03FD40AF-014B-4F5B-8158-23642361D6BA}"/>
              </a:ext>
            </a:extLst>
          </p:cNvPr>
          <p:cNvSpPr>
            <a:spLocks noGrp="1"/>
          </p:cNvSpPr>
          <p:nvPr>
            <p:ph type="body" sz="quarter" idx="27" hasCustomPrompt="1"/>
          </p:nvPr>
        </p:nvSpPr>
        <p:spPr>
          <a:xfrm>
            <a:off x="4586705"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a:t>
            </a:r>
            <a:r>
              <a:rPr lang="en-US" sz="1400" b="1" i="0" kern="1200" noProof="0">
                <a:solidFill>
                  <a:srgbClr val="222222"/>
                </a:solidFill>
                <a:latin typeface="+mn-lt"/>
                <a:ea typeface="Open Sans" charset="0"/>
                <a:cs typeface="Open Sans" charset="0"/>
              </a:rPr>
              <a:t>#2</a:t>
            </a:r>
            <a:endParaRPr lang="sk-SK" noProof="0"/>
          </a:p>
        </p:txBody>
      </p:sp>
      <p:sp>
        <p:nvSpPr>
          <p:cNvPr id="46" name="Text Placeholder 3">
            <a:extLst>
              <a:ext uri="{FF2B5EF4-FFF2-40B4-BE49-F238E27FC236}">
                <a16:creationId xmlns:a16="http://schemas.microsoft.com/office/drawing/2014/main" id="{B344EABB-9C74-4F23-8855-C7288FFC964D}"/>
              </a:ext>
            </a:extLst>
          </p:cNvPr>
          <p:cNvSpPr>
            <a:spLocks noGrp="1"/>
          </p:cNvSpPr>
          <p:nvPr>
            <p:ph type="body" sz="quarter" idx="28" hasCustomPrompt="1"/>
          </p:nvPr>
        </p:nvSpPr>
        <p:spPr>
          <a:xfrm>
            <a:off x="7635008" y="4066896"/>
            <a:ext cx="2359444" cy="1911934"/>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p>
        </p:txBody>
      </p:sp>
      <p:sp>
        <p:nvSpPr>
          <p:cNvPr id="47" name="Text Placeholder 3">
            <a:extLst>
              <a:ext uri="{FF2B5EF4-FFF2-40B4-BE49-F238E27FC236}">
                <a16:creationId xmlns:a16="http://schemas.microsoft.com/office/drawing/2014/main" id="{F82930C6-67BF-4E31-B143-C342D325EEBC}"/>
              </a:ext>
            </a:extLst>
          </p:cNvPr>
          <p:cNvSpPr>
            <a:spLocks noGrp="1"/>
          </p:cNvSpPr>
          <p:nvPr>
            <p:ph type="body" sz="quarter" idx="29" hasCustomPrompt="1"/>
          </p:nvPr>
        </p:nvSpPr>
        <p:spPr>
          <a:xfrm>
            <a:off x="7641790"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a:t>
            </a:r>
            <a:r>
              <a:rPr lang="en-US" sz="1400" b="1" i="0" kern="1200" noProof="0">
                <a:solidFill>
                  <a:srgbClr val="222222"/>
                </a:solidFill>
                <a:latin typeface="+mn-lt"/>
                <a:ea typeface="Open Sans" charset="0"/>
                <a:cs typeface="Open Sans" charset="0"/>
              </a:rPr>
              <a:t>#3</a:t>
            </a:r>
            <a:endParaRPr lang="sk-SK" noProof="0"/>
          </a:p>
        </p:txBody>
      </p:sp>
      <p:cxnSp>
        <p:nvCxnSpPr>
          <p:cNvPr id="48" name="Straight Connector 12">
            <a:extLst>
              <a:ext uri="{FF2B5EF4-FFF2-40B4-BE49-F238E27FC236}">
                <a16:creationId xmlns:a16="http://schemas.microsoft.com/office/drawing/2014/main" id="{3C3D3E03-A691-41FA-BA12-AC5E221A4D29}"/>
              </a:ext>
            </a:extLst>
          </p:cNvPr>
          <p:cNvCxnSpPr>
            <a:cxnSpLocks/>
          </p:cNvCxnSpPr>
          <p:nvPr userDrawn="1"/>
        </p:nvCxnSpPr>
        <p:spPr>
          <a:xfrm>
            <a:off x="4956561" y="3250246"/>
            <a:ext cx="232445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 name="Group 8">
            <a:extLst>
              <a:ext uri="{FF2B5EF4-FFF2-40B4-BE49-F238E27FC236}">
                <a16:creationId xmlns:a16="http://schemas.microsoft.com/office/drawing/2014/main" id="{7D2B5F68-40AE-4545-AB4E-211C6000BE37}"/>
              </a:ext>
            </a:extLst>
          </p:cNvPr>
          <p:cNvGrpSpPr/>
          <p:nvPr userDrawn="1"/>
        </p:nvGrpSpPr>
        <p:grpSpPr>
          <a:xfrm>
            <a:off x="4423065" y="3058622"/>
            <a:ext cx="416560" cy="416560"/>
            <a:chOff x="5108410" y="1700592"/>
            <a:chExt cx="416560" cy="416560"/>
          </a:xfrm>
          <a:solidFill>
            <a:schemeClr val="accent1"/>
          </a:solidFill>
        </p:grpSpPr>
        <p:sp>
          <p:nvSpPr>
            <p:cNvPr id="26" name="Oval 9">
              <a:extLst>
                <a:ext uri="{FF2B5EF4-FFF2-40B4-BE49-F238E27FC236}">
                  <a16:creationId xmlns:a16="http://schemas.microsoft.com/office/drawing/2014/main" id="{26FB6336-29FA-4347-9648-E4C4363A49F5}"/>
                </a:ext>
              </a:extLst>
            </p:cNvPr>
            <p:cNvSpPr/>
            <p:nvPr/>
          </p:nvSpPr>
          <p:spPr>
            <a:xfrm>
              <a:off x="5108410" y="1700592"/>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hape 3612">
              <a:extLst>
                <a:ext uri="{FF2B5EF4-FFF2-40B4-BE49-F238E27FC236}">
                  <a16:creationId xmlns:a16="http://schemas.microsoft.com/office/drawing/2014/main" id="{78F93D5C-E35D-41ED-9EE7-5869A2547A6A}"/>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2700">
              <a:solidFill>
                <a:schemeClr val="bg1"/>
              </a:solidFill>
              <a:miter lim="400000"/>
            </a:ln>
          </p:spPr>
          <p:txBody>
            <a:bodyPr lIns="38100" tIns="38100" rIns="38100" bIns="38100" anchor="ctr"/>
            <a:lstStyle/>
            <a:p>
              <a:endParaRPr>
                <a:solidFill>
                  <a:prstClr val="black"/>
                </a:solidFill>
              </a:endParaRPr>
            </a:p>
          </p:txBody>
        </p:sp>
      </p:grpSp>
      <p:grpSp>
        <p:nvGrpSpPr>
          <p:cNvPr id="49" name="Group 8">
            <a:extLst>
              <a:ext uri="{FF2B5EF4-FFF2-40B4-BE49-F238E27FC236}">
                <a16:creationId xmlns:a16="http://schemas.microsoft.com/office/drawing/2014/main" id="{40B02A4F-168D-4C6E-9AA8-8E875870979F}"/>
              </a:ext>
            </a:extLst>
          </p:cNvPr>
          <p:cNvGrpSpPr/>
          <p:nvPr userDrawn="1"/>
        </p:nvGrpSpPr>
        <p:grpSpPr>
          <a:xfrm>
            <a:off x="7415032" y="3058622"/>
            <a:ext cx="416560" cy="416560"/>
            <a:chOff x="5108410" y="1700592"/>
            <a:chExt cx="416560" cy="416560"/>
          </a:xfrm>
          <a:solidFill>
            <a:schemeClr val="accent1"/>
          </a:solidFill>
        </p:grpSpPr>
        <p:sp>
          <p:nvSpPr>
            <p:cNvPr id="50" name="Oval 9">
              <a:extLst>
                <a:ext uri="{FF2B5EF4-FFF2-40B4-BE49-F238E27FC236}">
                  <a16:creationId xmlns:a16="http://schemas.microsoft.com/office/drawing/2014/main" id="{8BBC1AF9-5D69-4A69-8CE8-9961D2FA6F90}"/>
                </a:ext>
              </a:extLst>
            </p:cNvPr>
            <p:cNvSpPr/>
            <p:nvPr/>
          </p:nvSpPr>
          <p:spPr>
            <a:xfrm>
              <a:off x="5108410" y="1700592"/>
              <a:ext cx="416560" cy="416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hape 3612">
              <a:extLst>
                <a:ext uri="{FF2B5EF4-FFF2-40B4-BE49-F238E27FC236}">
                  <a16:creationId xmlns:a16="http://schemas.microsoft.com/office/drawing/2014/main" id="{A9C3CD02-631F-4DCC-83B8-D5A5C668C099}"/>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2700">
              <a:solidFill>
                <a:schemeClr val="bg1"/>
              </a:solidFill>
              <a:miter lim="400000"/>
            </a:ln>
          </p:spPr>
          <p:txBody>
            <a:bodyPr lIns="38100" tIns="38100" rIns="38100" bIns="38100" anchor="ctr"/>
            <a:lstStyle/>
            <a:p>
              <a:endParaRPr>
                <a:solidFill>
                  <a:prstClr val="black"/>
                </a:solidFill>
              </a:endParaRPr>
            </a:p>
          </p:txBody>
        </p:sp>
      </p:grpSp>
      <p:sp>
        <p:nvSpPr>
          <p:cNvPr id="28" name="Picture Placeholder 14">
            <a:extLst>
              <a:ext uri="{FF2B5EF4-FFF2-40B4-BE49-F238E27FC236}">
                <a16:creationId xmlns:a16="http://schemas.microsoft.com/office/drawing/2014/main" id="{847FDB87-4E3D-40D4-816E-75F97D59313F}"/>
              </a:ext>
            </a:extLst>
          </p:cNvPr>
          <p:cNvSpPr>
            <a:spLocks noGrp="1"/>
          </p:cNvSpPr>
          <p:nvPr>
            <p:ph type="pic" sz="quarter" idx="25" hasCustomPrompt="1"/>
          </p:nvPr>
        </p:nvSpPr>
        <p:spPr>
          <a:xfrm>
            <a:off x="9165745" y="765173"/>
            <a:ext cx="3026255" cy="152648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Tree>
    <p:extLst>
      <p:ext uri="{BB962C8B-B14F-4D97-AF65-F5344CB8AC3E}">
        <p14:creationId xmlns:p14="http://schemas.microsoft.com/office/powerpoint/2010/main" val="355588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2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decel="50000" fill="hold" nodeType="withEffect">
                                  <p:stCondLst>
                                    <p:cond delay="25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ppt_x"/>
                                          </p:val>
                                        </p:tav>
                                        <p:tav tm="100000">
                                          <p:val>
                                            <p:strVal val="#ppt_x"/>
                                          </p:val>
                                        </p:tav>
                                      </p:tavLst>
                                    </p:anim>
                                    <p:anim calcmode="lin" valueType="num">
                                      <p:cBhvr additive="base">
                                        <p:cTn id="20" dur="10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decel="50000" fill="hold" nodeType="withEffect">
                                  <p:stCondLst>
                                    <p:cond delay="275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1000" fill="hold"/>
                                        <p:tgtEl>
                                          <p:spTgt spid="49"/>
                                        </p:tgtEl>
                                        <p:attrNameLst>
                                          <p:attrName>ppt_x</p:attrName>
                                        </p:attrNameLst>
                                      </p:cBhvr>
                                      <p:tavLst>
                                        <p:tav tm="0">
                                          <p:val>
                                            <p:strVal val="#ppt_x"/>
                                          </p:val>
                                        </p:tav>
                                        <p:tav tm="100000">
                                          <p:val>
                                            <p:strVal val="#ppt_x"/>
                                          </p:val>
                                        </p:tav>
                                      </p:tavLst>
                                    </p:anim>
                                    <p:anim calcmode="lin" valueType="num">
                                      <p:cBhvr additive="base">
                                        <p:cTn id="24" dur="1000" fill="hold"/>
                                        <p:tgtEl>
                                          <p:spTgt spid="49"/>
                                        </p:tgtEl>
                                        <p:attrNameLst>
                                          <p:attrName>ppt_y</p:attrName>
                                        </p:attrNameLst>
                                      </p:cBhvr>
                                      <p:tavLst>
                                        <p:tav tm="0">
                                          <p:val>
                                            <p:strVal val="1+#ppt_h/2"/>
                                          </p:val>
                                        </p:tav>
                                        <p:tav tm="100000">
                                          <p:val>
                                            <p:strVal val="#ppt_y"/>
                                          </p:val>
                                        </p:tav>
                                      </p:tavLst>
                                    </p:anim>
                                  </p:childTnLst>
                                </p:cTn>
                              </p:par>
                              <p:par>
                                <p:cTn id="25" presetID="22" presetClass="entr" presetSubtype="8" fill="hold" nodeType="withEffect">
                                  <p:stCondLst>
                                    <p:cond delay="325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nodeType="withEffect">
                                  <p:stCondLst>
                                    <p:cond delay="325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par>
                                <p:cTn id="31" presetID="22" presetClass="entr" presetSubtype="8" fill="hold" grpId="0" nodeType="withEffect">
                                  <p:stCondLst>
                                    <p:cond delay="175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6" presetClass="emph" presetSubtype="0" accel="50000" decel="48000" autoRev="1" fill="hold" grpId="1" nodeType="withEffect">
                                  <p:stCondLst>
                                    <p:cond delay="1750"/>
                                  </p:stCondLst>
                                  <p:childTnLst>
                                    <p:animScale>
                                      <p:cBhvr>
                                        <p:cTn id="35" dur="500" fill="hold"/>
                                        <p:tgtEl>
                                          <p:spTgt spid="28"/>
                                        </p:tgtEl>
                                      </p:cBhvr>
                                      <p:by x="120000" y="120000"/>
                                    </p:animScale>
                                  </p:childTnLst>
                                </p:cTn>
                              </p:par>
                              <p:par>
                                <p:cTn id="36" presetID="22" presetClass="entr" presetSubtype="8" fill="hold" grpId="0" nodeType="withEffect">
                                  <p:stCondLst>
                                    <p:cond delay="3000"/>
                                  </p:stCondLst>
                                  <p:childTnLst>
                                    <p:set>
                                      <p:cBhvr>
                                        <p:cTn id="37" dur="1" fill="hold">
                                          <p:stCondLst>
                                            <p:cond delay="0"/>
                                          </p:stCondLst>
                                        </p:cTn>
                                        <p:tgtEl>
                                          <p:spTgt spid="41">
                                            <p:txEl>
                                              <p:pRg st="0" end="0"/>
                                            </p:txEl>
                                          </p:spTgt>
                                        </p:tgtEl>
                                        <p:attrNameLst>
                                          <p:attrName>style.visibility</p:attrName>
                                        </p:attrNameLst>
                                      </p:cBhvr>
                                      <p:to>
                                        <p:strVal val="visible"/>
                                      </p:to>
                                    </p:set>
                                    <p:animEffect transition="in" filter="wipe(left)">
                                      <p:cBhvr>
                                        <p:cTn id="38" dur="500"/>
                                        <p:tgtEl>
                                          <p:spTgt spid="41">
                                            <p:txEl>
                                              <p:pRg st="0" end="0"/>
                                            </p:txEl>
                                          </p:spTgt>
                                        </p:tgtEl>
                                      </p:cBhvr>
                                    </p:animEffect>
                                  </p:childTnLst>
                                </p:cTn>
                              </p:par>
                              <p:par>
                                <p:cTn id="39" presetID="42" presetClass="entr" presetSubtype="0" fill="hold" grpId="0" nodeType="withEffect">
                                  <p:stCondLst>
                                    <p:cond delay="30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par>
                                <p:cTn id="44" presetID="22" presetClass="entr" presetSubtype="8" fill="hold" grpId="0" nodeType="withEffect">
                                  <p:stCondLst>
                                    <p:cond delay="3250"/>
                                  </p:st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wipe(left)">
                                      <p:cBhvr>
                                        <p:cTn id="46" dur="500"/>
                                        <p:tgtEl>
                                          <p:spTgt spid="32">
                                            <p:txEl>
                                              <p:pRg st="0" end="0"/>
                                            </p:txEl>
                                          </p:spTgt>
                                        </p:tgtEl>
                                      </p:cBhvr>
                                    </p:animEffect>
                                  </p:childTnLst>
                                </p:cTn>
                              </p:par>
                              <p:par>
                                <p:cTn id="47" presetID="42" presetClass="entr" presetSubtype="0" fill="hold" grpId="0" nodeType="withEffect">
                                  <p:stCondLst>
                                    <p:cond delay="325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anim calcmode="lin" valueType="num">
                                      <p:cBhvr>
                                        <p:cTn id="50" dur="500" fill="hold"/>
                                        <p:tgtEl>
                                          <p:spTgt spid="31"/>
                                        </p:tgtEl>
                                        <p:attrNameLst>
                                          <p:attrName>ppt_x</p:attrName>
                                        </p:attrNameLst>
                                      </p:cBhvr>
                                      <p:tavLst>
                                        <p:tav tm="0">
                                          <p:val>
                                            <p:strVal val="#ppt_x"/>
                                          </p:val>
                                        </p:tav>
                                        <p:tav tm="100000">
                                          <p:val>
                                            <p:strVal val="#ppt_x"/>
                                          </p:val>
                                        </p:tav>
                                      </p:tavLst>
                                    </p:anim>
                                    <p:anim calcmode="lin" valueType="num">
                                      <p:cBhvr>
                                        <p:cTn id="51" dur="500" fill="hold"/>
                                        <p:tgtEl>
                                          <p:spTgt spid="31"/>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3500"/>
                                  </p:stCondLst>
                                  <p:childTnLst>
                                    <p:set>
                                      <p:cBhvr>
                                        <p:cTn id="53" dur="1" fill="hold">
                                          <p:stCondLst>
                                            <p:cond delay="0"/>
                                          </p:stCondLst>
                                        </p:cTn>
                                        <p:tgtEl>
                                          <p:spTgt spid="47">
                                            <p:txEl>
                                              <p:pRg st="0" end="0"/>
                                            </p:txEl>
                                          </p:spTgt>
                                        </p:tgtEl>
                                        <p:attrNameLst>
                                          <p:attrName>style.visibility</p:attrName>
                                        </p:attrNameLst>
                                      </p:cBhvr>
                                      <p:to>
                                        <p:strVal val="visible"/>
                                      </p:to>
                                    </p:set>
                                    <p:animEffect transition="in" filter="wipe(left)">
                                      <p:cBhvr>
                                        <p:cTn id="54" dur="500"/>
                                        <p:tgtEl>
                                          <p:spTgt spid="47">
                                            <p:txEl>
                                              <p:pRg st="0" end="0"/>
                                            </p:txEl>
                                          </p:spTgt>
                                        </p:tgtEl>
                                      </p:cBhvr>
                                    </p:animEffect>
                                  </p:childTnLst>
                                </p:cTn>
                              </p:par>
                              <p:par>
                                <p:cTn id="55" presetID="42" presetClass="entr" presetSubtype="0" fill="hold" grpId="0" nodeType="withEffect">
                                  <p:stCondLst>
                                    <p:cond delay="35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anim calcmode="lin" valueType="num">
                                      <p:cBhvr>
                                        <p:cTn id="58" dur="500" fill="hold"/>
                                        <p:tgtEl>
                                          <p:spTgt spid="46"/>
                                        </p:tgtEl>
                                        <p:attrNameLst>
                                          <p:attrName>ppt_x</p:attrName>
                                        </p:attrNameLst>
                                      </p:cBhvr>
                                      <p:tavLst>
                                        <p:tav tm="0">
                                          <p:val>
                                            <p:strVal val="#ppt_x"/>
                                          </p:val>
                                        </p:tav>
                                        <p:tav tm="100000">
                                          <p:val>
                                            <p:strVal val="#ppt_x"/>
                                          </p:val>
                                        </p:tav>
                                      </p:tavLst>
                                    </p:anim>
                                    <p:anim calcmode="lin" valueType="num">
                                      <p:cBhvr>
                                        <p:cTn id="5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p:tmplLst>
          <p:tmpl>
            <p:tnLst>
              <p:par>
                <p:cTn presetID="42" presetClass="entr" presetSubtype="0" fill="hold" nodeType="withEffect">
                  <p:stCondLst>
                    <p:cond delay="30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30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1" grpId="0">
        <p:tmplLst>
          <p:tmpl>
            <p:tnLst>
              <p:par>
                <p:cTn presetID="42" presetClass="entr" presetSubtype="0" fill="hold" nodeType="withEffect">
                  <p:stCondLst>
                    <p:cond delay="3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22" presetClass="entr" presetSubtype="8" fill="hold" nodeType="withEffect">
                  <p:stCondLst>
                    <p:cond delay="32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46" grpId="0">
        <p:tmplLst>
          <p:tmpl>
            <p:tnLst>
              <p:par>
                <p:cTn presetID="42" presetClass="entr" presetSubtype="0" fill="hold" nodeType="withEffect">
                  <p:stCondLst>
                    <p:cond delay="3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2" presetClass="entr" presetSubtype="8" fill="hold" nodeType="withEffect">
                  <p:stCondLst>
                    <p:cond delay="35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28" grpId="0" animBg="1"/>
      <p:bldP spid="28" grpId="1"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ext + body Slide - 4x chec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err="1"/>
              <a:t>Zoznam</a:t>
            </a:r>
            <a:r>
              <a:rPr lang="en-US"/>
              <a:t> </a:t>
            </a:r>
            <a:br>
              <a:rPr lang="en-US"/>
            </a:br>
            <a:r>
              <a:rPr lang="en-US"/>
              <a:t>s </a:t>
            </a:r>
            <a:r>
              <a:rPr lang="en-US" err="1"/>
              <a:t>odrážkami</a:t>
            </a:r>
            <a:r>
              <a:rPr lang="en-US"/>
              <a:t> 2</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pic>
        <p:nvPicPr>
          <p:cNvPr id="4" name="Grafický objekt 3">
            <a:extLst>
              <a:ext uri="{FF2B5EF4-FFF2-40B4-BE49-F238E27FC236}">
                <a16:creationId xmlns:a16="http://schemas.microsoft.com/office/drawing/2014/main" id="{B18D497D-E494-4B81-87EF-21D3C726BB1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434403" y="1174034"/>
            <a:ext cx="870962" cy="870962"/>
          </a:xfrm>
          <a:prstGeom prst="rect">
            <a:avLst/>
          </a:prstGeom>
        </p:spPr>
      </p:pic>
      <p:pic>
        <p:nvPicPr>
          <p:cNvPr id="6" name="Grafický objekt 5">
            <a:extLst>
              <a:ext uri="{FF2B5EF4-FFF2-40B4-BE49-F238E27FC236}">
                <a16:creationId xmlns:a16="http://schemas.microsoft.com/office/drawing/2014/main" id="{1EC69317-7A2F-4E13-A149-1AD3AA0DAE2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6434403" y="2466824"/>
            <a:ext cx="870962" cy="870962"/>
          </a:xfrm>
          <a:prstGeom prst="rect">
            <a:avLst/>
          </a:prstGeom>
        </p:spPr>
      </p:pic>
      <p:sp>
        <p:nvSpPr>
          <p:cNvPr id="35" name="Text Placeholder 3">
            <a:extLst>
              <a:ext uri="{FF2B5EF4-FFF2-40B4-BE49-F238E27FC236}">
                <a16:creationId xmlns:a16="http://schemas.microsoft.com/office/drawing/2014/main" id="{E18FE3AE-3A95-4CA3-9143-DB3E146E235A}"/>
              </a:ext>
            </a:extLst>
          </p:cNvPr>
          <p:cNvSpPr>
            <a:spLocks noGrp="1"/>
          </p:cNvSpPr>
          <p:nvPr>
            <p:ph type="body" sz="quarter" idx="23" hasCustomPrompt="1"/>
          </p:nvPr>
        </p:nvSpPr>
        <p:spPr>
          <a:xfrm>
            <a:off x="7628215" y="151860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36" name="Text Placeholder 3">
            <a:extLst>
              <a:ext uri="{FF2B5EF4-FFF2-40B4-BE49-F238E27FC236}">
                <a16:creationId xmlns:a16="http://schemas.microsoft.com/office/drawing/2014/main" id="{24D33C1B-738D-4A09-9206-24352B268BB8}"/>
              </a:ext>
            </a:extLst>
          </p:cNvPr>
          <p:cNvSpPr>
            <a:spLocks noGrp="1"/>
          </p:cNvSpPr>
          <p:nvPr>
            <p:ph type="body" sz="quarter" idx="24" hasCustomPrompt="1"/>
          </p:nvPr>
        </p:nvSpPr>
        <p:spPr>
          <a:xfrm>
            <a:off x="7628215" y="1131891"/>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bodu</a:t>
            </a:r>
            <a:r>
              <a:rPr lang="en-US" noProof="0"/>
              <a:t> #1</a:t>
            </a:r>
            <a:endParaRPr lang="sk-SK" noProof="0"/>
          </a:p>
        </p:txBody>
      </p:sp>
      <p:sp>
        <p:nvSpPr>
          <p:cNvPr id="37" name="Text Placeholder 3">
            <a:extLst>
              <a:ext uri="{FF2B5EF4-FFF2-40B4-BE49-F238E27FC236}">
                <a16:creationId xmlns:a16="http://schemas.microsoft.com/office/drawing/2014/main" id="{2077D6E9-C10D-467B-A5BB-07BBCD36FEA7}"/>
              </a:ext>
            </a:extLst>
          </p:cNvPr>
          <p:cNvSpPr>
            <a:spLocks noGrp="1"/>
          </p:cNvSpPr>
          <p:nvPr>
            <p:ph type="body" sz="quarter" idx="25" hasCustomPrompt="1"/>
          </p:nvPr>
        </p:nvSpPr>
        <p:spPr>
          <a:xfrm>
            <a:off x="7628215" y="2782890"/>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38" name="Text Placeholder 3">
            <a:extLst>
              <a:ext uri="{FF2B5EF4-FFF2-40B4-BE49-F238E27FC236}">
                <a16:creationId xmlns:a16="http://schemas.microsoft.com/office/drawing/2014/main" id="{25C52124-84C8-4CFB-8EB9-FE2B0589B7D6}"/>
              </a:ext>
            </a:extLst>
          </p:cNvPr>
          <p:cNvSpPr>
            <a:spLocks noGrp="1"/>
          </p:cNvSpPr>
          <p:nvPr>
            <p:ph type="body" sz="quarter" idx="26" hasCustomPrompt="1"/>
          </p:nvPr>
        </p:nvSpPr>
        <p:spPr>
          <a:xfrm>
            <a:off x="7628215" y="2396176"/>
            <a:ext cx="3051825" cy="241285"/>
          </a:xfrm>
          <a:prstGeom prst="rect">
            <a:avLst/>
          </a:prstGeom>
        </p:spPr>
        <p:txBody>
          <a:bodyPr wrap="square" lIns="0" tIns="0" rIns="0" bIns="0">
            <a:spAutoFit/>
          </a:bodyPr>
          <a:lstStyle>
            <a:lvl1pPr marL="0" indent="0" algn="l">
              <a:lnSpc>
                <a:spcPct val="120000"/>
              </a:lnSpc>
              <a:buNone/>
              <a:defRPr sz="1400" b="1" baseline="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bodu</a:t>
            </a:r>
            <a:r>
              <a:rPr lang="en-US" noProof="0"/>
              <a:t> #2</a:t>
            </a:r>
            <a:endParaRPr lang="sk-SK" noProof="0"/>
          </a:p>
        </p:txBody>
      </p:sp>
      <p:pic>
        <p:nvPicPr>
          <p:cNvPr id="39" name="Grafický objekt 38">
            <a:extLst>
              <a:ext uri="{FF2B5EF4-FFF2-40B4-BE49-F238E27FC236}">
                <a16:creationId xmlns:a16="http://schemas.microsoft.com/office/drawing/2014/main" id="{9BCC7887-25F3-45D2-B29A-91C91CAB241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434403" y="3714820"/>
            <a:ext cx="870962" cy="870962"/>
          </a:xfrm>
          <a:prstGeom prst="rect">
            <a:avLst/>
          </a:prstGeom>
        </p:spPr>
      </p:pic>
      <p:sp>
        <p:nvSpPr>
          <p:cNvPr id="40" name="Text Placeholder 3">
            <a:extLst>
              <a:ext uri="{FF2B5EF4-FFF2-40B4-BE49-F238E27FC236}">
                <a16:creationId xmlns:a16="http://schemas.microsoft.com/office/drawing/2014/main" id="{FF643481-82AD-4A6C-988B-545B5ABD52E8}"/>
              </a:ext>
            </a:extLst>
          </p:cNvPr>
          <p:cNvSpPr>
            <a:spLocks noGrp="1"/>
          </p:cNvSpPr>
          <p:nvPr>
            <p:ph type="body" sz="quarter" idx="27" hasCustomPrompt="1"/>
          </p:nvPr>
        </p:nvSpPr>
        <p:spPr>
          <a:xfrm>
            <a:off x="7628215" y="4059391"/>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2" name="Text Placeholder 3">
            <a:extLst>
              <a:ext uri="{FF2B5EF4-FFF2-40B4-BE49-F238E27FC236}">
                <a16:creationId xmlns:a16="http://schemas.microsoft.com/office/drawing/2014/main" id="{ED917F21-1431-40D3-97DB-84C27E39B315}"/>
              </a:ext>
            </a:extLst>
          </p:cNvPr>
          <p:cNvSpPr>
            <a:spLocks noGrp="1"/>
          </p:cNvSpPr>
          <p:nvPr>
            <p:ph type="body" sz="quarter" idx="28" hasCustomPrompt="1"/>
          </p:nvPr>
        </p:nvSpPr>
        <p:spPr>
          <a:xfrm>
            <a:off x="7628215" y="3672677"/>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bodu</a:t>
            </a:r>
            <a:r>
              <a:rPr lang="en-US" noProof="0"/>
              <a:t> #3</a:t>
            </a:r>
            <a:endParaRPr lang="sk-SK" noProof="0"/>
          </a:p>
        </p:txBody>
      </p:sp>
      <p:pic>
        <p:nvPicPr>
          <p:cNvPr id="43" name="Grafický objekt 42">
            <a:extLst>
              <a:ext uri="{FF2B5EF4-FFF2-40B4-BE49-F238E27FC236}">
                <a16:creationId xmlns:a16="http://schemas.microsoft.com/office/drawing/2014/main" id="{0B1CC6B1-FCA2-4DB7-BAF5-CF2B3314E5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434403" y="4977410"/>
            <a:ext cx="870962" cy="870962"/>
          </a:xfrm>
          <a:prstGeom prst="rect">
            <a:avLst/>
          </a:prstGeom>
        </p:spPr>
      </p:pic>
      <p:sp>
        <p:nvSpPr>
          <p:cNvPr id="44" name="Text Placeholder 3">
            <a:extLst>
              <a:ext uri="{FF2B5EF4-FFF2-40B4-BE49-F238E27FC236}">
                <a16:creationId xmlns:a16="http://schemas.microsoft.com/office/drawing/2014/main" id="{1413C681-4B10-45E0-8940-F130586BE770}"/>
              </a:ext>
            </a:extLst>
          </p:cNvPr>
          <p:cNvSpPr>
            <a:spLocks noGrp="1"/>
          </p:cNvSpPr>
          <p:nvPr>
            <p:ph type="body" sz="quarter" idx="29" hasCustomPrompt="1"/>
          </p:nvPr>
        </p:nvSpPr>
        <p:spPr>
          <a:xfrm>
            <a:off x="7628215" y="5321981"/>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5" name="Text Placeholder 3">
            <a:extLst>
              <a:ext uri="{FF2B5EF4-FFF2-40B4-BE49-F238E27FC236}">
                <a16:creationId xmlns:a16="http://schemas.microsoft.com/office/drawing/2014/main" id="{7C220781-3675-460A-A0F8-81BE46C1C738}"/>
              </a:ext>
            </a:extLst>
          </p:cNvPr>
          <p:cNvSpPr>
            <a:spLocks noGrp="1"/>
          </p:cNvSpPr>
          <p:nvPr>
            <p:ph type="body" sz="quarter" idx="30" hasCustomPrompt="1"/>
          </p:nvPr>
        </p:nvSpPr>
        <p:spPr>
          <a:xfrm>
            <a:off x="7628215" y="4935267"/>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bodu</a:t>
            </a:r>
            <a:r>
              <a:rPr lang="en-US" noProof="0"/>
              <a:t> #4</a:t>
            </a:r>
            <a:endParaRPr lang="sk-SK" noProof="0"/>
          </a:p>
        </p:txBody>
      </p:sp>
    </p:spTree>
    <p:extLst>
      <p:ext uri="{BB962C8B-B14F-4D97-AF65-F5344CB8AC3E}">
        <p14:creationId xmlns:p14="http://schemas.microsoft.com/office/powerpoint/2010/main" val="168425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4" decel="100000" fill="hold" nodeType="withEffect">
                                  <p:stCondLst>
                                    <p:cond delay="2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750" fill="hold"/>
                                        <p:tgtEl>
                                          <p:spTgt spid="4"/>
                                        </p:tgtEl>
                                        <p:attrNameLst>
                                          <p:attrName>ppt_x</p:attrName>
                                        </p:attrNameLst>
                                      </p:cBhvr>
                                      <p:tavLst>
                                        <p:tav tm="0">
                                          <p:val>
                                            <p:strVal val="#ppt_x"/>
                                          </p:val>
                                        </p:tav>
                                        <p:tav tm="100000">
                                          <p:val>
                                            <p:strVal val="#ppt_x"/>
                                          </p:val>
                                        </p:tav>
                                      </p:tavLst>
                                    </p:anim>
                                    <p:anim calcmode="lin" valueType="num">
                                      <p:cBhvr additive="base">
                                        <p:cTn id="26" dur="75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750" fill="hold"/>
                                        <p:tgtEl>
                                          <p:spTgt spid="6"/>
                                        </p:tgtEl>
                                        <p:attrNameLst>
                                          <p:attrName>ppt_x</p:attrName>
                                        </p:attrNameLst>
                                      </p:cBhvr>
                                      <p:tavLst>
                                        <p:tav tm="0">
                                          <p:val>
                                            <p:strVal val="#ppt_x"/>
                                          </p:val>
                                        </p:tav>
                                        <p:tav tm="100000">
                                          <p:val>
                                            <p:strVal val="#ppt_x"/>
                                          </p:val>
                                        </p:tav>
                                      </p:tavLst>
                                    </p:anim>
                                    <p:anim calcmode="lin" valueType="num">
                                      <p:cBhvr additive="base">
                                        <p:cTn id="30" dur="75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750" fill="hold"/>
                                        <p:tgtEl>
                                          <p:spTgt spid="39"/>
                                        </p:tgtEl>
                                        <p:attrNameLst>
                                          <p:attrName>ppt_x</p:attrName>
                                        </p:attrNameLst>
                                      </p:cBhvr>
                                      <p:tavLst>
                                        <p:tav tm="0">
                                          <p:val>
                                            <p:strVal val="#ppt_x"/>
                                          </p:val>
                                        </p:tav>
                                        <p:tav tm="100000">
                                          <p:val>
                                            <p:strVal val="#ppt_x"/>
                                          </p:val>
                                        </p:tav>
                                      </p:tavLst>
                                    </p:anim>
                                    <p:anim calcmode="lin" valueType="num">
                                      <p:cBhvr additive="base">
                                        <p:cTn id="34" dur="750" fill="hold"/>
                                        <p:tgtEl>
                                          <p:spTgt spid="39"/>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375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750" fill="hold"/>
                                        <p:tgtEl>
                                          <p:spTgt spid="43"/>
                                        </p:tgtEl>
                                        <p:attrNameLst>
                                          <p:attrName>ppt_x</p:attrName>
                                        </p:attrNameLst>
                                      </p:cBhvr>
                                      <p:tavLst>
                                        <p:tav tm="0">
                                          <p:val>
                                            <p:strVal val="#ppt_x"/>
                                          </p:val>
                                        </p:tav>
                                        <p:tav tm="100000">
                                          <p:val>
                                            <p:strVal val="#ppt_x"/>
                                          </p:val>
                                        </p:tav>
                                      </p:tavLst>
                                    </p:anim>
                                    <p:anim calcmode="lin" valueType="num">
                                      <p:cBhvr additive="base">
                                        <p:cTn id="38" dur="750" fill="hold"/>
                                        <p:tgtEl>
                                          <p:spTgt spid="43"/>
                                        </p:tgtEl>
                                        <p:attrNameLst>
                                          <p:attrName>ppt_y</p:attrName>
                                        </p:attrNameLst>
                                      </p:cBhvr>
                                      <p:tavLst>
                                        <p:tav tm="0">
                                          <p:val>
                                            <p:strVal val="1+#ppt_h/2"/>
                                          </p:val>
                                        </p:tav>
                                        <p:tav tm="100000">
                                          <p:val>
                                            <p:strVal val="#ppt_y"/>
                                          </p:val>
                                        </p:tav>
                                      </p:tavLst>
                                    </p:anim>
                                  </p:childTnLst>
                                </p:cTn>
                              </p:par>
                              <p:par>
                                <p:cTn id="39" presetID="22" presetClass="entr" presetSubtype="8" fill="hold" grpId="0" nodeType="withEffect">
                                  <p:stCondLst>
                                    <p:cond delay="375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wipe(left)">
                                      <p:cBhvr>
                                        <p:cTn id="41" dur="500"/>
                                        <p:tgtEl>
                                          <p:spTgt spid="35">
                                            <p:txEl>
                                              <p:pRg st="0" end="0"/>
                                            </p:txEl>
                                          </p:spTgt>
                                        </p:tgtEl>
                                      </p:cBhvr>
                                    </p:animEffect>
                                  </p:childTnLst>
                                </p:cTn>
                              </p:par>
                              <p:par>
                                <p:cTn id="42" presetID="6" presetClass="emph" presetSubtype="0" accel="50000" decel="50000" autoRev="1" fill="hold" grpId="1" nodeType="withEffect">
                                  <p:stCondLst>
                                    <p:cond delay="3750"/>
                                  </p:stCondLst>
                                  <p:childTnLst>
                                    <p:animScale>
                                      <p:cBhvr>
                                        <p:cTn id="43" dur="500" fill="hold"/>
                                        <p:tgtEl>
                                          <p:spTgt spid="35">
                                            <p:txEl>
                                              <p:pRg st="0" end="0"/>
                                            </p:txEl>
                                          </p:spTgt>
                                        </p:tgtEl>
                                      </p:cBhvr>
                                      <p:by x="105000" y="105000"/>
                                    </p:animScale>
                                  </p:childTnLst>
                                </p:cTn>
                              </p:par>
                              <p:par>
                                <p:cTn id="44" presetID="22" presetClass="entr" presetSubtype="8" fill="hold" grpId="0" nodeType="withEffect">
                                  <p:stCondLst>
                                    <p:cond delay="375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par>
                                <p:cTn id="47" presetID="6" presetClass="emph" presetSubtype="0" accel="50000" decel="50000" autoRev="1" fill="hold" grpId="1" nodeType="withEffect">
                                  <p:stCondLst>
                                    <p:cond delay="3750"/>
                                  </p:stCondLst>
                                  <p:childTnLst>
                                    <p:animScale>
                                      <p:cBhvr>
                                        <p:cTn id="48" dur="500" fill="hold"/>
                                        <p:tgtEl>
                                          <p:spTgt spid="36"/>
                                        </p:tgtEl>
                                      </p:cBhvr>
                                      <p:by x="120000" y="120000"/>
                                    </p:animScale>
                                  </p:childTnLst>
                                </p:cTn>
                              </p:par>
                              <p:par>
                                <p:cTn id="49" presetID="22" presetClass="entr" presetSubtype="8" fill="hold" grpId="0" nodeType="withEffect">
                                  <p:stCondLst>
                                    <p:cond delay="40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par>
                                <p:cTn id="52" presetID="6" presetClass="emph" presetSubtype="0" accel="50000" decel="50000" autoRev="1" fill="hold" grpId="1" nodeType="withEffect">
                                  <p:stCondLst>
                                    <p:cond delay="4000"/>
                                  </p:stCondLst>
                                  <p:childTnLst>
                                    <p:animScale>
                                      <p:cBhvr>
                                        <p:cTn id="53" dur="500" fill="hold"/>
                                        <p:tgtEl>
                                          <p:spTgt spid="38"/>
                                        </p:tgtEl>
                                      </p:cBhvr>
                                      <p:by x="120000" y="120000"/>
                                    </p:animScale>
                                  </p:childTnLst>
                                </p:cTn>
                              </p:par>
                              <p:par>
                                <p:cTn id="54" presetID="22" presetClass="entr" presetSubtype="8" fill="hold" grpId="0" nodeType="withEffect">
                                  <p:stCondLst>
                                    <p:cond delay="4000"/>
                                  </p:stCondLst>
                                  <p:childTnLst>
                                    <p:set>
                                      <p:cBhvr>
                                        <p:cTn id="55" dur="1" fill="hold">
                                          <p:stCondLst>
                                            <p:cond delay="0"/>
                                          </p:stCondLst>
                                        </p:cTn>
                                        <p:tgtEl>
                                          <p:spTgt spid="37">
                                            <p:txEl>
                                              <p:pRg st="0" end="0"/>
                                            </p:txEl>
                                          </p:spTgt>
                                        </p:tgtEl>
                                        <p:attrNameLst>
                                          <p:attrName>style.visibility</p:attrName>
                                        </p:attrNameLst>
                                      </p:cBhvr>
                                      <p:to>
                                        <p:strVal val="visible"/>
                                      </p:to>
                                    </p:set>
                                    <p:animEffect transition="in" filter="wipe(left)">
                                      <p:cBhvr>
                                        <p:cTn id="56" dur="500"/>
                                        <p:tgtEl>
                                          <p:spTgt spid="37">
                                            <p:txEl>
                                              <p:pRg st="0" end="0"/>
                                            </p:txEl>
                                          </p:spTgt>
                                        </p:tgtEl>
                                      </p:cBhvr>
                                    </p:animEffect>
                                  </p:childTnLst>
                                </p:cTn>
                              </p:par>
                              <p:par>
                                <p:cTn id="57" presetID="6" presetClass="emph" presetSubtype="0" accel="50000" decel="50000" autoRev="1" fill="hold" grpId="1" nodeType="withEffect">
                                  <p:stCondLst>
                                    <p:cond delay="4000"/>
                                  </p:stCondLst>
                                  <p:childTnLst>
                                    <p:animScale>
                                      <p:cBhvr>
                                        <p:cTn id="58" dur="500" fill="hold"/>
                                        <p:tgtEl>
                                          <p:spTgt spid="37">
                                            <p:txEl>
                                              <p:pRg st="0" end="0"/>
                                            </p:txEl>
                                          </p:spTgt>
                                        </p:tgtEl>
                                      </p:cBhvr>
                                      <p:by x="105000" y="105000"/>
                                    </p:animScale>
                                  </p:childTnLst>
                                </p:cTn>
                              </p:par>
                              <p:par>
                                <p:cTn id="59" presetID="22" presetClass="entr" presetSubtype="8" fill="hold" grpId="0" nodeType="withEffect">
                                  <p:stCondLst>
                                    <p:cond delay="400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par>
                                <p:cTn id="62" presetID="6" presetClass="emph" presetSubtype="0" accel="50000" decel="50000" autoRev="1" fill="hold" grpId="1" nodeType="withEffect">
                                  <p:stCondLst>
                                    <p:cond delay="4000"/>
                                  </p:stCondLst>
                                  <p:childTnLst>
                                    <p:animScale>
                                      <p:cBhvr>
                                        <p:cTn id="63" dur="500" fill="hold"/>
                                        <p:tgtEl>
                                          <p:spTgt spid="42"/>
                                        </p:tgtEl>
                                      </p:cBhvr>
                                      <p:by x="120000" y="120000"/>
                                    </p:animScale>
                                  </p:childTnLst>
                                </p:cTn>
                              </p:par>
                              <p:par>
                                <p:cTn id="64" presetID="22" presetClass="entr" presetSubtype="8" fill="hold" grpId="0" nodeType="withEffect">
                                  <p:stCondLst>
                                    <p:cond delay="400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6" presetClass="emph" presetSubtype="0" accel="50000" decel="50000" autoRev="1" fill="hold" grpId="1" nodeType="withEffect">
                                  <p:stCondLst>
                                    <p:cond delay="4000"/>
                                  </p:stCondLst>
                                  <p:childTnLst>
                                    <p:animScale>
                                      <p:cBhvr>
                                        <p:cTn id="68" dur="500" fill="hold"/>
                                        <p:tgtEl>
                                          <p:spTgt spid="40">
                                            <p:txEl>
                                              <p:pRg st="0" end="0"/>
                                            </p:txEl>
                                          </p:spTgt>
                                        </p:tgtEl>
                                      </p:cBhvr>
                                      <p:by x="105000" y="105000"/>
                                    </p:animScale>
                                  </p:childTnLst>
                                </p:cTn>
                              </p:par>
                              <p:par>
                                <p:cTn id="69" presetID="22" presetClass="entr" presetSubtype="8" fill="hold" grpId="0" nodeType="withEffect">
                                  <p:stCondLst>
                                    <p:cond delay="425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par>
                                <p:cTn id="72" presetID="6" presetClass="emph" presetSubtype="0" accel="50000" decel="50000" autoRev="1" fill="hold" grpId="1" nodeType="withEffect">
                                  <p:stCondLst>
                                    <p:cond delay="4250"/>
                                  </p:stCondLst>
                                  <p:childTnLst>
                                    <p:animScale>
                                      <p:cBhvr>
                                        <p:cTn id="73" dur="500" fill="hold"/>
                                        <p:tgtEl>
                                          <p:spTgt spid="45"/>
                                        </p:tgtEl>
                                      </p:cBhvr>
                                      <p:by x="120000" y="120000"/>
                                    </p:animScale>
                                  </p:childTnLst>
                                </p:cTn>
                              </p:par>
                              <p:par>
                                <p:cTn id="74" presetID="22" presetClass="entr" presetSubtype="8" fill="hold" grpId="0" nodeType="withEffect">
                                  <p:stCondLst>
                                    <p:cond delay="4250"/>
                                  </p:stCondLst>
                                  <p:childTnLst>
                                    <p:set>
                                      <p:cBhvr>
                                        <p:cTn id="75" dur="1" fill="hold">
                                          <p:stCondLst>
                                            <p:cond delay="0"/>
                                          </p:stCondLst>
                                        </p:cTn>
                                        <p:tgtEl>
                                          <p:spTgt spid="44">
                                            <p:txEl>
                                              <p:pRg st="0" end="0"/>
                                            </p:txEl>
                                          </p:spTgt>
                                        </p:tgtEl>
                                        <p:attrNameLst>
                                          <p:attrName>style.visibility</p:attrName>
                                        </p:attrNameLst>
                                      </p:cBhvr>
                                      <p:to>
                                        <p:strVal val="visible"/>
                                      </p:to>
                                    </p:set>
                                    <p:animEffect transition="in" filter="wipe(left)">
                                      <p:cBhvr>
                                        <p:cTn id="76" dur="500"/>
                                        <p:tgtEl>
                                          <p:spTgt spid="44">
                                            <p:txEl>
                                              <p:pRg st="0" end="0"/>
                                            </p:txEl>
                                          </p:spTgt>
                                        </p:tgtEl>
                                      </p:cBhvr>
                                    </p:animEffect>
                                  </p:childTnLst>
                                </p:cTn>
                              </p:par>
                              <p:par>
                                <p:cTn id="77" presetID="6" presetClass="emph" presetSubtype="0" accel="50000" decel="50000" autoRev="1" fill="hold" grpId="1" nodeType="withEffect">
                                  <p:stCondLst>
                                    <p:cond delay="4250"/>
                                  </p:stCondLst>
                                  <p:childTnLst>
                                    <p:animScale>
                                      <p:cBhvr>
                                        <p:cTn id="78" dur="500" fill="hold"/>
                                        <p:tgtEl>
                                          <p:spTgt spid="4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5" grpId="0" build="p">
        <p:tmplLst>
          <p:tmpl lvl="1">
            <p:tnLst>
              <p:par>
                <p:cTn presetID="22" presetClass="entr" presetSubtype="8" fill="hold" nodeType="withEffect">
                  <p:stCondLst>
                    <p:cond delay="375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5" grpId="1" build="p">
        <p:tmplLst>
          <p:tmpl lvl="1">
            <p:tnLst>
              <p:par>
                <p:cTn presetID="6" presetClass="emph" presetSubtype="0" accel="50000" decel="50000" autoRev="1" fill="hold" nodeType="withEffect">
                  <p:stCondLst>
                    <p:cond delay="3750"/>
                  </p:stCondLst>
                  <p:childTnLst>
                    <p:animScale>
                      <p:cBhvr>
                        <p:cTn dur="500" fill="hold"/>
                        <p:tgtEl>
                          <p:spTgt spid="35"/>
                        </p:tgtEl>
                      </p:cBhvr>
                      <p:by x="105000" y="105000"/>
                    </p:animScale>
                  </p:childTnLst>
                </p:cTn>
              </p:par>
            </p:tnLst>
          </p:tmpl>
        </p:tmplLst>
      </p:bldP>
      <p:bldP spid="36" grpId="0">
        <p:tmplLst>
          <p:tmpl>
            <p:tnLst>
              <p:par>
                <p:cTn presetID="22" presetClass="entr" presetSubtype="8" fill="hold" nodeType="withEffect">
                  <p:stCondLst>
                    <p:cond delay="375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6" grpId="1">
        <p:tmplLst>
          <p:tmpl>
            <p:tnLst>
              <p:par>
                <p:cTn presetID="6" presetClass="emph" presetSubtype="0" accel="50000" decel="50000" autoRev="1" fill="hold" nodeType="withEffect">
                  <p:stCondLst>
                    <p:cond delay="3750"/>
                  </p:stCondLst>
                  <p:childTnLst>
                    <p:animScale>
                      <p:cBhvr>
                        <p:cTn dur="500" fill="hold"/>
                        <p:tgtEl>
                          <p:spTgt spid="36"/>
                        </p:tgtEl>
                      </p:cBhvr>
                      <p:by x="120000" y="120000"/>
                    </p:animScale>
                  </p:childTnLst>
                </p:cTn>
              </p:par>
            </p:tnLst>
          </p:tmpl>
        </p:tmplLst>
      </p:bldP>
      <p:bldP spid="37" grpId="0" build="p">
        <p:tmplLst>
          <p:tmpl lvl="1">
            <p:tnLst>
              <p:par>
                <p:cTn presetID="22" presetClass="entr" presetSubtype="8" fill="hold" nodeType="withEffect">
                  <p:stCondLst>
                    <p:cond delay="400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7" grpId="1" build="p">
        <p:tmplLst>
          <p:tmpl lvl="1">
            <p:tnLst>
              <p:par>
                <p:cTn presetID="6" presetClass="emph" presetSubtype="0" accel="50000" decel="50000" autoRev="1" fill="hold" nodeType="withEffect">
                  <p:stCondLst>
                    <p:cond delay="4000"/>
                  </p:stCondLst>
                  <p:childTnLst>
                    <p:animScale>
                      <p:cBhvr>
                        <p:cTn dur="500" fill="hold"/>
                        <p:tgtEl>
                          <p:spTgt spid="37"/>
                        </p:tgtEl>
                      </p:cBhvr>
                      <p:by x="105000" y="105000"/>
                    </p:animScale>
                  </p:childTnLst>
                </p:cTn>
              </p:par>
            </p:tnLst>
          </p:tmpl>
        </p:tmplLst>
      </p:bldP>
      <p:bldP spid="38" grpId="0">
        <p:tmplLst>
          <p:tmpl>
            <p:tnLst>
              <p:par>
                <p:cTn presetID="22" presetClass="entr" presetSubtype="8" fill="hold" nodeType="withEffect">
                  <p:stCondLst>
                    <p:cond delay="400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8" grpId="1">
        <p:tmplLst>
          <p:tmpl>
            <p:tnLst>
              <p:par>
                <p:cTn presetID="6" presetClass="emph" presetSubtype="0" accel="50000" decel="50000" autoRev="1" fill="hold" nodeType="withEffect">
                  <p:stCondLst>
                    <p:cond delay="4000"/>
                  </p:stCondLst>
                  <p:childTnLst>
                    <p:animScale>
                      <p:cBhvr>
                        <p:cTn dur="500" fill="hold"/>
                        <p:tgtEl>
                          <p:spTgt spid="38"/>
                        </p:tgtEl>
                      </p:cBhvr>
                      <p:by x="120000" y="120000"/>
                    </p:animScale>
                  </p:childTnLst>
                </p:cTn>
              </p:par>
            </p:tnLst>
          </p:tmpl>
        </p:tmplLst>
      </p:bldP>
      <p:bldP spid="40" grpId="0" build="p"/>
      <p:bldP spid="40" grpId="1" build="p"/>
      <p:bldP spid="42" grpId="0">
        <p:tmplLst>
          <p:tmpl>
            <p:tnLst>
              <p:par>
                <p:cTn presetID="22" presetClass="entr" presetSubtype="8" fill="hold" nodeType="withEffect">
                  <p:stCondLst>
                    <p:cond delay="40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2" grpId="1"/>
      <p:bldP spid="44" grpId="0" build="p">
        <p:tmplLst>
          <p:tmpl lvl="1">
            <p:tnLst>
              <p:par>
                <p:cTn presetID="22" presetClass="entr" presetSubtype="8" fill="hold" nodeType="withEffect">
                  <p:stCondLst>
                    <p:cond delay="4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4" grpId="1" build="p">
        <p:tmplLst>
          <p:tmpl lvl="1">
            <p:tnLst>
              <p:par>
                <p:cTn presetID="6" presetClass="emph" presetSubtype="0" accel="50000" decel="50000" autoRev="1" fill="hold" nodeType="withEffect">
                  <p:stCondLst>
                    <p:cond delay="4250"/>
                  </p:stCondLst>
                  <p:childTnLst>
                    <p:animScale>
                      <p:cBhvr>
                        <p:cTn dur="500" fill="hold"/>
                        <p:tgtEl>
                          <p:spTgt spid="44"/>
                        </p:tgtEl>
                      </p:cBhvr>
                      <p:by x="105000" y="105000"/>
                    </p:animScale>
                  </p:childTnLst>
                </p:cTn>
              </p:par>
            </p:tnLst>
          </p:tmpl>
        </p:tmplLst>
      </p:bldP>
      <p:bldP spid="45" grpId="0">
        <p:tmplLst>
          <p:tmpl>
            <p:tnLst>
              <p:par>
                <p:cTn presetID="22" presetClass="entr" presetSubtype="8" fill="hold" nodeType="withEffect">
                  <p:stCondLst>
                    <p:cond delay="42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5" grpId="1">
        <p:tmplLst>
          <p:tmpl>
            <p:tnLst>
              <p:par>
                <p:cTn presetID="6" presetClass="emph" presetSubtype="0" accel="50000" decel="50000" autoRev="1" fill="hold" nodeType="withEffect">
                  <p:stCondLst>
                    <p:cond delay="4250"/>
                  </p:stCondLst>
                  <p:childTnLst>
                    <p:animScale>
                      <p:cBhvr>
                        <p:cTn dur="500" fill="hold"/>
                        <p:tgtEl>
                          <p:spTgt spid="45"/>
                        </p:tgtEl>
                      </p:cBhvr>
                      <p:by x="120000" y="120000"/>
                    </p:animScale>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ext + Infografika Slide / kruhová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t>
            </a:r>
            <a:br>
              <a:rPr lang="en-US"/>
            </a:br>
            <a:r>
              <a:rPr lang="en-US"/>
              <a:t>/ </a:t>
            </a:r>
            <a:r>
              <a:rPr lang="en-US" err="1"/>
              <a:t>kruhová</a:t>
            </a:r>
            <a:r>
              <a:rPr lang="en-US"/>
              <a:t> 5x</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sp>
        <p:nvSpPr>
          <p:cNvPr id="3" name="Volný tvar: obrazec 2">
            <a:extLst>
              <a:ext uri="{FF2B5EF4-FFF2-40B4-BE49-F238E27FC236}">
                <a16:creationId xmlns:a16="http://schemas.microsoft.com/office/drawing/2014/main" id="{C4361A5B-1534-45D3-9D29-5322A687712E}"/>
              </a:ext>
            </a:extLst>
          </p:cNvPr>
          <p:cNvSpPr/>
          <p:nvPr/>
        </p:nvSpPr>
        <p:spPr>
          <a:xfrm>
            <a:off x="7239756" y="1064316"/>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accent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err="1">
                <a:solidFill>
                  <a:schemeClr val="bg2"/>
                </a:solidFill>
                <a:latin typeface="+mn-lt"/>
                <a:ea typeface="Open Sans" charset="0"/>
                <a:cs typeface="Open Sans" charset="0"/>
              </a:rPr>
              <a:t>Krok</a:t>
            </a:r>
            <a:r>
              <a:rPr lang="en-US" sz="1200" b="1" i="0" kern="1200" noProof="0">
                <a:solidFill>
                  <a:schemeClr val="bg2"/>
                </a:solidFill>
                <a:latin typeface="+mn-lt"/>
                <a:ea typeface="Open Sans" charset="0"/>
                <a:cs typeface="Open Sans" charset="0"/>
              </a:rPr>
              <a:t> #1</a:t>
            </a:r>
          </a:p>
        </p:txBody>
      </p:sp>
      <p:sp>
        <p:nvSpPr>
          <p:cNvPr id="5" name="Volný tvar: obrazec 4">
            <a:extLst>
              <a:ext uri="{FF2B5EF4-FFF2-40B4-BE49-F238E27FC236}">
                <a16:creationId xmlns:a16="http://schemas.microsoft.com/office/drawing/2014/main" id="{C8AB64AB-A3D6-4BBE-BCD7-77ED205C6D8A}"/>
              </a:ext>
            </a:extLst>
          </p:cNvPr>
          <p:cNvSpPr/>
          <p:nvPr/>
        </p:nvSpPr>
        <p:spPr>
          <a:xfrm rot="2160000">
            <a:off x="8668470" y="2327413"/>
            <a:ext cx="393418" cy="239037"/>
          </a:xfrm>
          <a:custGeom>
            <a:avLst/>
            <a:gdLst>
              <a:gd name="connsiteX0" fmla="*/ 0 w 393418"/>
              <a:gd name="connsiteY0" fmla="*/ 47807 h 239037"/>
              <a:gd name="connsiteX1" fmla="*/ 273900 w 393418"/>
              <a:gd name="connsiteY1" fmla="*/ 47807 h 239037"/>
              <a:gd name="connsiteX2" fmla="*/ 273900 w 393418"/>
              <a:gd name="connsiteY2" fmla="*/ 0 h 239037"/>
              <a:gd name="connsiteX3" fmla="*/ 393418 w 393418"/>
              <a:gd name="connsiteY3" fmla="*/ 119519 h 239037"/>
              <a:gd name="connsiteX4" fmla="*/ 273900 w 393418"/>
              <a:gd name="connsiteY4" fmla="*/ 239037 h 239037"/>
              <a:gd name="connsiteX5" fmla="*/ 273900 w 393418"/>
              <a:gd name="connsiteY5" fmla="*/ 191230 h 239037"/>
              <a:gd name="connsiteX6" fmla="*/ 0 w 393418"/>
              <a:gd name="connsiteY6" fmla="*/ 191230 h 239037"/>
              <a:gd name="connsiteX7" fmla="*/ 0 w 393418"/>
              <a:gd name="connsiteY7" fmla="*/ 47807 h 23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39037">
                <a:moveTo>
                  <a:pt x="0" y="47807"/>
                </a:moveTo>
                <a:lnTo>
                  <a:pt x="273900" y="47807"/>
                </a:lnTo>
                <a:lnTo>
                  <a:pt x="273900" y="0"/>
                </a:lnTo>
                <a:lnTo>
                  <a:pt x="393418" y="119519"/>
                </a:lnTo>
                <a:lnTo>
                  <a:pt x="273900" y="239037"/>
                </a:lnTo>
                <a:lnTo>
                  <a:pt x="273900" y="191230"/>
                </a:lnTo>
                <a:lnTo>
                  <a:pt x="0" y="191230"/>
                </a:lnTo>
                <a:lnTo>
                  <a:pt x="0" y="47807"/>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0" tIns="47807" rIns="71710" bIns="47806" numCol="1" spcCol="1270" anchor="ctr" anchorCtr="0">
            <a:noAutofit/>
          </a:bodyPr>
          <a:lstStyle/>
          <a:p>
            <a:pPr marL="0" lvl="0" indent="0" algn="ctr" defTabSz="533400">
              <a:lnSpc>
                <a:spcPct val="90000"/>
              </a:lnSpc>
              <a:spcBef>
                <a:spcPct val="0"/>
              </a:spcBef>
              <a:spcAft>
                <a:spcPct val="35000"/>
              </a:spcAft>
              <a:buNone/>
            </a:pPr>
            <a:endParaRPr lang="en-US" sz="1200" b="1" i="0" kern="1200" noProof="0">
              <a:latin typeface="Open Sans" charset="0"/>
              <a:ea typeface="Open Sans" charset="0"/>
              <a:cs typeface="Open Sans" charset="0"/>
            </a:endParaRPr>
          </a:p>
        </p:txBody>
      </p:sp>
      <p:sp>
        <p:nvSpPr>
          <p:cNvPr id="7" name="Volný tvar: obrazec 6">
            <a:extLst>
              <a:ext uri="{FF2B5EF4-FFF2-40B4-BE49-F238E27FC236}">
                <a16:creationId xmlns:a16="http://schemas.microsoft.com/office/drawing/2014/main" id="{6C779D5D-EFF4-4DF5-AEB0-528176E82456}"/>
              </a:ext>
            </a:extLst>
          </p:cNvPr>
          <p:cNvSpPr/>
          <p:nvPr/>
        </p:nvSpPr>
        <p:spPr>
          <a:xfrm>
            <a:off x="9033602" y="2367621"/>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err="1">
                <a:solidFill>
                  <a:srgbClr val="222222"/>
                </a:solidFill>
                <a:latin typeface="+mn-lt"/>
                <a:ea typeface="Open Sans" charset="0"/>
                <a:cs typeface="Open Sans" charset="0"/>
              </a:rPr>
              <a:t>Krok</a:t>
            </a:r>
            <a:r>
              <a:rPr lang="en-US" sz="1200" b="1" i="0" kern="1200" noProof="0">
                <a:solidFill>
                  <a:srgbClr val="222222"/>
                </a:solidFill>
                <a:latin typeface="+mn-lt"/>
                <a:ea typeface="Open Sans" charset="0"/>
                <a:cs typeface="Open Sans" charset="0"/>
              </a:rPr>
              <a:t> #2</a:t>
            </a:r>
          </a:p>
        </p:txBody>
      </p:sp>
      <p:sp>
        <p:nvSpPr>
          <p:cNvPr id="8" name="Volný tvar: obrazec 7">
            <a:extLst>
              <a:ext uri="{FF2B5EF4-FFF2-40B4-BE49-F238E27FC236}">
                <a16:creationId xmlns:a16="http://schemas.microsoft.com/office/drawing/2014/main" id="{422A11A9-6C86-4560-A23C-88D166DB8D4F}"/>
              </a:ext>
            </a:extLst>
          </p:cNvPr>
          <p:cNvSpPr/>
          <p:nvPr/>
        </p:nvSpPr>
        <p:spPr>
          <a:xfrm rot="17280000">
            <a:off x="9235247" y="4035153"/>
            <a:ext cx="393418"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68" tIns="45512" rIns="0"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a:latin typeface="Open Sans" charset="0"/>
              <a:ea typeface="Open Sans" charset="0"/>
              <a:cs typeface="Open Sans" charset="0"/>
            </a:endParaRPr>
          </a:p>
        </p:txBody>
      </p:sp>
      <p:sp>
        <p:nvSpPr>
          <p:cNvPr id="9" name="Volný tvar: obrazec 8">
            <a:extLst>
              <a:ext uri="{FF2B5EF4-FFF2-40B4-BE49-F238E27FC236}">
                <a16:creationId xmlns:a16="http://schemas.microsoft.com/office/drawing/2014/main" id="{7F44BA0B-24D0-4432-872A-2DB1D1D2DB07}"/>
              </a:ext>
            </a:extLst>
          </p:cNvPr>
          <p:cNvSpPr/>
          <p:nvPr/>
        </p:nvSpPr>
        <p:spPr>
          <a:xfrm>
            <a:off x="8348414" y="4476413"/>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err="1">
                <a:solidFill>
                  <a:srgbClr val="222222"/>
                </a:solidFill>
                <a:latin typeface="+mn-lt"/>
                <a:ea typeface="Open Sans" charset="0"/>
                <a:cs typeface="Open Sans" charset="0"/>
              </a:rPr>
              <a:t>Krok</a:t>
            </a:r>
            <a:r>
              <a:rPr lang="en-US" sz="1200" b="1" i="0" kern="1200" noProof="0">
                <a:solidFill>
                  <a:srgbClr val="222222"/>
                </a:solidFill>
                <a:latin typeface="+mn-lt"/>
                <a:ea typeface="Open Sans" charset="0"/>
                <a:cs typeface="Open Sans" charset="0"/>
              </a:rPr>
              <a:t> #3</a:t>
            </a:r>
          </a:p>
        </p:txBody>
      </p:sp>
      <p:sp>
        <p:nvSpPr>
          <p:cNvPr id="10" name="Volný tvar: obrazec 9">
            <a:extLst>
              <a:ext uri="{FF2B5EF4-FFF2-40B4-BE49-F238E27FC236}">
                <a16:creationId xmlns:a16="http://schemas.microsoft.com/office/drawing/2014/main" id="{3A1B3955-C4C6-442B-BAB6-2BCD75B47847}"/>
              </a:ext>
            </a:extLst>
          </p:cNvPr>
          <p:cNvSpPr/>
          <p:nvPr/>
        </p:nvSpPr>
        <p:spPr>
          <a:xfrm>
            <a:off x="7791689" y="5100139"/>
            <a:ext cx="393419"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69" tIns="45513" rIns="1"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a:latin typeface="Open Sans" charset="0"/>
              <a:ea typeface="Open Sans" charset="0"/>
              <a:cs typeface="Open Sans" charset="0"/>
            </a:endParaRPr>
          </a:p>
        </p:txBody>
      </p:sp>
      <p:sp>
        <p:nvSpPr>
          <p:cNvPr id="11" name="Volný tvar: obrazec 10">
            <a:extLst>
              <a:ext uri="{FF2B5EF4-FFF2-40B4-BE49-F238E27FC236}">
                <a16:creationId xmlns:a16="http://schemas.microsoft.com/office/drawing/2014/main" id="{F7AF8212-4C7A-4EBC-9D70-4D0B247D3424}"/>
              </a:ext>
            </a:extLst>
          </p:cNvPr>
          <p:cNvSpPr/>
          <p:nvPr/>
        </p:nvSpPr>
        <p:spPr>
          <a:xfrm>
            <a:off x="6131098" y="4476413"/>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err="1">
                <a:solidFill>
                  <a:srgbClr val="222222"/>
                </a:solidFill>
                <a:latin typeface="+mn-lt"/>
                <a:ea typeface="Open Sans" charset="0"/>
                <a:cs typeface="Open Sans" charset="0"/>
              </a:rPr>
              <a:t>Krok</a:t>
            </a:r>
            <a:r>
              <a:rPr lang="en-US" sz="1200" b="1" i="0" kern="1200" noProof="0">
                <a:solidFill>
                  <a:srgbClr val="222222"/>
                </a:solidFill>
                <a:latin typeface="+mn-lt"/>
                <a:ea typeface="Open Sans" charset="0"/>
                <a:cs typeface="Open Sans" charset="0"/>
              </a:rPr>
              <a:t> #4</a:t>
            </a:r>
          </a:p>
        </p:txBody>
      </p:sp>
      <p:sp>
        <p:nvSpPr>
          <p:cNvPr id="12" name="Volný tvar: obrazec 11">
            <a:extLst>
              <a:ext uri="{FF2B5EF4-FFF2-40B4-BE49-F238E27FC236}">
                <a16:creationId xmlns:a16="http://schemas.microsoft.com/office/drawing/2014/main" id="{70D27F5C-41F3-413A-84B8-935084FE2BEB}"/>
              </a:ext>
            </a:extLst>
          </p:cNvPr>
          <p:cNvSpPr/>
          <p:nvPr/>
        </p:nvSpPr>
        <p:spPr>
          <a:xfrm rot="4320000">
            <a:off x="6332744" y="4056332"/>
            <a:ext cx="393419"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70" tIns="45512" rIns="-1"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a:latin typeface="Open Sans" charset="0"/>
              <a:ea typeface="Open Sans" charset="0"/>
              <a:cs typeface="Open Sans" charset="0"/>
            </a:endParaRPr>
          </a:p>
        </p:txBody>
      </p:sp>
      <p:sp>
        <p:nvSpPr>
          <p:cNvPr id="13" name="Volný tvar: obrazec 12">
            <a:extLst>
              <a:ext uri="{FF2B5EF4-FFF2-40B4-BE49-F238E27FC236}">
                <a16:creationId xmlns:a16="http://schemas.microsoft.com/office/drawing/2014/main" id="{7DEB884F-5678-4A27-B85C-796459D6D594}"/>
              </a:ext>
            </a:extLst>
          </p:cNvPr>
          <p:cNvSpPr/>
          <p:nvPr/>
        </p:nvSpPr>
        <p:spPr>
          <a:xfrm>
            <a:off x="5445910" y="2367621"/>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err="1">
                <a:solidFill>
                  <a:srgbClr val="222222"/>
                </a:solidFill>
                <a:latin typeface="+mn-lt"/>
                <a:ea typeface="Open Sans" charset="0"/>
                <a:cs typeface="Open Sans" charset="0"/>
              </a:rPr>
              <a:t>Krok</a:t>
            </a:r>
            <a:r>
              <a:rPr lang="en-US" sz="1200" b="1" i="0" kern="1200" noProof="0">
                <a:solidFill>
                  <a:srgbClr val="222222"/>
                </a:solidFill>
                <a:latin typeface="+mn-lt"/>
                <a:ea typeface="Open Sans" charset="0"/>
                <a:cs typeface="Open Sans" charset="0"/>
              </a:rPr>
              <a:t> #5</a:t>
            </a:r>
          </a:p>
        </p:txBody>
      </p:sp>
      <p:sp>
        <p:nvSpPr>
          <p:cNvPr id="14" name="Volný tvar: obrazec 13">
            <a:extLst>
              <a:ext uri="{FF2B5EF4-FFF2-40B4-BE49-F238E27FC236}">
                <a16:creationId xmlns:a16="http://schemas.microsoft.com/office/drawing/2014/main" id="{01F685CA-822B-4E4A-AC96-ABBDF96142BE}"/>
              </a:ext>
            </a:extLst>
          </p:cNvPr>
          <p:cNvSpPr/>
          <p:nvPr/>
        </p:nvSpPr>
        <p:spPr>
          <a:xfrm rot="19440000">
            <a:off x="6874624" y="2337944"/>
            <a:ext cx="393418" cy="244154"/>
          </a:xfrm>
          <a:custGeom>
            <a:avLst/>
            <a:gdLst>
              <a:gd name="connsiteX0" fmla="*/ 0 w 393418"/>
              <a:gd name="connsiteY0" fmla="*/ 48831 h 244154"/>
              <a:gd name="connsiteX1" fmla="*/ 271341 w 393418"/>
              <a:gd name="connsiteY1" fmla="*/ 48831 h 244154"/>
              <a:gd name="connsiteX2" fmla="*/ 271341 w 393418"/>
              <a:gd name="connsiteY2" fmla="*/ 0 h 244154"/>
              <a:gd name="connsiteX3" fmla="*/ 393418 w 393418"/>
              <a:gd name="connsiteY3" fmla="*/ 122077 h 244154"/>
              <a:gd name="connsiteX4" fmla="*/ 271341 w 393418"/>
              <a:gd name="connsiteY4" fmla="*/ 244154 h 244154"/>
              <a:gd name="connsiteX5" fmla="*/ 271341 w 393418"/>
              <a:gd name="connsiteY5" fmla="*/ 195323 h 244154"/>
              <a:gd name="connsiteX6" fmla="*/ 0 w 393418"/>
              <a:gd name="connsiteY6" fmla="*/ 195323 h 244154"/>
              <a:gd name="connsiteX7" fmla="*/ 0 w 393418"/>
              <a:gd name="connsiteY7" fmla="*/ 48831 h 2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44154">
                <a:moveTo>
                  <a:pt x="0" y="48831"/>
                </a:moveTo>
                <a:lnTo>
                  <a:pt x="271341" y="48831"/>
                </a:lnTo>
                <a:lnTo>
                  <a:pt x="271341" y="0"/>
                </a:lnTo>
                <a:lnTo>
                  <a:pt x="393418" y="122077"/>
                </a:lnTo>
                <a:lnTo>
                  <a:pt x="271341" y="244154"/>
                </a:lnTo>
                <a:lnTo>
                  <a:pt x="271341" y="195323"/>
                </a:lnTo>
                <a:lnTo>
                  <a:pt x="0" y="195323"/>
                </a:lnTo>
                <a:lnTo>
                  <a:pt x="0" y="48831"/>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1" tIns="48830" rIns="73246" bIns="48831" numCol="1" spcCol="1270" anchor="ctr" anchorCtr="0">
            <a:noAutofit/>
          </a:bodyPr>
          <a:lstStyle/>
          <a:p>
            <a:pPr marL="0" lvl="0" indent="0" algn="ctr" defTabSz="533400">
              <a:lnSpc>
                <a:spcPct val="90000"/>
              </a:lnSpc>
              <a:spcBef>
                <a:spcPct val="0"/>
              </a:spcBef>
              <a:spcAft>
                <a:spcPct val="35000"/>
              </a:spcAft>
              <a:buNone/>
            </a:pPr>
            <a:endParaRPr lang="en-US" sz="1200" b="1" i="0" kern="1200" noProof="0">
              <a:latin typeface="Open Sans" charset="0"/>
              <a:ea typeface="Open Sans" charset="0"/>
              <a:cs typeface="Open Sans" charset="0"/>
            </a:endParaRPr>
          </a:p>
        </p:txBody>
      </p:sp>
    </p:spTree>
    <p:extLst>
      <p:ext uri="{BB962C8B-B14F-4D97-AF65-F5344CB8AC3E}">
        <p14:creationId xmlns:p14="http://schemas.microsoft.com/office/powerpoint/2010/main" val="27139273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1" fill="hold" grpId="0" nodeType="withEffect" p14:presetBounceEnd="60000">
                                      <p:stCondLst>
                                        <p:cond delay="2500"/>
                                      </p:stCondLst>
                                      <p:childTnLst>
                                        <p:set>
                                          <p:cBhvr>
                                            <p:cTn id="24" dur="1" fill="hold">
                                              <p:stCondLst>
                                                <p:cond delay="0"/>
                                              </p:stCondLst>
                                            </p:cTn>
                                            <p:tgtEl>
                                              <p:spTgt spid="3"/>
                                            </p:tgtEl>
                                            <p:attrNameLst>
                                              <p:attrName>style.visibility</p:attrName>
                                            </p:attrNameLst>
                                          </p:cBhvr>
                                          <p:to>
                                            <p:strVal val="visible"/>
                                          </p:to>
                                        </p:set>
                                        <p:anim calcmode="lin" valueType="num" p14:bounceEnd="60000">
                                          <p:cBhvr additive="base">
                                            <p:cTn id="25" dur="125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26" dur="1250" fill="hold"/>
                                            <p:tgtEl>
                                              <p:spTgt spid="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60000">
                                      <p:stCondLst>
                                        <p:cond delay="2800"/>
                                      </p:stCondLst>
                                      <p:childTnLst>
                                        <p:set>
                                          <p:cBhvr>
                                            <p:cTn id="28" dur="1" fill="hold">
                                              <p:stCondLst>
                                                <p:cond delay="0"/>
                                              </p:stCondLst>
                                            </p:cTn>
                                            <p:tgtEl>
                                              <p:spTgt spid="7"/>
                                            </p:tgtEl>
                                            <p:attrNameLst>
                                              <p:attrName>style.visibility</p:attrName>
                                            </p:attrNameLst>
                                          </p:cBhvr>
                                          <p:to>
                                            <p:strVal val="visible"/>
                                          </p:to>
                                        </p:set>
                                        <p:anim calcmode="lin" valueType="num" p14:bounceEnd="60000">
                                          <p:cBhvr additive="base">
                                            <p:cTn id="29"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30" dur="125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14:presetBounceEnd="60000">
                                      <p:stCondLst>
                                        <p:cond delay="3100"/>
                                      </p:stCondLst>
                                      <p:childTnLst>
                                        <p:set>
                                          <p:cBhvr>
                                            <p:cTn id="32" dur="1" fill="hold">
                                              <p:stCondLst>
                                                <p:cond delay="0"/>
                                              </p:stCondLst>
                                            </p:cTn>
                                            <p:tgtEl>
                                              <p:spTgt spid="9"/>
                                            </p:tgtEl>
                                            <p:attrNameLst>
                                              <p:attrName>style.visibility</p:attrName>
                                            </p:attrNameLst>
                                          </p:cBhvr>
                                          <p:to>
                                            <p:strVal val="visible"/>
                                          </p:to>
                                        </p:set>
                                        <p:anim calcmode="lin" valueType="num" p14:bounceEnd="60000">
                                          <p:cBhvr additive="base">
                                            <p:cTn id="33" dur="12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34" dur="125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0000">
                                      <p:stCondLst>
                                        <p:cond delay="3500"/>
                                      </p:stCondLst>
                                      <p:childTnLst>
                                        <p:set>
                                          <p:cBhvr>
                                            <p:cTn id="36" dur="1" fill="hold">
                                              <p:stCondLst>
                                                <p:cond delay="0"/>
                                              </p:stCondLst>
                                            </p:cTn>
                                            <p:tgtEl>
                                              <p:spTgt spid="11"/>
                                            </p:tgtEl>
                                            <p:attrNameLst>
                                              <p:attrName>style.visibility</p:attrName>
                                            </p:attrNameLst>
                                          </p:cBhvr>
                                          <p:to>
                                            <p:strVal val="visible"/>
                                          </p:to>
                                        </p:set>
                                        <p:anim calcmode="lin" valueType="num" p14:bounceEnd="60000">
                                          <p:cBhvr additive="base">
                                            <p:cTn id="37" dur="125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38" dur="125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1" fill="hold" grpId="0" nodeType="withEffect" p14:presetBounceEnd="60000">
                                      <p:stCondLst>
                                        <p:cond delay="3800"/>
                                      </p:stCondLst>
                                      <p:childTnLst>
                                        <p:set>
                                          <p:cBhvr>
                                            <p:cTn id="40" dur="1" fill="hold">
                                              <p:stCondLst>
                                                <p:cond delay="0"/>
                                              </p:stCondLst>
                                            </p:cTn>
                                            <p:tgtEl>
                                              <p:spTgt spid="13"/>
                                            </p:tgtEl>
                                            <p:attrNameLst>
                                              <p:attrName>style.visibility</p:attrName>
                                            </p:attrNameLst>
                                          </p:cBhvr>
                                          <p:to>
                                            <p:strVal val="visible"/>
                                          </p:to>
                                        </p:set>
                                        <p:anim calcmode="lin" valueType="num" p14:bounceEnd="60000">
                                          <p:cBhvr additive="base">
                                            <p:cTn id="41" dur="125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42" dur="1250" fill="hold"/>
                                            <p:tgtEl>
                                              <p:spTgt spid="13"/>
                                            </p:tgtEl>
                                            <p:attrNameLst>
                                              <p:attrName>ppt_y</p:attrName>
                                            </p:attrNameLst>
                                          </p:cBhvr>
                                          <p:tavLst>
                                            <p:tav tm="0">
                                              <p:val>
                                                <p:strVal val="0-#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grpId="0" nodeType="withEffect">
                                      <p:stCondLst>
                                        <p:cond delay="44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grpId="0" nodeType="withEffect">
                                      <p:stCondLst>
                                        <p:cond delay="48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1" fill="hold" grpId="0" nodeType="withEffect">
                                      <p:stCondLst>
                                        <p:cond delay="25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250" fill="hold"/>
                                            <p:tgtEl>
                                              <p:spTgt spid="3"/>
                                            </p:tgtEl>
                                            <p:attrNameLst>
                                              <p:attrName>ppt_x</p:attrName>
                                            </p:attrNameLst>
                                          </p:cBhvr>
                                          <p:tavLst>
                                            <p:tav tm="0">
                                              <p:val>
                                                <p:strVal val="#ppt_x"/>
                                              </p:val>
                                            </p:tav>
                                            <p:tav tm="100000">
                                              <p:val>
                                                <p:strVal val="#ppt_x"/>
                                              </p:val>
                                            </p:tav>
                                          </p:tavLst>
                                        </p:anim>
                                        <p:anim calcmode="lin" valueType="num">
                                          <p:cBhvr additive="base">
                                            <p:cTn id="26" dur="1250" fill="hold"/>
                                            <p:tgtEl>
                                              <p:spTgt spid="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28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250" fill="hold"/>
                                            <p:tgtEl>
                                              <p:spTgt spid="7"/>
                                            </p:tgtEl>
                                            <p:attrNameLst>
                                              <p:attrName>ppt_x</p:attrName>
                                            </p:attrNameLst>
                                          </p:cBhvr>
                                          <p:tavLst>
                                            <p:tav tm="0">
                                              <p:val>
                                                <p:strVal val="#ppt_x"/>
                                              </p:val>
                                            </p:tav>
                                            <p:tav tm="100000">
                                              <p:val>
                                                <p:strVal val="#ppt_x"/>
                                              </p:val>
                                            </p:tav>
                                          </p:tavLst>
                                        </p:anim>
                                        <p:anim calcmode="lin" valueType="num">
                                          <p:cBhvr additive="base">
                                            <p:cTn id="30" dur="125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stCondLst>
                                        <p:cond delay="31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250" fill="hold"/>
                                            <p:tgtEl>
                                              <p:spTgt spid="9"/>
                                            </p:tgtEl>
                                            <p:attrNameLst>
                                              <p:attrName>ppt_x</p:attrName>
                                            </p:attrNameLst>
                                          </p:cBhvr>
                                          <p:tavLst>
                                            <p:tav tm="0">
                                              <p:val>
                                                <p:strVal val="#ppt_x"/>
                                              </p:val>
                                            </p:tav>
                                            <p:tav tm="100000">
                                              <p:val>
                                                <p:strVal val="#ppt_x"/>
                                              </p:val>
                                            </p:tav>
                                          </p:tavLst>
                                        </p:anim>
                                        <p:anim calcmode="lin" valueType="num">
                                          <p:cBhvr additive="base">
                                            <p:cTn id="34" dur="125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3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250" fill="hold"/>
                                            <p:tgtEl>
                                              <p:spTgt spid="11"/>
                                            </p:tgtEl>
                                            <p:attrNameLst>
                                              <p:attrName>ppt_x</p:attrName>
                                            </p:attrNameLst>
                                          </p:cBhvr>
                                          <p:tavLst>
                                            <p:tav tm="0">
                                              <p:val>
                                                <p:strVal val="#ppt_x"/>
                                              </p:val>
                                            </p:tav>
                                            <p:tav tm="100000">
                                              <p:val>
                                                <p:strVal val="#ppt_x"/>
                                              </p:val>
                                            </p:tav>
                                          </p:tavLst>
                                        </p:anim>
                                        <p:anim calcmode="lin" valueType="num">
                                          <p:cBhvr additive="base">
                                            <p:cTn id="38" dur="125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1" fill="hold" grpId="0" nodeType="withEffect">
                                      <p:stCondLst>
                                        <p:cond delay="380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250" fill="hold"/>
                                            <p:tgtEl>
                                              <p:spTgt spid="13"/>
                                            </p:tgtEl>
                                            <p:attrNameLst>
                                              <p:attrName>ppt_x</p:attrName>
                                            </p:attrNameLst>
                                          </p:cBhvr>
                                          <p:tavLst>
                                            <p:tav tm="0">
                                              <p:val>
                                                <p:strVal val="#ppt_x"/>
                                              </p:val>
                                            </p:tav>
                                            <p:tav tm="100000">
                                              <p:val>
                                                <p:strVal val="#ppt_x"/>
                                              </p:val>
                                            </p:tav>
                                          </p:tavLst>
                                        </p:anim>
                                        <p:anim calcmode="lin" valueType="num">
                                          <p:cBhvr additive="base">
                                            <p:cTn id="42" dur="1250" fill="hold"/>
                                            <p:tgtEl>
                                              <p:spTgt spid="13"/>
                                            </p:tgtEl>
                                            <p:attrNameLst>
                                              <p:attrName>ppt_y</p:attrName>
                                            </p:attrNameLst>
                                          </p:cBhvr>
                                          <p:tavLst>
                                            <p:tav tm="0">
                                              <p:val>
                                                <p:strVal val="0-#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grpId="0" nodeType="withEffect">
                                      <p:stCondLst>
                                        <p:cond delay="44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grpId="0" nodeType="withEffect">
                                      <p:stCondLst>
                                        <p:cond delay="48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ext + Infografika Slide / kruhová 3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t>
            </a:r>
            <a:br>
              <a:rPr lang="en-US"/>
            </a:br>
            <a:r>
              <a:rPr lang="en-US"/>
              <a:t>/ </a:t>
            </a:r>
            <a:r>
              <a:rPr lang="en-US" err="1"/>
              <a:t>kruhová</a:t>
            </a:r>
            <a:r>
              <a:rPr lang="en-US"/>
              <a:t> 3x</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sp>
        <p:nvSpPr>
          <p:cNvPr id="46" name="Oval 2">
            <a:extLst>
              <a:ext uri="{FF2B5EF4-FFF2-40B4-BE49-F238E27FC236}">
                <a16:creationId xmlns:a16="http://schemas.microsoft.com/office/drawing/2014/main" id="{42976C62-DB46-4FF0-A395-F061F3707B9F}"/>
              </a:ext>
            </a:extLst>
          </p:cNvPr>
          <p:cNvSpPr/>
          <p:nvPr userDrawn="1"/>
        </p:nvSpPr>
        <p:spPr>
          <a:xfrm>
            <a:off x="5725157" y="3387153"/>
            <a:ext cx="2504442" cy="2504442"/>
          </a:xfrm>
          <a:prstGeom prst="ellipse">
            <a:avLst/>
          </a:prstGeom>
          <a:solidFill>
            <a:schemeClr val="bg1"/>
          </a:solidFill>
          <a:ln w="28575">
            <a:solidFill>
              <a:srgbClr val="474747">
                <a:alpha val="2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mj-lt"/>
              <a:ea typeface="Open Sans" charset="0"/>
              <a:cs typeface="Open Sans" charset="0"/>
            </a:endParaRPr>
          </a:p>
        </p:txBody>
      </p:sp>
      <p:sp>
        <p:nvSpPr>
          <p:cNvPr id="47" name="Oval 3">
            <a:extLst>
              <a:ext uri="{FF2B5EF4-FFF2-40B4-BE49-F238E27FC236}">
                <a16:creationId xmlns:a16="http://schemas.microsoft.com/office/drawing/2014/main" id="{CF04C7C8-99E9-434B-9F29-F774F91795D7}"/>
              </a:ext>
            </a:extLst>
          </p:cNvPr>
          <p:cNvSpPr/>
          <p:nvPr userDrawn="1"/>
        </p:nvSpPr>
        <p:spPr>
          <a:xfrm>
            <a:off x="8501974" y="3387153"/>
            <a:ext cx="2504442" cy="2504442"/>
          </a:xfrm>
          <a:prstGeom prst="ellipse">
            <a:avLst/>
          </a:prstGeom>
          <a:solidFill>
            <a:schemeClr val="bg1"/>
          </a:solidFill>
          <a:ln w="28575">
            <a:solidFill>
              <a:srgbClr val="474747">
                <a:alpha val="2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mj-lt"/>
              <a:ea typeface="Open Sans" charset="0"/>
              <a:cs typeface="Open Sans" charset="0"/>
            </a:endParaRPr>
          </a:p>
        </p:txBody>
      </p:sp>
      <p:sp>
        <p:nvSpPr>
          <p:cNvPr id="48" name="Oval 4">
            <a:extLst>
              <a:ext uri="{FF2B5EF4-FFF2-40B4-BE49-F238E27FC236}">
                <a16:creationId xmlns:a16="http://schemas.microsoft.com/office/drawing/2014/main" id="{45CEEF69-0520-41E6-BA8E-3B40F881E389}"/>
              </a:ext>
            </a:extLst>
          </p:cNvPr>
          <p:cNvSpPr/>
          <p:nvPr userDrawn="1"/>
        </p:nvSpPr>
        <p:spPr>
          <a:xfrm>
            <a:off x="7085430" y="1009323"/>
            <a:ext cx="2504442" cy="2504442"/>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mj-lt"/>
              <a:ea typeface="Open Sans" charset="0"/>
              <a:cs typeface="Open Sans" charset="0"/>
            </a:endParaRPr>
          </a:p>
        </p:txBody>
      </p:sp>
      <p:sp>
        <p:nvSpPr>
          <p:cNvPr id="51" name="Freeform 1297">
            <a:extLst>
              <a:ext uri="{FF2B5EF4-FFF2-40B4-BE49-F238E27FC236}">
                <a16:creationId xmlns:a16="http://schemas.microsoft.com/office/drawing/2014/main" id="{196F4374-F1A0-40B5-A912-D84B8AC91D9C}"/>
              </a:ext>
            </a:extLst>
          </p:cNvPr>
          <p:cNvSpPr>
            <a:spLocks noEditPoints="1"/>
          </p:cNvSpPr>
          <p:nvPr userDrawn="1"/>
        </p:nvSpPr>
        <p:spPr bwMode="auto">
          <a:xfrm>
            <a:off x="9505965" y="3853020"/>
            <a:ext cx="496455" cy="500785"/>
          </a:xfrm>
          <a:custGeom>
            <a:avLst/>
            <a:gdLst>
              <a:gd name="T0" fmla="*/ 125 w 160"/>
              <a:gd name="T1" fmla="*/ 17 h 160"/>
              <a:gd name="T2" fmla="*/ 99 w 160"/>
              <a:gd name="T3" fmla="*/ 54 h 160"/>
              <a:gd name="T4" fmla="*/ 70 w 160"/>
              <a:gd name="T5" fmla="*/ 54 h 160"/>
              <a:gd name="T6" fmla="*/ 49 w 160"/>
              <a:gd name="T7" fmla="*/ 26 h 160"/>
              <a:gd name="T8" fmla="*/ 26 w 160"/>
              <a:gd name="T9" fmla="*/ 26 h 160"/>
              <a:gd name="T10" fmla="*/ 44 w 160"/>
              <a:gd name="T11" fmla="*/ 36 h 160"/>
              <a:gd name="T12" fmla="*/ 61 w 160"/>
              <a:gd name="T13" fmla="*/ 73 h 160"/>
              <a:gd name="T14" fmla="*/ 29 w 160"/>
              <a:gd name="T15" fmla="*/ 124 h 160"/>
              <a:gd name="T16" fmla="*/ 0 w 160"/>
              <a:gd name="T17" fmla="*/ 137 h 160"/>
              <a:gd name="T18" fmla="*/ 35 w 160"/>
              <a:gd name="T19" fmla="*/ 137 h 160"/>
              <a:gd name="T20" fmla="*/ 70 w 160"/>
              <a:gd name="T21" fmla="*/ 91 h 160"/>
              <a:gd name="T22" fmla="*/ 81 w 160"/>
              <a:gd name="T23" fmla="*/ 125 h 160"/>
              <a:gd name="T24" fmla="*/ 84 w 160"/>
              <a:gd name="T25" fmla="*/ 160 h 160"/>
              <a:gd name="T26" fmla="*/ 87 w 160"/>
              <a:gd name="T27" fmla="*/ 125 h 160"/>
              <a:gd name="T28" fmla="*/ 99 w 160"/>
              <a:gd name="T29" fmla="*/ 91 h 160"/>
              <a:gd name="T30" fmla="*/ 119 w 160"/>
              <a:gd name="T31" fmla="*/ 119 h 160"/>
              <a:gd name="T32" fmla="*/ 143 w 160"/>
              <a:gd name="T33" fmla="*/ 119 h 160"/>
              <a:gd name="T34" fmla="*/ 125 w 160"/>
              <a:gd name="T35" fmla="*/ 109 h 160"/>
              <a:gd name="T36" fmla="*/ 108 w 160"/>
              <a:gd name="T37" fmla="*/ 73 h 160"/>
              <a:gd name="T38" fmla="*/ 131 w 160"/>
              <a:gd name="T39" fmla="*/ 30 h 160"/>
              <a:gd name="T40" fmla="*/ 160 w 160"/>
              <a:gd name="T41" fmla="*/ 17 h 160"/>
              <a:gd name="T42" fmla="*/ 32 w 160"/>
              <a:gd name="T43" fmla="*/ 26 h 160"/>
              <a:gd name="T44" fmla="*/ 44 w 160"/>
              <a:gd name="T45" fmla="*/ 26 h 160"/>
              <a:gd name="T46" fmla="*/ 32 w 160"/>
              <a:gd name="T47" fmla="*/ 26 h 160"/>
              <a:gd name="T48" fmla="*/ 6 w 160"/>
              <a:gd name="T49" fmla="*/ 137 h 160"/>
              <a:gd name="T50" fmla="*/ 29 w 160"/>
              <a:gd name="T51" fmla="*/ 137 h 160"/>
              <a:gd name="T52" fmla="*/ 96 w 160"/>
              <a:gd name="T53" fmla="*/ 143 h 160"/>
              <a:gd name="T54" fmla="*/ 73 w 160"/>
              <a:gd name="T55" fmla="*/ 143 h 160"/>
              <a:gd name="T56" fmla="*/ 96 w 160"/>
              <a:gd name="T57" fmla="*/ 143 h 160"/>
              <a:gd name="T58" fmla="*/ 67 w 160"/>
              <a:gd name="T59" fmla="*/ 73 h 160"/>
              <a:gd name="T60" fmla="*/ 102 w 160"/>
              <a:gd name="T61" fmla="*/ 73 h 160"/>
              <a:gd name="T62" fmla="*/ 137 w 160"/>
              <a:gd name="T63" fmla="*/ 119 h 160"/>
              <a:gd name="T64" fmla="*/ 125 w 160"/>
              <a:gd name="T65" fmla="*/ 119 h 160"/>
              <a:gd name="T66" fmla="*/ 137 w 160"/>
              <a:gd name="T67" fmla="*/ 119 h 160"/>
              <a:gd name="T68" fmla="*/ 131 w 160"/>
              <a:gd name="T69" fmla="*/ 17 h 160"/>
              <a:gd name="T70" fmla="*/ 154 w 160"/>
              <a:gd name="T71" fmla="*/ 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60">
                <a:moveTo>
                  <a:pt x="143" y="0"/>
                </a:moveTo>
                <a:cubicBezTo>
                  <a:pt x="133" y="0"/>
                  <a:pt x="125" y="8"/>
                  <a:pt x="125" y="17"/>
                </a:cubicBezTo>
                <a:cubicBezTo>
                  <a:pt x="125" y="20"/>
                  <a:pt x="126" y="23"/>
                  <a:pt x="127" y="26"/>
                </a:cubicBezTo>
                <a:cubicBezTo>
                  <a:pt x="99" y="54"/>
                  <a:pt x="99" y="54"/>
                  <a:pt x="99" y="54"/>
                </a:cubicBezTo>
                <a:cubicBezTo>
                  <a:pt x="95" y="51"/>
                  <a:pt x="90" y="49"/>
                  <a:pt x="84" y="49"/>
                </a:cubicBezTo>
                <a:cubicBezTo>
                  <a:pt x="79" y="49"/>
                  <a:pt x="74" y="51"/>
                  <a:pt x="70" y="54"/>
                </a:cubicBezTo>
                <a:cubicBezTo>
                  <a:pt x="48" y="32"/>
                  <a:pt x="48" y="32"/>
                  <a:pt x="48" y="32"/>
                </a:cubicBezTo>
                <a:cubicBezTo>
                  <a:pt x="49" y="30"/>
                  <a:pt x="49" y="28"/>
                  <a:pt x="49" y="26"/>
                </a:cubicBezTo>
                <a:cubicBezTo>
                  <a:pt x="49" y="20"/>
                  <a:pt x="44" y="15"/>
                  <a:pt x="38" y="15"/>
                </a:cubicBezTo>
                <a:cubicBezTo>
                  <a:pt x="31" y="15"/>
                  <a:pt x="26" y="20"/>
                  <a:pt x="26" y="26"/>
                </a:cubicBezTo>
                <a:cubicBezTo>
                  <a:pt x="26" y="33"/>
                  <a:pt x="31" y="38"/>
                  <a:pt x="38" y="38"/>
                </a:cubicBezTo>
                <a:cubicBezTo>
                  <a:pt x="40" y="38"/>
                  <a:pt x="42" y="37"/>
                  <a:pt x="44" y="36"/>
                </a:cubicBezTo>
                <a:cubicBezTo>
                  <a:pt x="66" y="58"/>
                  <a:pt x="66" y="58"/>
                  <a:pt x="66" y="58"/>
                </a:cubicBezTo>
                <a:cubicBezTo>
                  <a:pt x="63" y="62"/>
                  <a:pt x="61" y="67"/>
                  <a:pt x="61" y="73"/>
                </a:cubicBezTo>
                <a:cubicBezTo>
                  <a:pt x="61" y="78"/>
                  <a:pt x="63" y="83"/>
                  <a:pt x="66" y="87"/>
                </a:cubicBezTo>
                <a:cubicBezTo>
                  <a:pt x="29" y="124"/>
                  <a:pt x="29" y="124"/>
                  <a:pt x="29" y="124"/>
                </a:cubicBezTo>
                <a:cubicBezTo>
                  <a:pt x="26" y="121"/>
                  <a:pt x="22" y="119"/>
                  <a:pt x="17" y="119"/>
                </a:cubicBezTo>
                <a:cubicBezTo>
                  <a:pt x="8" y="119"/>
                  <a:pt x="0" y="127"/>
                  <a:pt x="0" y="137"/>
                </a:cubicBezTo>
                <a:cubicBezTo>
                  <a:pt x="0" y="146"/>
                  <a:pt x="8" y="154"/>
                  <a:pt x="17" y="154"/>
                </a:cubicBezTo>
                <a:cubicBezTo>
                  <a:pt x="27" y="154"/>
                  <a:pt x="35" y="146"/>
                  <a:pt x="35" y="137"/>
                </a:cubicBezTo>
                <a:cubicBezTo>
                  <a:pt x="35" y="134"/>
                  <a:pt x="34" y="131"/>
                  <a:pt x="33" y="128"/>
                </a:cubicBezTo>
                <a:cubicBezTo>
                  <a:pt x="70" y="91"/>
                  <a:pt x="70" y="91"/>
                  <a:pt x="70" y="91"/>
                </a:cubicBezTo>
                <a:cubicBezTo>
                  <a:pt x="73" y="94"/>
                  <a:pt x="77" y="95"/>
                  <a:pt x="81" y="96"/>
                </a:cubicBezTo>
                <a:cubicBezTo>
                  <a:pt x="81" y="125"/>
                  <a:pt x="81" y="125"/>
                  <a:pt x="81" y="125"/>
                </a:cubicBezTo>
                <a:cubicBezTo>
                  <a:pt x="73" y="127"/>
                  <a:pt x="67" y="134"/>
                  <a:pt x="67" y="143"/>
                </a:cubicBezTo>
                <a:cubicBezTo>
                  <a:pt x="67" y="152"/>
                  <a:pt x="75" y="160"/>
                  <a:pt x="84" y="160"/>
                </a:cubicBezTo>
                <a:cubicBezTo>
                  <a:pt x="94" y="160"/>
                  <a:pt x="102" y="152"/>
                  <a:pt x="102" y="143"/>
                </a:cubicBezTo>
                <a:cubicBezTo>
                  <a:pt x="102" y="134"/>
                  <a:pt x="96" y="127"/>
                  <a:pt x="87" y="125"/>
                </a:cubicBezTo>
                <a:cubicBezTo>
                  <a:pt x="87" y="96"/>
                  <a:pt x="87" y="96"/>
                  <a:pt x="87" y="96"/>
                </a:cubicBezTo>
                <a:cubicBezTo>
                  <a:pt x="92" y="95"/>
                  <a:pt x="95" y="94"/>
                  <a:pt x="99" y="91"/>
                </a:cubicBezTo>
                <a:cubicBezTo>
                  <a:pt x="121" y="113"/>
                  <a:pt x="121" y="113"/>
                  <a:pt x="121" y="113"/>
                </a:cubicBezTo>
                <a:cubicBezTo>
                  <a:pt x="120" y="115"/>
                  <a:pt x="119" y="117"/>
                  <a:pt x="119" y="119"/>
                </a:cubicBezTo>
                <a:cubicBezTo>
                  <a:pt x="119" y="126"/>
                  <a:pt x="124" y="131"/>
                  <a:pt x="131" y="131"/>
                </a:cubicBezTo>
                <a:cubicBezTo>
                  <a:pt x="137" y="131"/>
                  <a:pt x="143" y="126"/>
                  <a:pt x="143" y="119"/>
                </a:cubicBezTo>
                <a:cubicBezTo>
                  <a:pt x="143" y="113"/>
                  <a:pt x="137" y="108"/>
                  <a:pt x="131" y="108"/>
                </a:cubicBezTo>
                <a:cubicBezTo>
                  <a:pt x="129" y="108"/>
                  <a:pt x="127" y="108"/>
                  <a:pt x="125" y="109"/>
                </a:cubicBezTo>
                <a:cubicBezTo>
                  <a:pt x="103" y="87"/>
                  <a:pt x="103" y="87"/>
                  <a:pt x="103" y="87"/>
                </a:cubicBezTo>
                <a:cubicBezTo>
                  <a:pt x="106" y="83"/>
                  <a:pt x="108" y="78"/>
                  <a:pt x="108" y="73"/>
                </a:cubicBezTo>
                <a:cubicBezTo>
                  <a:pt x="108" y="67"/>
                  <a:pt x="106" y="62"/>
                  <a:pt x="103" y="58"/>
                </a:cubicBezTo>
                <a:cubicBezTo>
                  <a:pt x="131" y="30"/>
                  <a:pt x="131" y="30"/>
                  <a:pt x="131" y="30"/>
                </a:cubicBezTo>
                <a:cubicBezTo>
                  <a:pt x="134" y="33"/>
                  <a:pt x="138" y="35"/>
                  <a:pt x="143" y="35"/>
                </a:cubicBezTo>
                <a:cubicBezTo>
                  <a:pt x="152" y="35"/>
                  <a:pt x="160" y="27"/>
                  <a:pt x="160" y="17"/>
                </a:cubicBezTo>
                <a:cubicBezTo>
                  <a:pt x="160" y="8"/>
                  <a:pt x="152" y="0"/>
                  <a:pt x="143" y="0"/>
                </a:cubicBezTo>
                <a:close/>
                <a:moveTo>
                  <a:pt x="32" y="26"/>
                </a:moveTo>
                <a:cubicBezTo>
                  <a:pt x="32" y="23"/>
                  <a:pt x="35" y="20"/>
                  <a:pt x="38" y="20"/>
                </a:cubicBezTo>
                <a:cubicBezTo>
                  <a:pt x="41" y="20"/>
                  <a:pt x="44" y="23"/>
                  <a:pt x="44" y="26"/>
                </a:cubicBezTo>
                <a:cubicBezTo>
                  <a:pt x="44" y="29"/>
                  <a:pt x="41" y="32"/>
                  <a:pt x="38" y="32"/>
                </a:cubicBezTo>
                <a:cubicBezTo>
                  <a:pt x="35" y="32"/>
                  <a:pt x="32" y="29"/>
                  <a:pt x="32" y="26"/>
                </a:cubicBezTo>
                <a:close/>
                <a:moveTo>
                  <a:pt x="17" y="148"/>
                </a:moveTo>
                <a:cubicBezTo>
                  <a:pt x="11" y="148"/>
                  <a:pt x="6" y="143"/>
                  <a:pt x="6" y="137"/>
                </a:cubicBezTo>
                <a:cubicBezTo>
                  <a:pt x="6" y="130"/>
                  <a:pt x="11" y="125"/>
                  <a:pt x="17" y="125"/>
                </a:cubicBezTo>
                <a:cubicBezTo>
                  <a:pt x="24" y="125"/>
                  <a:pt x="29" y="130"/>
                  <a:pt x="29" y="137"/>
                </a:cubicBezTo>
                <a:cubicBezTo>
                  <a:pt x="29" y="143"/>
                  <a:pt x="24" y="148"/>
                  <a:pt x="17" y="148"/>
                </a:cubicBezTo>
                <a:close/>
                <a:moveTo>
                  <a:pt x="96" y="143"/>
                </a:moveTo>
                <a:cubicBezTo>
                  <a:pt x="96" y="149"/>
                  <a:pt x="91" y="154"/>
                  <a:pt x="84" y="154"/>
                </a:cubicBezTo>
                <a:cubicBezTo>
                  <a:pt x="78" y="154"/>
                  <a:pt x="73" y="149"/>
                  <a:pt x="73" y="143"/>
                </a:cubicBezTo>
                <a:cubicBezTo>
                  <a:pt x="73" y="136"/>
                  <a:pt x="78" y="131"/>
                  <a:pt x="84" y="131"/>
                </a:cubicBezTo>
                <a:cubicBezTo>
                  <a:pt x="91" y="131"/>
                  <a:pt x="96" y="136"/>
                  <a:pt x="96" y="143"/>
                </a:cubicBezTo>
                <a:close/>
                <a:moveTo>
                  <a:pt x="84" y="90"/>
                </a:moveTo>
                <a:cubicBezTo>
                  <a:pt x="75" y="90"/>
                  <a:pt x="67" y="82"/>
                  <a:pt x="67" y="73"/>
                </a:cubicBezTo>
                <a:cubicBezTo>
                  <a:pt x="67" y="63"/>
                  <a:pt x="75" y="55"/>
                  <a:pt x="84" y="55"/>
                </a:cubicBezTo>
                <a:cubicBezTo>
                  <a:pt x="94" y="55"/>
                  <a:pt x="102" y="63"/>
                  <a:pt x="102" y="73"/>
                </a:cubicBezTo>
                <a:cubicBezTo>
                  <a:pt x="102" y="82"/>
                  <a:pt x="94" y="90"/>
                  <a:pt x="84" y="90"/>
                </a:cubicBezTo>
                <a:close/>
                <a:moveTo>
                  <a:pt x="137" y="119"/>
                </a:moveTo>
                <a:cubicBezTo>
                  <a:pt x="137" y="122"/>
                  <a:pt x="134" y="125"/>
                  <a:pt x="131" y="125"/>
                </a:cubicBezTo>
                <a:cubicBezTo>
                  <a:pt x="128" y="125"/>
                  <a:pt x="125" y="122"/>
                  <a:pt x="125" y="119"/>
                </a:cubicBezTo>
                <a:cubicBezTo>
                  <a:pt x="125" y="116"/>
                  <a:pt x="128" y="113"/>
                  <a:pt x="131" y="113"/>
                </a:cubicBezTo>
                <a:cubicBezTo>
                  <a:pt x="134" y="113"/>
                  <a:pt x="137" y="116"/>
                  <a:pt x="137" y="119"/>
                </a:cubicBezTo>
                <a:close/>
                <a:moveTo>
                  <a:pt x="143" y="29"/>
                </a:moveTo>
                <a:cubicBezTo>
                  <a:pt x="136" y="29"/>
                  <a:pt x="131" y="24"/>
                  <a:pt x="131" y="17"/>
                </a:cubicBezTo>
                <a:cubicBezTo>
                  <a:pt x="131" y="11"/>
                  <a:pt x="136" y="6"/>
                  <a:pt x="143" y="6"/>
                </a:cubicBezTo>
                <a:cubicBezTo>
                  <a:pt x="149" y="6"/>
                  <a:pt x="154" y="11"/>
                  <a:pt x="154" y="17"/>
                </a:cubicBezTo>
                <a:cubicBezTo>
                  <a:pt x="154" y="24"/>
                  <a:pt x="149" y="29"/>
                  <a:pt x="143" y="29"/>
                </a:cubicBezTo>
                <a:close/>
              </a:path>
            </a:pathLst>
          </a:custGeom>
          <a:solidFill>
            <a:srgbClr val="004C96"/>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2" name="Freeform 1311">
            <a:extLst>
              <a:ext uri="{FF2B5EF4-FFF2-40B4-BE49-F238E27FC236}">
                <a16:creationId xmlns:a16="http://schemas.microsoft.com/office/drawing/2014/main" id="{1EC12A2F-E635-4D86-9241-C84561449001}"/>
              </a:ext>
            </a:extLst>
          </p:cNvPr>
          <p:cNvSpPr>
            <a:spLocks noEditPoints="1"/>
          </p:cNvSpPr>
          <p:nvPr userDrawn="1"/>
        </p:nvSpPr>
        <p:spPr bwMode="auto">
          <a:xfrm>
            <a:off x="6690260" y="3894400"/>
            <a:ext cx="546101" cy="368300"/>
          </a:xfrm>
          <a:custGeom>
            <a:avLst/>
            <a:gdLst>
              <a:gd name="T0" fmla="*/ 160 w 160"/>
              <a:gd name="T1" fmla="*/ 3 h 107"/>
              <a:gd name="T2" fmla="*/ 160 w 160"/>
              <a:gd name="T3" fmla="*/ 2 h 107"/>
              <a:gd name="T4" fmla="*/ 160 w 160"/>
              <a:gd name="T5" fmla="*/ 1 h 107"/>
              <a:gd name="T6" fmla="*/ 160 w 160"/>
              <a:gd name="T7" fmla="*/ 1 h 107"/>
              <a:gd name="T8" fmla="*/ 159 w 160"/>
              <a:gd name="T9" fmla="*/ 1 h 107"/>
              <a:gd name="T10" fmla="*/ 158 w 160"/>
              <a:gd name="T11" fmla="*/ 0 h 107"/>
              <a:gd name="T12" fmla="*/ 157 w 160"/>
              <a:gd name="T13" fmla="*/ 0 h 107"/>
              <a:gd name="T14" fmla="*/ 157 w 160"/>
              <a:gd name="T15" fmla="*/ 0 h 107"/>
              <a:gd name="T16" fmla="*/ 0 w 160"/>
              <a:gd name="T17" fmla="*/ 34 h 107"/>
              <a:gd name="T18" fmla="*/ 46 w 160"/>
              <a:gd name="T19" fmla="*/ 60 h 107"/>
              <a:gd name="T20" fmla="*/ 53 w 160"/>
              <a:gd name="T21" fmla="*/ 104 h 107"/>
              <a:gd name="T22" fmla="*/ 54 w 160"/>
              <a:gd name="T23" fmla="*/ 104 h 107"/>
              <a:gd name="T24" fmla="*/ 54 w 160"/>
              <a:gd name="T25" fmla="*/ 105 h 107"/>
              <a:gd name="T26" fmla="*/ 54 w 160"/>
              <a:gd name="T27" fmla="*/ 106 h 107"/>
              <a:gd name="T28" fmla="*/ 55 w 160"/>
              <a:gd name="T29" fmla="*/ 106 h 107"/>
              <a:gd name="T30" fmla="*/ 55 w 160"/>
              <a:gd name="T31" fmla="*/ 106 h 107"/>
              <a:gd name="T32" fmla="*/ 56 w 160"/>
              <a:gd name="T33" fmla="*/ 107 h 107"/>
              <a:gd name="T34" fmla="*/ 56 w 160"/>
              <a:gd name="T35" fmla="*/ 107 h 107"/>
              <a:gd name="T36" fmla="*/ 56 w 160"/>
              <a:gd name="T37" fmla="*/ 107 h 107"/>
              <a:gd name="T38" fmla="*/ 58 w 160"/>
              <a:gd name="T39" fmla="*/ 106 h 107"/>
              <a:gd name="T40" fmla="*/ 119 w 160"/>
              <a:gd name="T41" fmla="*/ 106 h 107"/>
              <a:gd name="T42" fmla="*/ 121 w 160"/>
              <a:gd name="T43" fmla="*/ 106 h 107"/>
              <a:gd name="T44" fmla="*/ 160 w 160"/>
              <a:gd name="T45" fmla="*/ 4 h 107"/>
              <a:gd name="T46" fmla="*/ 160 w 160"/>
              <a:gd name="T47" fmla="*/ 3 h 107"/>
              <a:gd name="T48" fmla="*/ 129 w 160"/>
              <a:gd name="T49" fmla="*/ 20 h 107"/>
              <a:gd name="T50" fmla="*/ 65 w 160"/>
              <a:gd name="T51" fmla="*/ 67 h 107"/>
              <a:gd name="T52" fmla="*/ 65 w 160"/>
              <a:gd name="T53" fmla="*/ 68 h 107"/>
              <a:gd name="T54" fmla="*/ 64 w 160"/>
              <a:gd name="T55" fmla="*/ 68 h 107"/>
              <a:gd name="T56" fmla="*/ 64 w 160"/>
              <a:gd name="T57" fmla="*/ 68 h 107"/>
              <a:gd name="T58" fmla="*/ 51 w 160"/>
              <a:gd name="T59" fmla="*/ 60 h 107"/>
              <a:gd name="T60" fmla="*/ 61 w 160"/>
              <a:gd name="T61" fmla="*/ 97 h 107"/>
              <a:gd name="T62" fmla="*/ 80 w 160"/>
              <a:gd name="T63" fmla="*/ 81 h 107"/>
              <a:gd name="T64" fmla="*/ 72 w 160"/>
              <a:gd name="T65" fmla="*/ 90 h 107"/>
              <a:gd name="T66" fmla="*/ 139 w 160"/>
              <a:gd name="T67" fmla="*/ 9 h 107"/>
              <a:gd name="T68" fmla="*/ 10 w 160"/>
              <a:gd name="T69" fmla="*/ 36 h 107"/>
              <a:gd name="T70" fmla="*/ 119 w 160"/>
              <a:gd name="T71" fmla="*/ 100 h 107"/>
              <a:gd name="T72" fmla="*/ 71 w 160"/>
              <a:gd name="T73" fmla="*/ 69 h 107"/>
              <a:gd name="T74" fmla="*/ 119 w 160"/>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07">
                <a:moveTo>
                  <a:pt x="160" y="3"/>
                </a:moveTo>
                <a:cubicBezTo>
                  <a:pt x="160" y="3"/>
                  <a:pt x="160" y="3"/>
                  <a:pt x="160" y="3"/>
                </a:cubicBezTo>
                <a:cubicBezTo>
                  <a:pt x="160" y="3"/>
                  <a:pt x="160" y="3"/>
                  <a:pt x="160" y="2"/>
                </a:cubicBezTo>
                <a:cubicBezTo>
                  <a:pt x="160" y="2"/>
                  <a:pt x="160" y="2"/>
                  <a:pt x="160" y="2"/>
                </a:cubicBezTo>
                <a:cubicBezTo>
                  <a:pt x="160" y="2"/>
                  <a:pt x="160" y="2"/>
                  <a:pt x="160" y="1"/>
                </a:cubicBezTo>
                <a:cubicBezTo>
                  <a:pt x="160" y="1"/>
                  <a:pt x="160" y="1"/>
                  <a:pt x="160" y="1"/>
                </a:cubicBezTo>
                <a:cubicBezTo>
                  <a:pt x="160" y="1"/>
                  <a:pt x="160" y="1"/>
                  <a:pt x="160" y="1"/>
                </a:cubicBezTo>
                <a:cubicBezTo>
                  <a:pt x="160" y="1"/>
                  <a:pt x="160" y="1"/>
                  <a:pt x="160" y="1"/>
                </a:cubicBezTo>
                <a:cubicBezTo>
                  <a:pt x="160" y="1"/>
                  <a:pt x="160" y="1"/>
                  <a:pt x="160" y="1"/>
                </a:cubicBezTo>
                <a:cubicBezTo>
                  <a:pt x="159" y="1"/>
                  <a:pt x="159" y="1"/>
                  <a:pt x="159" y="1"/>
                </a:cubicBezTo>
                <a:cubicBezTo>
                  <a:pt x="159" y="0"/>
                  <a:pt x="159" y="0"/>
                  <a:pt x="159" y="0"/>
                </a:cubicBezTo>
                <a:cubicBezTo>
                  <a:pt x="159" y="0"/>
                  <a:pt x="158" y="0"/>
                  <a:pt x="158" y="0"/>
                </a:cubicBezTo>
                <a:cubicBezTo>
                  <a:pt x="158" y="0"/>
                  <a:pt x="158" y="0"/>
                  <a:pt x="158" y="0"/>
                </a:cubicBezTo>
                <a:cubicBezTo>
                  <a:pt x="158" y="0"/>
                  <a:pt x="157" y="0"/>
                  <a:pt x="157" y="0"/>
                </a:cubicBezTo>
                <a:cubicBezTo>
                  <a:pt x="157" y="0"/>
                  <a:pt x="157" y="0"/>
                  <a:pt x="157" y="0"/>
                </a:cubicBezTo>
                <a:cubicBezTo>
                  <a:pt x="157" y="0"/>
                  <a:pt x="157" y="0"/>
                  <a:pt x="157" y="0"/>
                </a:cubicBezTo>
                <a:cubicBezTo>
                  <a:pt x="2" y="32"/>
                  <a:pt x="2" y="32"/>
                  <a:pt x="2" y="32"/>
                </a:cubicBezTo>
                <a:cubicBezTo>
                  <a:pt x="1" y="32"/>
                  <a:pt x="0" y="33"/>
                  <a:pt x="0" y="34"/>
                </a:cubicBezTo>
                <a:cubicBezTo>
                  <a:pt x="0" y="35"/>
                  <a:pt x="0" y="36"/>
                  <a:pt x="1" y="37"/>
                </a:cubicBezTo>
                <a:cubicBezTo>
                  <a:pt x="46" y="60"/>
                  <a:pt x="46" y="60"/>
                  <a:pt x="46" y="60"/>
                </a:cubicBezTo>
                <a:cubicBezTo>
                  <a:pt x="53" y="103"/>
                  <a:pt x="53" y="103"/>
                  <a:pt x="53" y="103"/>
                </a:cubicBezTo>
                <a:cubicBezTo>
                  <a:pt x="53" y="103"/>
                  <a:pt x="54" y="104"/>
                  <a:pt x="53" y="104"/>
                </a:cubicBezTo>
                <a:cubicBezTo>
                  <a:pt x="53" y="104"/>
                  <a:pt x="53" y="104"/>
                  <a:pt x="53" y="104"/>
                </a:cubicBezTo>
                <a:cubicBezTo>
                  <a:pt x="54" y="104"/>
                  <a:pt x="54" y="104"/>
                  <a:pt x="54" y="104"/>
                </a:cubicBezTo>
                <a:cubicBezTo>
                  <a:pt x="54" y="105"/>
                  <a:pt x="54" y="105"/>
                  <a:pt x="54" y="105"/>
                </a:cubicBezTo>
                <a:cubicBezTo>
                  <a:pt x="54" y="105"/>
                  <a:pt x="54" y="105"/>
                  <a:pt x="54" y="105"/>
                </a:cubicBezTo>
                <a:cubicBezTo>
                  <a:pt x="54" y="105"/>
                  <a:pt x="54" y="105"/>
                  <a:pt x="54" y="105"/>
                </a:cubicBezTo>
                <a:cubicBezTo>
                  <a:pt x="54" y="105"/>
                  <a:pt x="54" y="105"/>
                  <a:pt x="54" y="106"/>
                </a:cubicBezTo>
                <a:cubicBezTo>
                  <a:pt x="54" y="106"/>
                  <a:pt x="54" y="106"/>
                  <a:pt x="54" y="106"/>
                </a:cubicBezTo>
                <a:cubicBezTo>
                  <a:pt x="54" y="106"/>
                  <a:pt x="54" y="106"/>
                  <a:pt x="55" y="106"/>
                </a:cubicBezTo>
                <a:cubicBezTo>
                  <a:pt x="55" y="106"/>
                  <a:pt x="55" y="106"/>
                  <a:pt x="55" y="106"/>
                </a:cubicBezTo>
                <a:cubicBezTo>
                  <a:pt x="55" y="106"/>
                  <a:pt x="55" y="106"/>
                  <a:pt x="55" y="106"/>
                </a:cubicBezTo>
                <a:cubicBezTo>
                  <a:pt x="55" y="106"/>
                  <a:pt x="55" y="106"/>
                  <a:pt x="55" y="106"/>
                </a:cubicBezTo>
                <a:cubicBezTo>
                  <a:pt x="56" y="106"/>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7" y="107"/>
                  <a:pt x="58" y="106"/>
                  <a:pt x="58" y="106"/>
                </a:cubicBezTo>
                <a:cubicBezTo>
                  <a:pt x="88" y="86"/>
                  <a:pt x="88" y="86"/>
                  <a:pt x="88" y="86"/>
                </a:cubicBezTo>
                <a:cubicBezTo>
                  <a:pt x="119" y="106"/>
                  <a:pt x="119" y="106"/>
                  <a:pt x="119" y="106"/>
                </a:cubicBezTo>
                <a:cubicBezTo>
                  <a:pt x="119" y="106"/>
                  <a:pt x="120" y="107"/>
                  <a:pt x="120" y="107"/>
                </a:cubicBezTo>
                <a:cubicBezTo>
                  <a:pt x="120" y="107"/>
                  <a:pt x="121" y="106"/>
                  <a:pt x="121" y="106"/>
                </a:cubicBezTo>
                <a:cubicBezTo>
                  <a:pt x="122" y="106"/>
                  <a:pt x="122" y="106"/>
                  <a:pt x="123" y="105"/>
                </a:cubicBezTo>
                <a:cubicBezTo>
                  <a:pt x="160" y="4"/>
                  <a:pt x="160" y="4"/>
                  <a:pt x="160" y="4"/>
                </a:cubicBezTo>
                <a:cubicBezTo>
                  <a:pt x="160" y="3"/>
                  <a:pt x="160" y="3"/>
                  <a:pt x="160" y="3"/>
                </a:cubicBezTo>
                <a:cubicBezTo>
                  <a:pt x="160" y="3"/>
                  <a:pt x="160" y="3"/>
                  <a:pt x="160" y="3"/>
                </a:cubicBezTo>
                <a:cubicBezTo>
                  <a:pt x="160" y="3"/>
                  <a:pt x="160" y="3"/>
                  <a:pt x="160" y="3"/>
                </a:cubicBezTo>
                <a:close/>
                <a:moveTo>
                  <a:pt x="129" y="20"/>
                </a:moveTo>
                <a:cubicBezTo>
                  <a:pt x="65" y="67"/>
                  <a:pt x="65" y="67"/>
                  <a:pt x="65" y="67"/>
                </a:cubicBezTo>
                <a:cubicBezTo>
                  <a:pt x="65" y="67"/>
                  <a:pt x="65" y="67"/>
                  <a:pt x="65" y="67"/>
                </a:cubicBezTo>
                <a:cubicBezTo>
                  <a:pt x="65" y="67"/>
                  <a:pt x="65" y="67"/>
                  <a:pt x="65" y="67"/>
                </a:cubicBezTo>
                <a:cubicBezTo>
                  <a:pt x="65" y="68"/>
                  <a:pt x="65" y="68"/>
                  <a:pt x="65" y="68"/>
                </a:cubicBezTo>
                <a:cubicBezTo>
                  <a:pt x="65" y="68"/>
                  <a:pt x="65" y="68"/>
                  <a:pt x="65" y="68"/>
                </a:cubicBezTo>
                <a:cubicBezTo>
                  <a:pt x="64" y="68"/>
                  <a:pt x="64" y="68"/>
                  <a:pt x="64" y="68"/>
                </a:cubicBezTo>
                <a:cubicBezTo>
                  <a:pt x="64" y="68"/>
                  <a:pt x="64" y="68"/>
                  <a:pt x="64" y="68"/>
                </a:cubicBezTo>
                <a:cubicBezTo>
                  <a:pt x="64" y="68"/>
                  <a:pt x="64" y="68"/>
                  <a:pt x="64" y="68"/>
                </a:cubicBezTo>
                <a:cubicBezTo>
                  <a:pt x="57" y="92"/>
                  <a:pt x="57" y="92"/>
                  <a:pt x="57" y="92"/>
                </a:cubicBezTo>
                <a:cubicBezTo>
                  <a:pt x="51" y="60"/>
                  <a:pt x="51" y="60"/>
                  <a:pt x="51" y="60"/>
                </a:cubicBezTo>
                <a:lnTo>
                  <a:pt x="129" y="20"/>
                </a:lnTo>
                <a:close/>
                <a:moveTo>
                  <a:pt x="61" y="97"/>
                </a:moveTo>
                <a:cubicBezTo>
                  <a:pt x="68" y="73"/>
                  <a:pt x="68" y="73"/>
                  <a:pt x="68" y="73"/>
                </a:cubicBezTo>
                <a:cubicBezTo>
                  <a:pt x="80" y="81"/>
                  <a:pt x="80" y="81"/>
                  <a:pt x="80" y="81"/>
                </a:cubicBezTo>
                <a:cubicBezTo>
                  <a:pt x="83" y="83"/>
                  <a:pt x="83" y="83"/>
                  <a:pt x="83" y="83"/>
                </a:cubicBezTo>
                <a:cubicBezTo>
                  <a:pt x="72" y="90"/>
                  <a:pt x="72" y="90"/>
                  <a:pt x="72" y="90"/>
                </a:cubicBezTo>
                <a:lnTo>
                  <a:pt x="61" y="97"/>
                </a:lnTo>
                <a:close/>
                <a:moveTo>
                  <a:pt x="139" y="9"/>
                </a:moveTo>
                <a:cubicBezTo>
                  <a:pt x="48" y="56"/>
                  <a:pt x="48" y="56"/>
                  <a:pt x="48" y="56"/>
                </a:cubicBezTo>
                <a:cubicBezTo>
                  <a:pt x="10" y="36"/>
                  <a:pt x="10" y="36"/>
                  <a:pt x="10" y="36"/>
                </a:cubicBezTo>
                <a:lnTo>
                  <a:pt x="139" y="9"/>
                </a:lnTo>
                <a:close/>
                <a:moveTo>
                  <a:pt x="119" y="100"/>
                </a:moveTo>
                <a:cubicBezTo>
                  <a:pt x="78" y="73"/>
                  <a:pt x="78" y="73"/>
                  <a:pt x="78" y="73"/>
                </a:cubicBezTo>
                <a:cubicBezTo>
                  <a:pt x="71" y="69"/>
                  <a:pt x="71" y="69"/>
                  <a:pt x="71" y="69"/>
                </a:cubicBezTo>
                <a:cubicBezTo>
                  <a:pt x="152" y="10"/>
                  <a:pt x="152" y="10"/>
                  <a:pt x="152" y="10"/>
                </a:cubicBezTo>
                <a:lnTo>
                  <a:pt x="119" y="100"/>
                </a:lnTo>
                <a:close/>
              </a:path>
            </a:pathLst>
          </a:custGeom>
          <a:solidFill>
            <a:srgbClr val="004C96"/>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3" name="Freeform 60">
            <a:extLst>
              <a:ext uri="{FF2B5EF4-FFF2-40B4-BE49-F238E27FC236}">
                <a16:creationId xmlns:a16="http://schemas.microsoft.com/office/drawing/2014/main" id="{E54F6739-8ADE-4053-933E-A798A183351A}"/>
              </a:ext>
            </a:extLst>
          </p:cNvPr>
          <p:cNvSpPr>
            <a:spLocks noEditPoints="1"/>
          </p:cNvSpPr>
          <p:nvPr userDrawn="1"/>
        </p:nvSpPr>
        <p:spPr bwMode="auto">
          <a:xfrm>
            <a:off x="8073939" y="1445413"/>
            <a:ext cx="546966" cy="506557"/>
          </a:xfrm>
          <a:custGeom>
            <a:avLst/>
            <a:gdLst>
              <a:gd name="T0" fmla="*/ 122 w 160"/>
              <a:gd name="T1" fmla="*/ 106 h 147"/>
              <a:gd name="T2" fmla="*/ 138 w 160"/>
              <a:gd name="T3" fmla="*/ 104 h 147"/>
              <a:gd name="T4" fmla="*/ 155 w 160"/>
              <a:gd name="T5" fmla="*/ 97 h 147"/>
              <a:gd name="T6" fmla="*/ 137 w 160"/>
              <a:gd name="T7" fmla="*/ 46 h 147"/>
              <a:gd name="T8" fmla="*/ 92 w 160"/>
              <a:gd name="T9" fmla="*/ 16 h 147"/>
              <a:gd name="T10" fmla="*/ 61 w 160"/>
              <a:gd name="T11" fmla="*/ 0 h 147"/>
              <a:gd name="T12" fmla="*/ 29 w 160"/>
              <a:gd name="T13" fmla="*/ 27 h 147"/>
              <a:gd name="T14" fmla="*/ 27 w 160"/>
              <a:gd name="T15" fmla="*/ 48 h 147"/>
              <a:gd name="T16" fmla="*/ 31 w 160"/>
              <a:gd name="T17" fmla="*/ 67 h 147"/>
              <a:gd name="T18" fmla="*/ 40 w 160"/>
              <a:gd name="T19" fmla="*/ 95 h 147"/>
              <a:gd name="T20" fmla="*/ 13 w 160"/>
              <a:gd name="T21" fmla="*/ 114 h 147"/>
              <a:gd name="T22" fmla="*/ 0 w 160"/>
              <a:gd name="T23" fmla="*/ 147 h 147"/>
              <a:gd name="T24" fmla="*/ 123 w 160"/>
              <a:gd name="T25" fmla="*/ 147 h 147"/>
              <a:gd name="T26" fmla="*/ 160 w 160"/>
              <a:gd name="T27" fmla="*/ 137 h 147"/>
              <a:gd name="T28" fmla="*/ 117 w 160"/>
              <a:gd name="T29" fmla="*/ 141 h 147"/>
              <a:gd name="T30" fmla="*/ 5 w 160"/>
              <a:gd name="T31" fmla="*/ 135 h 147"/>
              <a:gd name="T32" fmla="*/ 39 w 160"/>
              <a:gd name="T33" fmla="*/ 106 h 147"/>
              <a:gd name="T34" fmla="*/ 45 w 160"/>
              <a:gd name="T35" fmla="*/ 84 h 147"/>
              <a:gd name="T36" fmla="*/ 36 w 160"/>
              <a:gd name="T37" fmla="*/ 65 h 147"/>
              <a:gd name="T38" fmla="*/ 34 w 160"/>
              <a:gd name="T39" fmla="*/ 63 h 147"/>
              <a:gd name="T40" fmla="*/ 32 w 160"/>
              <a:gd name="T41" fmla="*/ 48 h 147"/>
              <a:gd name="T42" fmla="*/ 35 w 160"/>
              <a:gd name="T43" fmla="*/ 43 h 147"/>
              <a:gd name="T44" fmla="*/ 35 w 160"/>
              <a:gd name="T45" fmla="*/ 26 h 147"/>
              <a:gd name="T46" fmla="*/ 61 w 160"/>
              <a:gd name="T47" fmla="*/ 5 h 147"/>
              <a:gd name="T48" fmla="*/ 88 w 160"/>
              <a:gd name="T49" fmla="*/ 21 h 147"/>
              <a:gd name="T50" fmla="*/ 88 w 160"/>
              <a:gd name="T51" fmla="*/ 22 h 147"/>
              <a:gd name="T52" fmla="*/ 88 w 160"/>
              <a:gd name="T53" fmla="*/ 23 h 147"/>
              <a:gd name="T54" fmla="*/ 88 w 160"/>
              <a:gd name="T55" fmla="*/ 24 h 147"/>
              <a:gd name="T56" fmla="*/ 88 w 160"/>
              <a:gd name="T57" fmla="*/ 25 h 147"/>
              <a:gd name="T58" fmla="*/ 88 w 160"/>
              <a:gd name="T59" fmla="*/ 25 h 147"/>
              <a:gd name="T60" fmla="*/ 88 w 160"/>
              <a:gd name="T61" fmla="*/ 43 h 147"/>
              <a:gd name="T62" fmla="*/ 91 w 160"/>
              <a:gd name="T63" fmla="*/ 48 h 147"/>
              <a:gd name="T64" fmla="*/ 87 w 160"/>
              <a:gd name="T65" fmla="*/ 64 h 147"/>
              <a:gd name="T66" fmla="*/ 85 w 160"/>
              <a:gd name="T67" fmla="*/ 65 h 147"/>
              <a:gd name="T68" fmla="*/ 75 w 160"/>
              <a:gd name="T69" fmla="*/ 84 h 147"/>
              <a:gd name="T70" fmla="*/ 75 w 160"/>
              <a:gd name="T71" fmla="*/ 95 h 147"/>
              <a:gd name="T72" fmla="*/ 75 w 160"/>
              <a:gd name="T73" fmla="*/ 98 h 147"/>
              <a:gd name="T74" fmla="*/ 75 w 160"/>
              <a:gd name="T75" fmla="*/ 100 h 147"/>
              <a:gd name="T76" fmla="*/ 76 w 160"/>
              <a:gd name="T77" fmla="*/ 101 h 147"/>
              <a:gd name="T78" fmla="*/ 78 w 160"/>
              <a:gd name="T79" fmla="*/ 104 h 147"/>
              <a:gd name="T80" fmla="*/ 82 w 160"/>
              <a:gd name="T81" fmla="*/ 106 h 147"/>
              <a:gd name="T82" fmla="*/ 117 w 160"/>
              <a:gd name="T83" fmla="*/ 136 h 147"/>
              <a:gd name="T84" fmla="*/ 155 w 160"/>
              <a:gd name="T85" fmla="*/ 141 h 147"/>
              <a:gd name="T86" fmla="*/ 123 w 160"/>
              <a:gd name="T87" fmla="*/ 136 h 147"/>
              <a:gd name="T88" fmla="*/ 91 w 160"/>
              <a:gd name="T89" fmla="*/ 105 h 147"/>
              <a:gd name="T90" fmla="*/ 87 w 160"/>
              <a:gd name="T91" fmla="*/ 99 h 147"/>
              <a:gd name="T92" fmla="*/ 81 w 160"/>
              <a:gd name="T93" fmla="*/ 98 h 147"/>
              <a:gd name="T94" fmla="*/ 80 w 160"/>
              <a:gd name="T95" fmla="*/ 95 h 147"/>
              <a:gd name="T96" fmla="*/ 82 w 160"/>
              <a:gd name="T97" fmla="*/ 84 h 147"/>
              <a:gd name="T98" fmla="*/ 96 w 160"/>
              <a:gd name="T99" fmla="*/ 59 h 147"/>
              <a:gd name="T100" fmla="*/ 93 w 160"/>
              <a:gd name="T101" fmla="*/ 41 h 147"/>
              <a:gd name="T102" fmla="*/ 93 w 160"/>
              <a:gd name="T103" fmla="*/ 21 h 147"/>
              <a:gd name="T104" fmla="*/ 132 w 160"/>
              <a:gd name="T105" fmla="*/ 46 h 147"/>
              <a:gd name="T106" fmla="*/ 150 w 160"/>
              <a:gd name="T107" fmla="*/ 96 h 147"/>
              <a:gd name="T108" fmla="*/ 138 w 160"/>
              <a:gd name="T109" fmla="*/ 99 h 147"/>
              <a:gd name="T110" fmla="*/ 115 w 160"/>
              <a:gd name="T111" fmla="*/ 101 h 147"/>
              <a:gd name="T112" fmla="*/ 120 w 160"/>
              <a:gd name="T113" fmla="*/ 111 h 147"/>
              <a:gd name="T114" fmla="*/ 155 w 160"/>
              <a:gd name="T115" fmla="*/ 1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47">
                <a:moveTo>
                  <a:pt x="148" y="117"/>
                </a:moveTo>
                <a:cubicBezTo>
                  <a:pt x="122" y="106"/>
                  <a:pt x="122" y="106"/>
                  <a:pt x="122" y="106"/>
                </a:cubicBezTo>
                <a:cubicBezTo>
                  <a:pt x="121" y="106"/>
                  <a:pt x="121" y="105"/>
                  <a:pt x="120" y="104"/>
                </a:cubicBezTo>
                <a:cubicBezTo>
                  <a:pt x="138" y="104"/>
                  <a:pt x="138" y="104"/>
                  <a:pt x="138" y="104"/>
                </a:cubicBezTo>
                <a:cubicBezTo>
                  <a:pt x="138" y="104"/>
                  <a:pt x="145" y="105"/>
                  <a:pt x="151" y="102"/>
                </a:cubicBezTo>
                <a:cubicBezTo>
                  <a:pt x="153" y="101"/>
                  <a:pt x="155" y="100"/>
                  <a:pt x="155" y="97"/>
                </a:cubicBezTo>
                <a:cubicBezTo>
                  <a:pt x="156" y="95"/>
                  <a:pt x="155" y="92"/>
                  <a:pt x="154" y="91"/>
                </a:cubicBezTo>
                <a:cubicBezTo>
                  <a:pt x="149" y="83"/>
                  <a:pt x="137" y="65"/>
                  <a:pt x="137" y="46"/>
                </a:cubicBezTo>
                <a:cubicBezTo>
                  <a:pt x="137" y="46"/>
                  <a:pt x="136" y="14"/>
                  <a:pt x="105" y="14"/>
                </a:cubicBezTo>
                <a:cubicBezTo>
                  <a:pt x="100" y="14"/>
                  <a:pt x="96" y="15"/>
                  <a:pt x="92" y="16"/>
                </a:cubicBezTo>
                <a:cubicBezTo>
                  <a:pt x="91" y="14"/>
                  <a:pt x="90" y="12"/>
                  <a:pt x="88" y="9"/>
                </a:cubicBezTo>
                <a:cubicBezTo>
                  <a:pt x="82" y="3"/>
                  <a:pt x="73" y="0"/>
                  <a:pt x="61" y="0"/>
                </a:cubicBezTo>
                <a:cubicBezTo>
                  <a:pt x="49" y="0"/>
                  <a:pt x="40" y="3"/>
                  <a:pt x="35" y="9"/>
                </a:cubicBezTo>
                <a:cubicBezTo>
                  <a:pt x="29" y="17"/>
                  <a:pt x="29" y="25"/>
                  <a:pt x="29" y="27"/>
                </a:cubicBezTo>
                <a:cubicBezTo>
                  <a:pt x="29" y="41"/>
                  <a:pt x="29" y="41"/>
                  <a:pt x="29" y="41"/>
                </a:cubicBezTo>
                <a:cubicBezTo>
                  <a:pt x="28" y="43"/>
                  <a:pt x="27" y="45"/>
                  <a:pt x="27" y="48"/>
                </a:cubicBezTo>
                <a:cubicBezTo>
                  <a:pt x="27" y="59"/>
                  <a:pt x="27" y="59"/>
                  <a:pt x="27" y="59"/>
                </a:cubicBezTo>
                <a:cubicBezTo>
                  <a:pt x="27" y="62"/>
                  <a:pt x="28" y="65"/>
                  <a:pt x="31" y="67"/>
                </a:cubicBezTo>
                <a:cubicBezTo>
                  <a:pt x="33" y="77"/>
                  <a:pt x="38" y="84"/>
                  <a:pt x="40" y="86"/>
                </a:cubicBezTo>
                <a:cubicBezTo>
                  <a:pt x="40" y="95"/>
                  <a:pt x="40" y="95"/>
                  <a:pt x="40" y="95"/>
                </a:cubicBezTo>
                <a:cubicBezTo>
                  <a:pt x="40" y="98"/>
                  <a:pt x="39" y="100"/>
                  <a:pt x="36" y="101"/>
                </a:cubicBezTo>
                <a:cubicBezTo>
                  <a:pt x="13" y="114"/>
                  <a:pt x="13" y="114"/>
                  <a:pt x="13" y="114"/>
                </a:cubicBezTo>
                <a:cubicBezTo>
                  <a:pt x="5" y="118"/>
                  <a:pt x="0" y="127"/>
                  <a:pt x="0" y="135"/>
                </a:cubicBezTo>
                <a:cubicBezTo>
                  <a:pt x="0" y="147"/>
                  <a:pt x="0" y="147"/>
                  <a:pt x="0" y="147"/>
                </a:cubicBezTo>
                <a:cubicBezTo>
                  <a:pt x="117" y="147"/>
                  <a:pt x="117" y="147"/>
                  <a:pt x="117" y="147"/>
                </a:cubicBezTo>
                <a:cubicBezTo>
                  <a:pt x="123" y="147"/>
                  <a:pt x="123" y="147"/>
                  <a:pt x="123" y="147"/>
                </a:cubicBezTo>
                <a:cubicBezTo>
                  <a:pt x="160" y="147"/>
                  <a:pt x="160" y="147"/>
                  <a:pt x="160" y="147"/>
                </a:cubicBezTo>
                <a:cubicBezTo>
                  <a:pt x="160" y="137"/>
                  <a:pt x="160" y="137"/>
                  <a:pt x="160" y="137"/>
                </a:cubicBezTo>
                <a:cubicBezTo>
                  <a:pt x="160" y="129"/>
                  <a:pt x="155" y="121"/>
                  <a:pt x="148" y="117"/>
                </a:cubicBezTo>
                <a:close/>
                <a:moveTo>
                  <a:pt x="117" y="141"/>
                </a:moveTo>
                <a:cubicBezTo>
                  <a:pt x="5" y="141"/>
                  <a:pt x="5" y="141"/>
                  <a:pt x="5" y="141"/>
                </a:cubicBezTo>
                <a:cubicBezTo>
                  <a:pt x="5" y="135"/>
                  <a:pt x="5" y="135"/>
                  <a:pt x="5" y="135"/>
                </a:cubicBezTo>
                <a:cubicBezTo>
                  <a:pt x="5" y="129"/>
                  <a:pt x="9" y="122"/>
                  <a:pt x="15" y="119"/>
                </a:cubicBezTo>
                <a:cubicBezTo>
                  <a:pt x="39" y="106"/>
                  <a:pt x="39" y="106"/>
                  <a:pt x="39" y="106"/>
                </a:cubicBezTo>
                <a:cubicBezTo>
                  <a:pt x="43" y="104"/>
                  <a:pt x="45" y="100"/>
                  <a:pt x="45" y="95"/>
                </a:cubicBezTo>
                <a:cubicBezTo>
                  <a:pt x="45" y="84"/>
                  <a:pt x="45" y="84"/>
                  <a:pt x="45" y="84"/>
                </a:cubicBezTo>
                <a:cubicBezTo>
                  <a:pt x="45" y="84"/>
                  <a:pt x="45" y="84"/>
                  <a:pt x="45" y="84"/>
                </a:cubicBezTo>
                <a:cubicBezTo>
                  <a:pt x="45" y="84"/>
                  <a:pt x="38" y="76"/>
                  <a:pt x="36" y="65"/>
                </a:cubicBezTo>
                <a:cubicBezTo>
                  <a:pt x="35" y="64"/>
                  <a:pt x="35" y="64"/>
                  <a:pt x="35" y="64"/>
                </a:cubicBezTo>
                <a:cubicBezTo>
                  <a:pt x="34" y="63"/>
                  <a:pt x="34" y="63"/>
                  <a:pt x="34" y="63"/>
                </a:cubicBezTo>
                <a:cubicBezTo>
                  <a:pt x="33" y="62"/>
                  <a:pt x="32" y="60"/>
                  <a:pt x="32" y="59"/>
                </a:cubicBezTo>
                <a:cubicBezTo>
                  <a:pt x="32" y="48"/>
                  <a:pt x="32" y="48"/>
                  <a:pt x="32" y="48"/>
                </a:cubicBezTo>
                <a:cubicBezTo>
                  <a:pt x="32" y="47"/>
                  <a:pt x="33" y="45"/>
                  <a:pt x="34" y="44"/>
                </a:cubicBezTo>
                <a:cubicBezTo>
                  <a:pt x="35" y="43"/>
                  <a:pt x="35" y="43"/>
                  <a:pt x="35" y="43"/>
                </a:cubicBezTo>
                <a:cubicBezTo>
                  <a:pt x="35" y="27"/>
                  <a:pt x="35" y="27"/>
                  <a:pt x="35" y="27"/>
                </a:cubicBezTo>
                <a:cubicBezTo>
                  <a:pt x="35" y="26"/>
                  <a:pt x="35" y="26"/>
                  <a:pt x="35" y="26"/>
                </a:cubicBezTo>
                <a:cubicBezTo>
                  <a:pt x="35" y="26"/>
                  <a:pt x="34" y="19"/>
                  <a:pt x="39" y="13"/>
                </a:cubicBezTo>
                <a:cubicBezTo>
                  <a:pt x="43" y="8"/>
                  <a:pt x="51" y="5"/>
                  <a:pt x="61" y="5"/>
                </a:cubicBezTo>
                <a:cubicBezTo>
                  <a:pt x="72" y="5"/>
                  <a:pt x="79" y="8"/>
                  <a:pt x="84" y="13"/>
                </a:cubicBezTo>
                <a:cubicBezTo>
                  <a:pt x="86" y="15"/>
                  <a:pt x="87" y="18"/>
                  <a:pt x="88" y="21"/>
                </a:cubicBezTo>
                <a:cubicBezTo>
                  <a:pt x="88" y="21"/>
                  <a:pt x="88" y="21"/>
                  <a:pt x="88" y="21"/>
                </a:cubicBezTo>
                <a:cubicBezTo>
                  <a:pt x="88" y="21"/>
                  <a:pt x="88" y="21"/>
                  <a:pt x="88" y="22"/>
                </a:cubicBezTo>
                <a:cubicBezTo>
                  <a:pt x="88" y="22"/>
                  <a:pt x="88" y="22"/>
                  <a:pt x="88" y="22"/>
                </a:cubicBezTo>
                <a:cubicBezTo>
                  <a:pt x="88" y="22"/>
                  <a:pt x="88" y="23"/>
                  <a:pt x="88" y="23"/>
                </a:cubicBezTo>
                <a:cubicBezTo>
                  <a:pt x="88" y="23"/>
                  <a:pt x="88" y="23"/>
                  <a:pt x="88" y="24"/>
                </a:cubicBezTo>
                <a:cubicBezTo>
                  <a:pt x="88" y="24"/>
                  <a:pt x="88" y="24"/>
                  <a:pt x="88" y="24"/>
                </a:cubicBezTo>
                <a:cubicBezTo>
                  <a:pt x="88" y="24"/>
                  <a:pt x="88" y="24"/>
                  <a:pt x="88" y="24"/>
                </a:cubicBezTo>
                <a:cubicBezTo>
                  <a:pt x="88" y="25"/>
                  <a:pt x="88" y="25"/>
                  <a:pt x="88" y="25"/>
                </a:cubicBezTo>
                <a:cubicBezTo>
                  <a:pt x="88" y="25"/>
                  <a:pt x="88" y="25"/>
                  <a:pt x="88" y="25"/>
                </a:cubicBezTo>
                <a:cubicBezTo>
                  <a:pt x="88" y="25"/>
                  <a:pt x="88" y="25"/>
                  <a:pt x="88" y="25"/>
                </a:cubicBezTo>
                <a:cubicBezTo>
                  <a:pt x="88" y="26"/>
                  <a:pt x="88" y="26"/>
                  <a:pt x="88" y="26"/>
                </a:cubicBezTo>
                <a:cubicBezTo>
                  <a:pt x="88" y="43"/>
                  <a:pt x="88" y="43"/>
                  <a:pt x="88" y="43"/>
                </a:cubicBezTo>
                <a:cubicBezTo>
                  <a:pt x="89" y="44"/>
                  <a:pt x="89" y="44"/>
                  <a:pt x="89" y="44"/>
                </a:cubicBezTo>
                <a:cubicBezTo>
                  <a:pt x="90" y="45"/>
                  <a:pt x="91" y="47"/>
                  <a:pt x="91" y="48"/>
                </a:cubicBezTo>
                <a:cubicBezTo>
                  <a:pt x="91" y="59"/>
                  <a:pt x="91" y="59"/>
                  <a:pt x="91" y="59"/>
                </a:cubicBezTo>
                <a:cubicBezTo>
                  <a:pt x="91" y="61"/>
                  <a:pt x="89" y="63"/>
                  <a:pt x="87" y="64"/>
                </a:cubicBezTo>
                <a:cubicBezTo>
                  <a:pt x="86" y="64"/>
                  <a:pt x="86" y="64"/>
                  <a:pt x="86" y="64"/>
                </a:cubicBezTo>
                <a:cubicBezTo>
                  <a:pt x="85" y="65"/>
                  <a:pt x="85" y="65"/>
                  <a:pt x="85" y="65"/>
                </a:cubicBezTo>
                <a:cubicBezTo>
                  <a:pt x="83" y="71"/>
                  <a:pt x="81" y="76"/>
                  <a:pt x="78" y="81"/>
                </a:cubicBezTo>
                <a:cubicBezTo>
                  <a:pt x="77" y="82"/>
                  <a:pt x="76" y="83"/>
                  <a:pt x="75" y="84"/>
                </a:cubicBezTo>
                <a:cubicBezTo>
                  <a:pt x="75" y="84"/>
                  <a:pt x="75" y="84"/>
                  <a:pt x="75" y="84"/>
                </a:cubicBezTo>
                <a:cubicBezTo>
                  <a:pt x="75" y="95"/>
                  <a:pt x="75" y="95"/>
                  <a:pt x="75" y="95"/>
                </a:cubicBezTo>
                <a:cubicBezTo>
                  <a:pt x="75" y="96"/>
                  <a:pt x="75" y="97"/>
                  <a:pt x="75" y="97"/>
                </a:cubicBezTo>
                <a:cubicBezTo>
                  <a:pt x="75" y="97"/>
                  <a:pt x="75" y="98"/>
                  <a:pt x="75" y="98"/>
                </a:cubicBezTo>
                <a:cubicBezTo>
                  <a:pt x="75" y="98"/>
                  <a:pt x="75" y="99"/>
                  <a:pt x="75" y="99"/>
                </a:cubicBezTo>
                <a:cubicBezTo>
                  <a:pt x="75" y="99"/>
                  <a:pt x="75" y="100"/>
                  <a:pt x="75" y="100"/>
                </a:cubicBezTo>
                <a:cubicBezTo>
                  <a:pt x="76" y="100"/>
                  <a:pt x="76" y="101"/>
                  <a:pt x="76" y="101"/>
                </a:cubicBezTo>
                <a:cubicBezTo>
                  <a:pt x="76" y="101"/>
                  <a:pt x="76" y="101"/>
                  <a:pt x="76" y="101"/>
                </a:cubicBezTo>
                <a:cubicBezTo>
                  <a:pt x="77" y="102"/>
                  <a:pt x="77" y="103"/>
                  <a:pt x="78" y="103"/>
                </a:cubicBezTo>
                <a:cubicBezTo>
                  <a:pt x="78" y="104"/>
                  <a:pt x="78" y="104"/>
                  <a:pt x="78" y="104"/>
                </a:cubicBezTo>
                <a:cubicBezTo>
                  <a:pt x="78" y="104"/>
                  <a:pt x="78" y="104"/>
                  <a:pt x="78" y="104"/>
                </a:cubicBezTo>
                <a:cubicBezTo>
                  <a:pt x="79" y="105"/>
                  <a:pt x="80" y="106"/>
                  <a:pt x="82" y="106"/>
                </a:cubicBezTo>
                <a:cubicBezTo>
                  <a:pt x="107" y="119"/>
                  <a:pt x="107" y="119"/>
                  <a:pt x="107" y="119"/>
                </a:cubicBezTo>
                <a:cubicBezTo>
                  <a:pt x="113" y="122"/>
                  <a:pt x="117" y="129"/>
                  <a:pt x="117" y="136"/>
                </a:cubicBezTo>
                <a:lnTo>
                  <a:pt x="117" y="141"/>
                </a:lnTo>
                <a:close/>
                <a:moveTo>
                  <a:pt x="155" y="141"/>
                </a:moveTo>
                <a:cubicBezTo>
                  <a:pt x="123" y="141"/>
                  <a:pt x="123" y="141"/>
                  <a:pt x="123" y="141"/>
                </a:cubicBezTo>
                <a:cubicBezTo>
                  <a:pt x="123" y="136"/>
                  <a:pt x="123" y="136"/>
                  <a:pt x="123" y="136"/>
                </a:cubicBezTo>
                <a:cubicBezTo>
                  <a:pt x="123" y="127"/>
                  <a:pt x="118" y="118"/>
                  <a:pt x="109" y="114"/>
                </a:cubicBezTo>
                <a:cubicBezTo>
                  <a:pt x="91" y="105"/>
                  <a:pt x="91" y="105"/>
                  <a:pt x="91" y="105"/>
                </a:cubicBezTo>
                <a:cubicBezTo>
                  <a:pt x="92" y="104"/>
                  <a:pt x="92" y="103"/>
                  <a:pt x="91" y="102"/>
                </a:cubicBezTo>
                <a:cubicBezTo>
                  <a:pt x="91" y="100"/>
                  <a:pt x="89" y="99"/>
                  <a:pt x="87" y="99"/>
                </a:cubicBezTo>
                <a:cubicBezTo>
                  <a:pt x="81" y="99"/>
                  <a:pt x="81" y="99"/>
                  <a:pt x="81" y="99"/>
                </a:cubicBezTo>
                <a:cubicBezTo>
                  <a:pt x="81" y="99"/>
                  <a:pt x="81" y="98"/>
                  <a:pt x="81" y="98"/>
                </a:cubicBezTo>
                <a:cubicBezTo>
                  <a:pt x="81" y="98"/>
                  <a:pt x="80" y="97"/>
                  <a:pt x="80" y="97"/>
                </a:cubicBezTo>
                <a:cubicBezTo>
                  <a:pt x="80" y="97"/>
                  <a:pt x="80" y="96"/>
                  <a:pt x="80" y="95"/>
                </a:cubicBezTo>
                <a:cubicBezTo>
                  <a:pt x="80" y="86"/>
                  <a:pt x="80" y="86"/>
                  <a:pt x="80" y="86"/>
                </a:cubicBezTo>
                <a:cubicBezTo>
                  <a:pt x="81" y="86"/>
                  <a:pt x="81" y="85"/>
                  <a:pt x="82" y="84"/>
                </a:cubicBezTo>
                <a:cubicBezTo>
                  <a:pt x="85" y="79"/>
                  <a:pt x="88" y="74"/>
                  <a:pt x="90" y="68"/>
                </a:cubicBezTo>
                <a:cubicBezTo>
                  <a:pt x="94" y="67"/>
                  <a:pt x="96" y="63"/>
                  <a:pt x="96" y="59"/>
                </a:cubicBezTo>
                <a:cubicBezTo>
                  <a:pt x="96" y="48"/>
                  <a:pt x="96" y="48"/>
                  <a:pt x="96" y="48"/>
                </a:cubicBezTo>
                <a:cubicBezTo>
                  <a:pt x="96" y="45"/>
                  <a:pt x="95" y="43"/>
                  <a:pt x="93" y="41"/>
                </a:cubicBezTo>
                <a:cubicBezTo>
                  <a:pt x="93" y="27"/>
                  <a:pt x="93" y="27"/>
                  <a:pt x="93" y="27"/>
                </a:cubicBezTo>
                <a:cubicBezTo>
                  <a:pt x="93" y="26"/>
                  <a:pt x="94" y="24"/>
                  <a:pt x="93" y="21"/>
                </a:cubicBezTo>
                <a:cubicBezTo>
                  <a:pt x="97" y="20"/>
                  <a:pt x="100" y="19"/>
                  <a:pt x="105" y="19"/>
                </a:cubicBezTo>
                <a:cubicBezTo>
                  <a:pt x="131" y="19"/>
                  <a:pt x="132" y="45"/>
                  <a:pt x="132" y="46"/>
                </a:cubicBezTo>
                <a:cubicBezTo>
                  <a:pt x="132" y="67"/>
                  <a:pt x="144" y="86"/>
                  <a:pt x="150" y="94"/>
                </a:cubicBezTo>
                <a:cubicBezTo>
                  <a:pt x="150" y="94"/>
                  <a:pt x="150" y="95"/>
                  <a:pt x="150" y="96"/>
                </a:cubicBezTo>
                <a:cubicBezTo>
                  <a:pt x="150" y="96"/>
                  <a:pt x="150" y="97"/>
                  <a:pt x="149" y="97"/>
                </a:cubicBezTo>
                <a:cubicBezTo>
                  <a:pt x="144" y="99"/>
                  <a:pt x="138" y="99"/>
                  <a:pt x="138" y="99"/>
                </a:cubicBezTo>
                <a:cubicBezTo>
                  <a:pt x="119" y="99"/>
                  <a:pt x="119" y="99"/>
                  <a:pt x="119" y="99"/>
                </a:cubicBezTo>
                <a:cubicBezTo>
                  <a:pt x="118" y="99"/>
                  <a:pt x="116" y="100"/>
                  <a:pt x="115" y="101"/>
                </a:cubicBezTo>
                <a:cubicBezTo>
                  <a:pt x="114" y="103"/>
                  <a:pt x="114" y="104"/>
                  <a:pt x="115" y="106"/>
                </a:cubicBezTo>
                <a:cubicBezTo>
                  <a:pt x="116" y="108"/>
                  <a:pt x="117" y="110"/>
                  <a:pt x="120" y="111"/>
                </a:cubicBezTo>
                <a:cubicBezTo>
                  <a:pt x="146" y="122"/>
                  <a:pt x="146" y="122"/>
                  <a:pt x="146" y="122"/>
                </a:cubicBezTo>
                <a:cubicBezTo>
                  <a:pt x="151" y="125"/>
                  <a:pt x="155" y="131"/>
                  <a:pt x="155" y="137"/>
                </a:cubicBezTo>
                <a:lnTo>
                  <a:pt x="155" y="14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8" name="Text Placeholder 3">
            <a:extLst>
              <a:ext uri="{FF2B5EF4-FFF2-40B4-BE49-F238E27FC236}">
                <a16:creationId xmlns:a16="http://schemas.microsoft.com/office/drawing/2014/main" id="{5E59F90E-342C-4709-858A-BF89B8927B70}"/>
              </a:ext>
            </a:extLst>
          </p:cNvPr>
          <p:cNvSpPr>
            <a:spLocks noGrp="1"/>
          </p:cNvSpPr>
          <p:nvPr>
            <p:ph type="body" sz="quarter" idx="23" hasCustomPrompt="1"/>
          </p:nvPr>
        </p:nvSpPr>
        <p:spPr>
          <a:xfrm>
            <a:off x="7404251" y="2418831"/>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59" name="Text Placeholder 3">
            <a:extLst>
              <a:ext uri="{FF2B5EF4-FFF2-40B4-BE49-F238E27FC236}">
                <a16:creationId xmlns:a16="http://schemas.microsoft.com/office/drawing/2014/main" id="{BA6ADF5D-49F7-4DA8-9AB0-E086643280AA}"/>
              </a:ext>
            </a:extLst>
          </p:cNvPr>
          <p:cNvSpPr>
            <a:spLocks noGrp="1"/>
          </p:cNvSpPr>
          <p:nvPr>
            <p:ph type="body" sz="quarter" idx="24" hasCustomPrompt="1"/>
          </p:nvPr>
        </p:nvSpPr>
        <p:spPr>
          <a:xfrm>
            <a:off x="7404251" y="2032117"/>
            <a:ext cx="1804507" cy="241285"/>
          </a:xfrm>
          <a:prstGeom prst="rect">
            <a:avLst/>
          </a:prstGeom>
        </p:spPr>
        <p:txBody>
          <a:bodyPr wrap="square" lIns="0" tIns="0" rIns="0" bIns="0">
            <a:spAutoFit/>
          </a:bodyPr>
          <a:lstStyle>
            <a:lvl1pPr marL="0" indent="0" algn="ctr">
              <a:lnSpc>
                <a:spcPct val="120000"/>
              </a:lnSpc>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#1</a:t>
            </a:r>
            <a:endParaRPr lang="sk-SK" noProof="0"/>
          </a:p>
        </p:txBody>
      </p:sp>
      <p:sp>
        <p:nvSpPr>
          <p:cNvPr id="60" name="Text Placeholder 3">
            <a:extLst>
              <a:ext uri="{FF2B5EF4-FFF2-40B4-BE49-F238E27FC236}">
                <a16:creationId xmlns:a16="http://schemas.microsoft.com/office/drawing/2014/main" id="{CCC3EF99-60D5-4115-83BB-DDF172A24694}"/>
              </a:ext>
            </a:extLst>
          </p:cNvPr>
          <p:cNvSpPr>
            <a:spLocks noGrp="1"/>
          </p:cNvSpPr>
          <p:nvPr>
            <p:ph type="body" sz="quarter" idx="25" hasCustomPrompt="1"/>
          </p:nvPr>
        </p:nvSpPr>
        <p:spPr>
          <a:xfrm>
            <a:off x="6094735" y="4851746"/>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61" name="Text Placeholder 3">
            <a:extLst>
              <a:ext uri="{FF2B5EF4-FFF2-40B4-BE49-F238E27FC236}">
                <a16:creationId xmlns:a16="http://schemas.microsoft.com/office/drawing/2014/main" id="{4ABFE65A-3010-4362-8521-14534FA8AFFB}"/>
              </a:ext>
            </a:extLst>
          </p:cNvPr>
          <p:cNvSpPr>
            <a:spLocks noGrp="1"/>
          </p:cNvSpPr>
          <p:nvPr>
            <p:ph type="body" sz="quarter" idx="26" hasCustomPrompt="1"/>
          </p:nvPr>
        </p:nvSpPr>
        <p:spPr>
          <a:xfrm>
            <a:off x="6094735" y="4465032"/>
            <a:ext cx="1804507" cy="241285"/>
          </a:xfrm>
          <a:prstGeom prst="rect">
            <a:avLst/>
          </a:prstGeom>
        </p:spPr>
        <p:txBody>
          <a:bodyPr wrap="square" lIns="0" tIns="0" rIns="0" bIns="0">
            <a:spAutoFit/>
          </a:bodyPr>
          <a:lstStyle>
            <a:lvl1pPr marL="0" indent="0" algn="ctr">
              <a:lnSpc>
                <a:spcPct val="120000"/>
              </a:lnSpc>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#3</a:t>
            </a:r>
            <a:endParaRPr lang="sk-SK" noProof="0"/>
          </a:p>
        </p:txBody>
      </p:sp>
      <p:sp>
        <p:nvSpPr>
          <p:cNvPr id="62" name="Text Placeholder 3">
            <a:extLst>
              <a:ext uri="{FF2B5EF4-FFF2-40B4-BE49-F238E27FC236}">
                <a16:creationId xmlns:a16="http://schemas.microsoft.com/office/drawing/2014/main" id="{404F32C0-8B0E-4F78-B91F-DB272C6D514F}"/>
              </a:ext>
            </a:extLst>
          </p:cNvPr>
          <p:cNvSpPr>
            <a:spLocks noGrp="1"/>
          </p:cNvSpPr>
          <p:nvPr>
            <p:ph type="body" sz="quarter" idx="27" hasCustomPrompt="1"/>
          </p:nvPr>
        </p:nvSpPr>
        <p:spPr>
          <a:xfrm>
            <a:off x="8882822" y="4851744"/>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63" name="Text Placeholder 3">
            <a:extLst>
              <a:ext uri="{FF2B5EF4-FFF2-40B4-BE49-F238E27FC236}">
                <a16:creationId xmlns:a16="http://schemas.microsoft.com/office/drawing/2014/main" id="{8F682EDE-DDD0-4838-A01B-6F2534A5BD0F}"/>
              </a:ext>
            </a:extLst>
          </p:cNvPr>
          <p:cNvSpPr>
            <a:spLocks noGrp="1"/>
          </p:cNvSpPr>
          <p:nvPr>
            <p:ph type="body" sz="quarter" idx="28" hasCustomPrompt="1"/>
          </p:nvPr>
        </p:nvSpPr>
        <p:spPr>
          <a:xfrm>
            <a:off x="8882822" y="4465030"/>
            <a:ext cx="1804507" cy="241285"/>
          </a:xfrm>
          <a:prstGeom prst="rect">
            <a:avLst/>
          </a:prstGeom>
        </p:spPr>
        <p:txBody>
          <a:bodyPr wrap="square" lIns="0" tIns="0" rIns="0" bIns="0">
            <a:spAutoFit/>
          </a:bodyPr>
          <a:lstStyle>
            <a:lvl1pPr marL="0" indent="0" algn="ctr">
              <a:lnSpc>
                <a:spcPct val="120000"/>
              </a:lnSpc>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#2</a:t>
            </a:r>
            <a:endParaRPr lang="sk-SK" noProof="0"/>
          </a:p>
        </p:txBody>
      </p:sp>
    </p:spTree>
    <p:extLst>
      <p:ext uri="{BB962C8B-B14F-4D97-AF65-F5344CB8AC3E}">
        <p14:creationId xmlns:p14="http://schemas.microsoft.com/office/powerpoint/2010/main" val="409042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par>
                                <p:cTn id="26" presetID="6" presetClass="emph" presetSubtype="0" accel="50000" decel="50000" autoRev="1" fill="hold" grpId="1" nodeType="withEffect">
                                  <p:stCondLst>
                                    <p:cond delay="300"/>
                                  </p:stCondLst>
                                  <p:childTnLst>
                                    <p:animScale>
                                      <p:cBhvr>
                                        <p:cTn id="27" dur="500" fill="hold"/>
                                        <p:tgtEl>
                                          <p:spTgt spid="48"/>
                                        </p:tgtEl>
                                      </p:cBhvr>
                                      <p:by x="105000" y="105000"/>
                                    </p:animScale>
                                  </p:childTnLst>
                                </p:cTn>
                              </p:par>
                              <p:par>
                                <p:cTn id="28" presetID="22" presetClass="entr" presetSubtype="8" fill="hold" grpId="0" nodeType="withEffect">
                                  <p:stCondLst>
                                    <p:cond delay="70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par>
                                <p:cTn id="31" presetID="6" presetClass="emph" presetSubtype="0" accel="50000" decel="50000" autoRev="1" fill="hold" grpId="1" nodeType="withEffect">
                                  <p:stCondLst>
                                    <p:cond delay="700"/>
                                  </p:stCondLst>
                                  <p:childTnLst>
                                    <p:animScale>
                                      <p:cBhvr>
                                        <p:cTn id="32" dur="500" fill="hold"/>
                                        <p:tgtEl>
                                          <p:spTgt spid="47"/>
                                        </p:tgtEl>
                                      </p:cBhvr>
                                      <p:by x="105000" y="105000"/>
                                    </p:animScale>
                                  </p:childTnLst>
                                </p:cTn>
                              </p:par>
                              <p:par>
                                <p:cTn id="33" presetID="22" presetClass="entr" presetSubtype="8"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par>
                                <p:cTn id="36" presetID="6" presetClass="emph" presetSubtype="0" accel="50000" decel="50000" autoRev="1" fill="hold" grpId="1" nodeType="withEffect">
                                  <p:stCondLst>
                                    <p:cond delay="0"/>
                                  </p:stCondLst>
                                  <p:childTnLst>
                                    <p:animScale>
                                      <p:cBhvr>
                                        <p:cTn id="37" dur="500" fill="hold"/>
                                        <p:tgtEl>
                                          <p:spTgt spid="46"/>
                                        </p:tgtEl>
                                      </p:cBhvr>
                                      <p:by x="105000" y="105000"/>
                                    </p:animScale>
                                  </p:childTnLst>
                                </p:cTn>
                              </p:par>
                              <p:par>
                                <p:cTn id="38" presetID="22" presetClass="entr" presetSubtype="8" fill="hold" grpId="0" nodeType="withEffect">
                                  <p:stCondLst>
                                    <p:cond delay="100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500"/>
                                        <p:tgtEl>
                                          <p:spTgt spid="53"/>
                                        </p:tgtEl>
                                      </p:cBhvr>
                                    </p:animEffect>
                                  </p:childTnLst>
                                </p:cTn>
                              </p:par>
                              <p:par>
                                <p:cTn id="41" presetID="6" presetClass="emph" presetSubtype="0" accel="50000" decel="50000" autoRev="1" fill="hold" grpId="1" nodeType="withEffect">
                                  <p:stCondLst>
                                    <p:cond delay="1000"/>
                                  </p:stCondLst>
                                  <p:childTnLst>
                                    <p:animScale>
                                      <p:cBhvr>
                                        <p:cTn id="42" dur="500" fill="hold"/>
                                        <p:tgtEl>
                                          <p:spTgt spid="53"/>
                                        </p:tgtEl>
                                      </p:cBhvr>
                                      <p:by x="120000" y="120000"/>
                                    </p:animScale>
                                  </p:childTnLst>
                                </p:cTn>
                              </p:par>
                              <p:par>
                                <p:cTn id="43" presetID="22" presetClass="entr" presetSubtype="8" fill="hold" grpId="0" nodeType="withEffect">
                                  <p:stCondLst>
                                    <p:cond delay="1300"/>
                                  </p:stCondLst>
                                  <p:childTnLst>
                                    <p:set>
                                      <p:cBhvr>
                                        <p:cTn id="44" dur="1" fill="hold">
                                          <p:stCondLst>
                                            <p:cond delay="0"/>
                                          </p:stCondLst>
                                        </p:cTn>
                                        <p:tgtEl>
                                          <p:spTgt spid="59">
                                            <p:txEl>
                                              <p:pRg st="0" end="0"/>
                                            </p:txEl>
                                          </p:spTgt>
                                        </p:tgtEl>
                                        <p:attrNameLst>
                                          <p:attrName>style.visibility</p:attrName>
                                        </p:attrNameLst>
                                      </p:cBhvr>
                                      <p:to>
                                        <p:strVal val="visible"/>
                                      </p:to>
                                    </p:set>
                                    <p:animEffect transition="in" filter="wipe(left)">
                                      <p:cBhvr>
                                        <p:cTn id="45" dur="500"/>
                                        <p:tgtEl>
                                          <p:spTgt spid="59">
                                            <p:txEl>
                                              <p:pRg st="0" end="0"/>
                                            </p:txEl>
                                          </p:spTgt>
                                        </p:tgtEl>
                                      </p:cBhvr>
                                    </p:animEffect>
                                  </p:childTnLst>
                                </p:cTn>
                              </p:par>
                              <p:par>
                                <p:cTn id="46" presetID="6" presetClass="emph" presetSubtype="0" accel="50000" decel="50000" autoRev="1" fill="hold" grpId="1" nodeType="withEffect">
                                  <p:stCondLst>
                                    <p:cond delay="1300"/>
                                  </p:stCondLst>
                                  <p:childTnLst>
                                    <p:animScale>
                                      <p:cBhvr>
                                        <p:cTn id="47" dur="500" fill="hold"/>
                                        <p:tgtEl>
                                          <p:spTgt spid="59">
                                            <p:txEl>
                                              <p:pRg st="0" end="0"/>
                                            </p:txEl>
                                          </p:spTgt>
                                        </p:tgtEl>
                                      </p:cBhvr>
                                      <p:by x="105000" y="105000"/>
                                    </p:animScale>
                                  </p:childTnLst>
                                </p:cTn>
                              </p:par>
                              <p:par>
                                <p:cTn id="48" presetID="22" presetClass="entr" presetSubtype="8" fill="hold" grpId="0" nodeType="withEffect">
                                  <p:stCondLst>
                                    <p:cond delay="1300"/>
                                  </p:stCondLst>
                                  <p:childTnLst>
                                    <p:set>
                                      <p:cBhvr>
                                        <p:cTn id="49" dur="1" fill="hold">
                                          <p:stCondLst>
                                            <p:cond delay="0"/>
                                          </p:stCondLst>
                                        </p:cTn>
                                        <p:tgtEl>
                                          <p:spTgt spid="58">
                                            <p:txEl>
                                              <p:pRg st="0" end="0"/>
                                            </p:txEl>
                                          </p:spTgt>
                                        </p:tgtEl>
                                        <p:attrNameLst>
                                          <p:attrName>style.visibility</p:attrName>
                                        </p:attrNameLst>
                                      </p:cBhvr>
                                      <p:to>
                                        <p:strVal val="visible"/>
                                      </p:to>
                                    </p:set>
                                    <p:animEffect transition="in" filter="wipe(left)">
                                      <p:cBhvr>
                                        <p:cTn id="50" dur="500"/>
                                        <p:tgtEl>
                                          <p:spTgt spid="58">
                                            <p:txEl>
                                              <p:pRg st="0" end="0"/>
                                            </p:txEl>
                                          </p:spTgt>
                                        </p:tgtEl>
                                      </p:cBhvr>
                                    </p:animEffect>
                                  </p:childTnLst>
                                </p:cTn>
                              </p:par>
                              <p:par>
                                <p:cTn id="51" presetID="6" presetClass="emph" presetSubtype="0" accel="50000" decel="50000" autoRev="1" fill="hold" grpId="1" nodeType="withEffect">
                                  <p:stCondLst>
                                    <p:cond delay="1300"/>
                                  </p:stCondLst>
                                  <p:childTnLst>
                                    <p:animScale>
                                      <p:cBhvr>
                                        <p:cTn id="52" dur="500" fill="hold"/>
                                        <p:tgtEl>
                                          <p:spTgt spid="58">
                                            <p:txEl>
                                              <p:pRg st="0" end="0"/>
                                            </p:txEl>
                                          </p:spTgt>
                                        </p:tgtEl>
                                      </p:cBhvr>
                                      <p:by x="105000" y="105000"/>
                                    </p:animScale>
                                  </p:childTnLst>
                                </p:cTn>
                              </p:par>
                              <p:par>
                                <p:cTn id="53" presetID="22" presetClass="entr" presetSubtype="8" fill="hold" grpId="0" nodeType="withEffect">
                                  <p:stCondLst>
                                    <p:cond delay="160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500"/>
                                        <p:tgtEl>
                                          <p:spTgt spid="51"/>
                                        </p:tgtEl>
                                      </p:cBhvr>
                                    </p:animEffect>
                                  </p:childTnLst>
                                </p:cTn>
                              </p:par>
                              <p:par>
                                <p:cTn id="56" presetID="6" presetClass="emph" presetSubtype="0" accel="50000" decel="50000" autoRev="1" fill="hold" grpId="1" nodeType="withEffect">
                                  <p:stCondLst>
                                    <p:cond delay="1700"/>
                                  </p:stCondLst>
                                  <p:childTnLst>
                                    <p:animScale>
                                      <p:cBhvr>
                                        <p:cTn id="57" dur="500" fill="hold"/>
                                        <p:tgtEl>
                                          <p:spTgt spid="51"/>
                                        </p:tgtEl>
                                      </p:cBhvr>
                                      <p:by x="120000" y="120000"/>
                                    </p:animScale>
                                  </p:childTnLst>
                                </p:cTn>
                              </p:par>
                              <p:par>
                                <p:cTn id="58" presetID="22" presetClass="entr" presetSubtype="8" fill="hold" grpId="0" nodeType="withEffect">
                                  <p:stCondLst>
                                    <p:cond delay="2100"/>
                                  </p:stCondLst>
                                  <p:childTnLst>
                                    <p:set>
                                      <p:cBhvr>
                                        <p:cTn id="59" dur="1" fill="hold">
                                          <p:stCondLst>
                                            <p:cond delay="0"/>
                                          </p:stCondLst>
                                        </p:cTn>
                                        <p:tgtEl>
                                          <p:spTgt spid="63">
                                            <p:txEl>
                                              <p:pRg st="0" end="0"/>
                                            </p:txEl>
                                          </p:spTgt>
                                        </p:tgtEl>
                                        <p:attrNameLst>
                                          <p:attrName>style.visibility</p:attrName>
                                        </p:attrNameLst>
                                      </p:cBhvr>
                                      <p:to>
                                        <p:strVal val="visible"/>
                                      </p:to>
                                    </p:set>
                                    <p:animEffect transition="in" filter="wipe(left)">
                                      <p:cBhvr>
                                        <p:cTn id="60" dur="500"/>
                                        <p:tgtEl>
                                          <p:spTgt spid="63">
                                            <p:txEl>
                                              <p:pRg st="0" end="0"/>
                                            </p:txEl>
                                          </p:spTgt>
                                        </p:tgtEl>
                                      </p:cBhvr>
                                    </p:animEffect>
                                  </p:childTnLst>
                                </p:cTn>
                              </p:par>
                              <p:par>
                                <p:cTn id="61" presetID="6" presetClass="emph" presetSubtype="0" accel="50000" decel="50000" autoRev="1" fill="hold" grpId="1" nodeType="withEffect">
                                  <p:stCondLst>
                                    <p:cond delay="2200"/>
                                  </p:stCondLst>
                                  <p:childTnLst>
                                    <p:animScale>
                                      <p:cBhvr>
                                        <p:cTn id="62" dur="500" fill="hold"/>
                                        <p:tgtEl>
                                          <p:spTgt spid="63">
                                            <p:txEl>
                                              <p:pRg st="0" end="0"/>
                                            </p:txEl>
                                          </p:spTgt>
                                        </p:tgtEl>
                                      </p:cBhvr>
                                      <p:by x="105000" y="105000"/>
                                    </p:animScale>
                                  </p:childTnLst>
                                </p:cTn>
                              </p:par>
                              <p:par>
                                <p:cTn id="63" presetID="22" presetClass="entr" presetSubtype="8" fill="hold" grpId="0" nodeType="withEffect">
                                  <p:stCondLst>
                                    <p:cond delay="2100"/>
                                  </p:stCondLst>
                                  <p:childTnLst>
                                    <p:set>
                                      <p:cBhvr>
                                        <p:cTn id="64" dur="1" fill="hold">
                                          <p:stCondLst>
                                            <p:cond delay="0"/>
                                          </p:stCondLst>
                                        </p:cTn>
                                        <p:tgtEl>
                                          <p:spTgt spid="62">
                                            <p:txEl>
                                              <p:pRg st="0" end="0"/>
                                            </p:txEl>
                                          </p:spTgt>
                                        </p:tgtEl>
                                        <p:attrNameLst>
                                          <p:attrName>style.visibility</p:attrName>
                                        </p:attrNameLst>
                                      </p:cBhvr>
                                      <p:to>
                                        <p:strVal val="visible"/>
                                      </p:to>
                                    </p:set>
                                    <p:animEffect transition="in" filter="wipe(left)">
                                      <p:cBhvr>
                                        <p:cTn id="65" dur="500"/>
                                        <p:tgtEl>
                                          <p:spTgt spid="62">
                                            <p:txEl>
                                              <p:pRg st="0" end="0"/>
                                            </p:txEl>
                                          </p:spTgt>
                                        </p:tgtEl>
                                      </p:cBhvr>
                                    </p:animEffect>
                                  </p:childTnLst>
                                </p:cTn>
                              </p:par>
                              <p:par>
                                <p:cTn id="66" presetID="6" presetClass="emph" presetSubtype="0" accel="50000" decel="50000" autoRev="1" fill="hold" grpId="1" nodeType="withEffect">
                                  <p:stCondLst>
                                    <p:cond delay="2200"/>
                                  </p:stCondLst>
                                  <p:childTnLst>
                                    <p:animScale>
                                      <p:cBhvr>
                                        <p:cTn id="67" dur="500" fill="hold"/>
                                        <p:tgtEl>
                                          <p:spTgt spid="62">
                                            <p:txEl>
                                              <p:pRg st="0" end="0"/>
                                            </p:txEl>
                                          </p:spTgt>
                                        </p:tgtEl>
                                      </p:cBhvr>
                                      <p:by x="105000" y="105000"/>
                                    </p:animScale>
                                  </p:childTnLst>
                                </p:cTn>
                              </p:par>
                              <p:par>
                                <p:cTn id="68" presetID="22" presetClass="entr" presetSubtype="2" fill="hold" grpId="0" nodeType="withEffect">
                                  <p:stCondLst>
                                    <p:cond delay="220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500"/>
                                        <p:tgtEl>
                                          <p:spTgt spid="52"/>
                                        </p:tgtEl>
                                      </p:cBhvr>
                                    </p:animEffect>
                                  </p:childTnLst>
                                </p:cTn>
                              </p:par>
                              <p:par>
                                <p:cTn id="71" presetID="6" presetClass="emph" presetSubtype="0" accel="50000" decel="50000" autoRev="1" fill="hold" grpId="1" nodeType="withEffect">
                                  <p:stCondLst>
                                    <p:cond delay="2200"/>
                                  </p:stCondLst>
                                  <p:childTnLst>
                                    <p:animScale>
                                      <p:cBhvr>
                                        <p:cTn id="72" dur="500" fill="hold"/>
                                        <p:tgtEl>
                                          <p:spTgt spid="52"/>
                                        </p:tgtEl>
                                      </p:cBhvr>
                                      <p:by x="120000" y="120000"/>
                                    </p:animScale>
                                  </p:childTnLst>
                                </p:cTn>
                              </p:par>
                              <p:par>
                                <p:cTn id="73" presetID="22" presetClass="entr" presetSubtype="2" fill="hold" grpId="0" nodeType="withEffect">
                                  <p:stCondLst>
                                    <p:cond delay="280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wipe(right)">
                                      <p:cBhvr>
                                        <p:cTn id="75" dur="500"/>
                                        <p:tgtEl>
                                          <p:spTgt spid="61">
                                            <p:txEl>
                                              <p:pRg st="0" end="0"/>
                                            </p:txEl>
                                          </p:spTgt>
                                        </p:tgtEl>
                                      </p:cBhvr>
                                    </p:animEffect>
                                  </p:childTnLst>
                                </p:cTn>
                              </p:par>
                              <p:par>
                                <p:cTn id="76" presetID="6" presetClass="emph" presetSubtype="0" accel="50000" decel="50000" autoRev="1" fill="hold" grpId="1" nodeType="withEffect">
                                  <p:stCondLst>
                                    <p:cond delay="2800"/>
                                  </p:stCondLst>
                                  <p:childTnLst>
                                    <p:animScale>
                                      <p:cBhvr>
                                        <p:cTn id="77" dur="500" fill="hold"/>
                                        <p:tgtEl>
                                          <p:spTgt spid="61">
                                            <p:txEl>
                                              <p:pRg st="0" end="0"/>
                                            </p:txEl>
                                          </p:spTgt>
                                        </p:tgtEl>
                                      </p:cBhvr>
                                      <p:by x="105000" y="105000"/>
                                    </p:animScale>
                                  </p:childTnLst>
                                </p:cTn>
                              </p:par>
                              <p:par>
                                <p:cTn id="78" presetID="22" presetClass="entr" presetSubtype="2" fill="hold" grpId="0" nodeType="withEffect">
                                  <p:stCondLst>
                                    <p:cond delay="2800"/>
                                  </p:stCondLst>
                                  <p:childTnLst>
                                    <p:set>
                                      <p:cBhvr>
                                        <p:cTn id="79" dur="1" fill="hold">
                                          <p:stCondLst>
                                            <p:cond delay="0"/>
                                          </p:stCondLst>
                                        </p:cTn>
                                        <p:tgtEl>
                                          <p:spTgt spid="60">
                                            <p:txEl>
                                              <p:pRg st="0" end="0"/>
                                            </p:txEl>
                                          </p:spTgt>
                                        </p:tgtEl>
                                        <p:attrNameLst>
                                          <p:attrName>style.visibility</p:attrName>
                                        </p:attrNameLst>
                                      </p:cBhvr>
                                      <p:to>
                                        <p:strVal val="visible"/>
                                      </p:to>
                                    </p:set>
                                    <p:animEffect transition="in" filter="wipe(right)">
                                      <p:cBhvr>
                                        <p:cTn id="80" dur="500"/>
                                        <p:tgtEl>
                                          <p:spTgt spid="60">
                                            <p:txEl>
                                              <p:pRg st="0" end="0"/>
                                            </p:txEl>
                                          </p:spTgt>
                                        </p:tgtEl>
                                      </p:cBhvr>
                                    </p:animEffect>
                                  </p:childTnLst>
                                </p:cTn>
                              </p:par>
                              <p:par>
                                <p:cTn id="81" presetID="6" presetClass="emph" presetSubtype="0" accel="50000" decel="50000" autoRev="1" fill="hold" grpId="1" nodeType="withEffect">
                                  <p:stCondLst>
                                    <p:cond delay="2800"/>
                                  </p:stCondLst>
                                  <p:childTnLst>
                                    <p:animScale>
                                      <p:cBhvr>
                                        <p:cTn id="82" dur="500" fill="hold"/>
                                        <p:tgtEl>
                                          <p:spTgt spid="6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6" grpId="0" animBg="1"/>
      <p:bldP spid="46" grpId="1" animBg="1"/>
      <p:bldP spid="47" grpId="0" animBg="1"/>
      <p:bldP spid="47" grpId="1" animBg="1"/>
      <p:bldP spid="48" grpId="0" animBg="1"/>
      <p:bldP spid="48" grpId="1" animBg="1"/>
      <p:bldP spid="51" grpId="0" animBg="1"/>
      <p:bldP spid="51" grpId="1" animBg="1"/>
      <p:bldP spid="52" grpId="0" animBg="1"/>
      <p:bldP spid="52" grpId="1" animBg="1"/>
      <p:bldP spid="53" grpId="0" animBg="1"/>
      <p:bldP spid="53" grpId="1" animBg="1"/>
      <p:bldP spid="58" grpId="0" build="p"/>
      <p:bldP spid="58" grpId="1" build="p"/>
      <p:bldP spid="59" grpId="0" build="p">
        <p:tmplLst>
          <p:tmpl lvl="1">
            <p:tnLst>
              <p:par>
                <p:cTn presetID="22" presetClass="entr" presetSubtype="8" fill="hold" nodeType="withEffect">
                  <p:stCondLst>
                    <p:cond delay="130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59" grpId="1" build="p">
        <p:tmplLst>
          <p:tmpl lvl="1">
            <p:tnLst>
              <p:par>
                <p:cTn presetID="6" presetClass="emph" presetSubtype="0" accel="50000" decel="50000" autoRev="1" fill="hold" nodeType="withEffect">
                  <p:stCondLst>
                    <p:cond delay="1300"/>
                  </p:stCondLst>
                  <p:childTnLst>
                    <p:animScale>
                      <p:cBhvr>
                        <p:cTn dur="500" fill="hold"/>
                        <p:tgtEl>
                          <p:spTgt spid="59"/>
                        </p:tgtEl>
                      </p:cBhvr>
                      <p:by x="105000" y="105000"/>
                    </p:animScale>
                  </p:childTnLst>
                </p:cTn>
              </p:par>
            </p:tnLst>
          </p:tmpl>
        </p:tmplLst>
      </p:bldP>
      <p:bldP spid="60" grpId="0" build="p"/>
      <p:bldP spid="60" grpId="1" build="p"/>
      <p:bldP spid="61" grpId="0" build="p">
        <p:tmplLst>
          <p:tmpl lvl="1">
            <p:tnLst>
              <p:par>
                <p:cTn presetID="22" presetClass="entr" presetSubtype="2" fill="hold" nodeType="withEffect">
                  <p:stCondLst>
                    <p:cond delay="2800"/>
                  </p:stCondLst>
                  <p:childTnLst>
                    <p:set>
                      <p:cBhvr>
                        <p:cTn dur="1" fill="hold">
                          <p:stCondLst>
                            <p:cond delay="0"/>
                          </p:stCondLst>
                        </p:cTn>
                        <p:tgtEl>
                          <p:spTgt spid="61"/>
                        </p:tgtEl>
                        <p:attrNameLst>
                          <p:attrName>style.visibility</p:attrName>
                        </p:attrNameLst>
                      </p:cBhvr>
                      <p:to>
                        <p:strVal val="visible"/>
                      </p:to>
                    </p:set>
                    <p:animEffect transition="in" filter="wipe(right)">
                      <p:cBhvr>
                        <p:cTn dur="500"/>
                        <p:tgtEl>
                          <p:spTgt spid="61"/>
                        </p:tgtEl>
                      </p:cBhvr>
                    </p:animEffect>
                  </p:childTnLst>
                </p:cTn>
              </p:par>
            </p:tnLst>
          </p:tmpl>
        </p:tmplLst>
      </p:bldP>
      <p:bldP spid="61" grpId="1" build="p">
        <p:tmplLst>
          <p:tmpl lvl="1">
            <p:tnLst>
              <p:par>
                <p:cTn presetID="6" presetClass="emph" presetSubtype="0" accel="50000" decel="50000" autoRev="1" fill="hold" nodeType="withEffect">
                  <p:stCondLst>
                    <p:cond delay="2800"/>
                  </p:stCondLst>
                  <p:childTnLst>
                    <p:animScale>
                      <p:cBhvr>
                        <p:cTn dur="500" fill="hold"/>
                        <p:tgtEl>
                          <p:spTgt spid="61"/>
                        </p:tgtEl>
                      </p:cBhvr>
                      <p:by x="105000" y="105000"/>
                    </p:animScale>
                  </p:childTnLst>
                </p:cTn>
              </p:par>
            </p:tnLst>
          </p:tmpl>
        </p:tmplLst>
      </p:bldP>
      <p:bldP spid="62" grpId="0" build="p"/>
      <p:bldP spid="62" grpId="1" build="p"/>
      <p:bldP spid="63" grpId="0" build="p">
        <p:tmplLst>
          <p:tmpl lvl="1">
            <p:tnLst>
              <p:par>
                <p:cTn presetID="22" presetClass="entr" presetSubtype="8" fill="hold" nodeType="withEffect">
                  <p:stCondLst>
                    <p:cond delay="210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3" grpId="1" build="p">
        <p:tmplLst>
          <p:tmpl lvl="1">
            <p:tnLst>
              <p:par>
                <p:cTn presetID="6" presetClass="emph" presetSubtype="0" accel="50000" decel="50000" autoRev="1" fill="hold" nodeType="withEffect">
                  <p:stCondLst>
                    <p:cond delay="2200"/>
                  </p:stCondLst>
                  <p:childTnLst>
                    <p:animScale>
                      <p:cBhvr>
                        <p:cTn dur="500" fill="hold"/>
                        <p:tgtEl>
                          <p:spTgt spid="63"/>
                        </p:tgtEl>
                      </p:cBhvr>
                      <p:by x="105000" y="105000"/>
                    </p:animScale>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Infografika Slide /liniova kruhova 3x">
    <p:spTree>
      <p:nvGrpSpPr>
        <p:cNvPr id="1" name=""/>
        <p:cNvGrpSpPr/>
        <p:nvPr/>
      </p:nvGrpSpPr>
      <p:grpSpPr>
        <a:xfrm>
          <a:off x="0" y="0"/>
          <a:ext cx="0" cy="0"/>
          <a:chOff x="0" y="0"/>
          <a:chExt cx="0" cy="0"/>
        </a:xfrm>
      </p:grpSpPr>
      <p:sp>
        <p:nvSpPr>
          <p:cNvPr id="35" name="Oval 2">
            <a:extLst>
              <a:ext uri="{FF2B5EF4-FFF2-40B4-BE49-F238E27FC236}">
                <a16:creationId xmlns:a16="http://schemas.microsoft.com/office/drawing/2014/main" id="{F8DAB51D-D8B0-4EB7-93EE-92E73DAE9654}"/>
              </a:ext>
            </a:extLst>
          </p:cNvPr>
          <p:cNvSpPr/>
          <p:nvPr userDrawn="1"/>
        </p:nvSpPr>
        <p:spPr>
          <a:xfrm>
            <a:off x="7066502" y="447751"/>
            <a:ext cx="3753898" cy="3753898"/>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t" anchorCtr="0"/>
          <a:lstStyle/>
          <a:p>
            <a:endParaRPr lang="en-US" sz="2800">
              <a:solidFill>
                <a:schemeClr val="tx1"/>
              </a:solidFill>
              <a:latin typeface="+mj-lt"/>
              <a:ea typeface="Roboto Light" charset="0"/>
              <a:cs typeface="Roboto Light" charset="0"/>
            </a:endParaRPr>
          </a:p>
        </p:txBody>
      </p:sp>
      <p:sp>
        <p:nvSpPr>
          <p:cNvPr id="36" name="Arc 3">
            <a:extLst>
              <a:ext uri="{FF2B5EF4-FFF2-40B4-BE49-F238E27FC236}">
                <a16:creationId xmlns:a16="http://schemas.microsoft.com/office/drawing/2014/main" id="{013FBD36-930B-44C5-9DA2-0771DB411B68}"/>
              </a:ext>
            </a:extLst>
          </p:cNvPr>
          <p:cNvSpPr/>
          <p:nvPr userDrawn="1"/>
        </p:nvSpPr>
        <p:spPr>
          <a:xfrm>
            <a:off x="7066502" y="447751"/>
            <a:ext cx="3753898" cy="3753898"/>
          </a:xfrm>
          <a:prstGeom prst="arc">
            <a:avLst>
              <a:gd name="adj1" fmla="val 16200000"/>
              <a:gd name="adj2" fmla="val 8491402"/>
            </a:avLst>
          </a:prstGeom>
          <a:ln w="50800" cap="rnd"/>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6">
            <a:extLst>
              <a:ext uri="{FF2B5EF4-FFF2-40B4-BE49-F238E27FC236}">
                <a16:creationId xmlns:a16="http://schemas.microsoft.com/office/drawing/2014/main" id="{07F9D2C0-54AC-430C-8783-0FE6AEC758A6}"/>
              </a:ext>
            </a:extLst>
          </p:cNvPr>
          <p:cNvSpPr/>
          <p:nvPr userDrawn="1"/>
        </p:nvSpPr>
        <p:spPr>
          <a:xfrm>
            <a:off x="5797211" y="2767372"/>
            <a:ext cx="2041039" cy="2041039"/>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a:solidFill>
                <a:schemeClr val="tx1"/>
              </a:solidFill>
              <a:latin typeface="+mj-lt"/>
              <a:ea typeface="Roboto Light" charset="0"/>
              <a:cs typeface="Roboto Light" charset="0"/>
            </a:endParaRPr>
          </a:p>
        </p:txBody>
      </p:sp>
      <p:sp>
        <p:nvSpPr>
          <p:cNvPr id="41" name="Arc 7">
            <a:extLst>
              <a:ext uri="{FF2B5EF4-FFF2-40B4-BE49-F238E27FC236}">
                <a16:creationId xmlns:a16="http://schemas.microsoft.com/office/drawing/2014/main" id="{10E43FB7-5956-420B-9163-1D5A7DAE3166}"/>
              </a:ext>
            </a:extLst>
          </p:cNvPr>
          <p:cNvSpPr/>
          <p:nvPr userDrawn="1"/>
        </p:nvSpPr>
        <p:spPr>
          <a:xfrm>
            <a:off x="5797211" y="2767372"/>
            <a:ext cx="2041039" cy="2041039"/>
          </a:xfrm>
          <a:prstGeom prst="arc">
            <a:avLst>
              <a:gd name="adj1" fmla="val 16200000"/>
              <a:gd name="adj2" fmla="val 11378791"/>
            </a:avLst>
          </a:prstGeom>
          <a:ln w="508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Oval 9">
            <a:extLst>
              <a:ext uri="{FF2B5EF4-FFF2-40B4-BE49-F238E27FC236}">
                <a16:creationId xmlns:a16="http://schemas.microsoft.com/office/drawing/2014/main" id="{F1AFA807-76B1-4954-AD0C-8A9B71898502}"/>
              </a:ext>
            </a:extLst>
          </p:cNvPr>
          <p:cNvSpPr/>
          <p:nvPr userDrawn="1"/>
        </p:nvSpPr>
        <p:spPr>
          <a:xfrm>
            <a:off x="8703434" y="3294640"/>
            <a:ext cx="2916546" cy="2916546"/>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a:solidFill>
                <a:schemeClr val="tx1"/>
              </a:solidFill>
              <a:latin typeface="+mj-lt"/>
              <a:ea typeface="Roboto Light" charset="0"/>
              <a:cs typeface="Roboto Light" charset="0"/>
            </a:endParaRPr>
          </a:p>
        </p:txBody>
      </p:sp>
      <p:sp>
        <p:nvSpPr>
          <p:cNvPr id="45" name="Arc 10">
            <a:extLst>
              <a:ext uri="{FF2B5EF4-FFF2-40B4-BE49-F238E27FC236}">
                <a16:creationId xmlns:a16="http://schemas.microsoft.com/office/drawing/2014/main" id="{D4121AE5-1FF5-402D-A356-A8B4B24497B6}"/>
              </a:ext>
            </a:extLst>
          </p:cNvPr>
          <p:cNvSpPr/>
          <p:nvPr userDrawn="1"/>
        </p:nvSpPr>
        <p:spPr>
          <a:xfrm>
            <a:off x="8703434" y="3294640"/>
            <a:ext cx="2916546" cy="2916546"/>
          </a:xfrm>
          <a:prstGeom prst="arc">
            <a:avLst>
              <a:gd name="adj1" fmla="val 16200000"/>
              <a:gd name="adj2" fmla="val 5509606"/>
            </a:avLst>
          </a:prstGeom>
          <a:ln w="50800" cap="rnd">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Text Placeholder 3">
            <a:extLst>
              <a:ext uri="{FF2B5EF4-FFF2-40B4-BE49-F238E27FC236}">
                <a16:creationId xmlns:a16="http://schemas.microsoft.com/office/drawing/2014/main" id="{D8A08B40-C3D5-4F12-92C2-409AF553E580}"/>
              </a:ext>
            </a:extLst>
          </p:cNvPr>
          <p:cNvSpPr>
            <a:spLocks noGrp="1"/>
          </p:cNvSpPr>
          <p:nvPr>
            <p:ph type="body" sz="quarter" idx="22" hasCustomPrompt="1"/>
          </p:nvPr>
        </p:nvSpPr>
        <p:spPr>
          <a:xfrm>
            <a:off x="7618127" y="1554326"/>
            <a:ext cx="2506948" cy="615553"/>
          </a:xfrm>
          <a:prstGeom prst="rect">
            <a:avLst/>
          </a:prstGeom>
        </p:spPr>
        <p:txBody>
          <a:bodyPr wrap="square" lIns="0" tIns="0" rIns="0" bIns="0">
            <a:spAutoFit/>
          </a:bodyPr>
          <a:lstStyle>
            <a:lvl1pPr marL="0" indent="0" algn="l">
              <a:lnSpc>
                <a:spcPct val="100000"/>
              </a:lnSpc>
              <a:spcBef>
                <a:spcPts val="0"/>
              </a:spcBef>
              <a:buNone/>
              <a:defRPr sz="40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 </a:t>
            </a:r>
            <a:r>
              <a:rPr lang="en-US" noProof="0" err="1"/>
              <a:t>roky</a:t>
            </a:r>
            <a:endParaRPr lang="sk-SK" noProof="0"/>
          </a:p>
        </p:txBody>
      </p:sp>
      <p:sp>
        <p:nvSpPr>
          <p:cNvPr id="75" name="Text Placeholder 3">
            <a:extLst>
              <a:ext uri="{FF2B5EF4-FFF2-40B4-BE49-F238E27FC236}">
                <a16:creationId xmlns:a16="http://schemas.microsoft.com/office/drawing/2014/main" id="{19D049EA-D037-4E29-9DD0-3F3B8221EF07}"/>
              </a:ext>
            </a:extLst>
          </p:cNvPr>
          <p:cNvSpPr>
            <a:spLocks noGrp="1"/>
          </p:cNvSpPr>
          <p:nvPr>
            <p:ph type="body" sz="quarter" idx="23" hasCustomPrompt="1"/>
          </p:nvPr>
        </p:nvSpPr>
        <p:spPr>
          <a:xfrm>
            <a:off x="6096000" y="3533775"/>
            <a:ext cx="1325324" cy="430887"/>
          </a:xfrm>
          <a:prstGeom prst="rect">
            <a:avLst/>
          </a:prstGeom>
        </p:spPr>
        <p:txBody>
          <a:bodyPr wrap="square" lIns="0" tIns="0" rIns="0" bIns="0">
            <a:spAutoFit/>
          </a:bodyPr>
          <a:lstStyle>
            <a:lvl1pPr marL="0" indent="0" algn="l">
              <a:lnSpc>
                <a:spcPct val="100000"/>
              </a:lnSpc>
              <a:spcBef>
                <a:spcPts val="0"/>
              </a:spcBef>
              <a:buNone/>
              <a:defRPr sz="28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3 </a:t>
            </a:r>
            <a:r>
              <a:rPr lang="en-US" noProof="0" err="1"/>
              <a:t>oblasti</a:t>
            </a:r>
            <a:endParaRPr lang="sk-SK" noProof="0"/>
          </a:p>
        </p:txBody>
      </p:sp>
      <p:sp>
        <p:nvSpPr>
          <p:cNvPr id="76" name="Text Placeholder 3">
            <a:extLst>
              <a:ext uri="{FF2B5EF4-FFF2-40B4-BE49-F238E27FC236}">
                <a16:creationId xmlns:a16="http://schemas.microsoft.com/office/drawing/2014/main" id="{1AC1A9B1-57A6-45C0-AE0F-BD0AE9D15EA6}"/>
              </a:ext>
            </a:extLst>
          </p:cNvPr>
          <p:cNvSpPr>
            <a:spLocks noGrp="1"/>
          </p:cNvSpPr>
          <p:nvPr>
            <p:ph type="body" sz="quarter" idx="24" hasCustomPrompt="1"/>
          </p:nvPr>
        </p:nvSpPr>
        <p:spPr>
          <a:xfrm>
            <a:off x="9150677" y="4446437"/>
            <a:ext cx="1812597"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1 400 €</a:t>
            </a:r>
          </a:p>
        </p:txBody>
      </p:sp>
      <p:cxnSp>
        <p:nvCxnSpPr>
          <p:cNvPr id="17" name="Straight Connector 69">
            <a:extLst>
              <a:ext uri="{FF2B5EF4-FFF2-40B4-BE49-F238E27FC236}">
                <a16:creationId xmlns:a16="http://schemas.microsoft.com/office/drawing/2014/main" id="{784E69C4-DF5D-4C1E-8204-6C243385AC02}"/>
              </a:ext>
            </a:extLst>
          </p:cNvPr>
          <p:cNvCxnSpPr>
            <a:cxnSpLocks/>
          </p:cNvCxnSpPr>
          <p:nvPr userDrawn="1"/>
        </p:nvCxnSpPr>
        <p:spPr>
          <a:xfrm>
            <a:off x="1546740" y="3193387"/>
            <a:ext cx="0" cy="389792"/>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70">
            <a:extLst>
              <a:ext uri="{FF2B5EF4-FFF2-40B4-BE49-F238E27FC236}">
                <a16:creationId xmlns:a16="http://schemas.microsoft.com/office/drawing/2014/main" id="{0246C536-7C99-48C7-979F-379DED4B1C1C}"/>
              </a:ext>
            </a:extLst>
          </p:cNvPr>
          <p:cNvCxnSpPr>
            <a:cxnSpLocks/>
          </p:cNvCxnSpPr>
          <p:nvPr userDrawn="1"/>
        </p:nvCxnSpPr>
        <p:spPr>
          <a:xfrm>
            <a:off x="1546740" y="4266576"/>
            <a:ext cx="0" cy="347418"/>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71">
            <a:extLst>
              <a:ext uri="{FF2B5EF4-FFF2-40B4-BE49-F238E27FC236}">
                <a16:creationId xmlns:a16="http://schemas.microsoft.com/office/drawing/2014/main" id="{B0A6D180-4FE2-497B-8C3F-63C071288FFD}"/>
              </a:ext>
            </a:extLst>
          </p:cNvPr>
          <p:cNvCxnSpPr>
            <a:cxnSpLocks/>
          </p:cNvCxnSpPr>
          <p:nvPr userDrawn="1"/>
        </p:nvCxnSpPr>
        <p:spPr>
          <a:xfrm>
            <a:off x="1546740" y="5352955"/>
            <a:ext cx="0" cy="33438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989C01C2-9618-479A-904E-12230D6AB26F}"/>
              </a:ext>
            </a:extLst>
          </p:cNvPr>
          <p:cNvSpPr>
            <a:spLocks noGrp="1"/>
          </p:cNvSpPr>
          <p:nvPr>
            <p:ph type="body" sz="quarter" idx="19" hasCustomPrompt="1"/>
          </p:nvPr>
        </p:nvSpPr>
        <p:spPr>
          <a:xfrm>
            <a:off x="1984714" y="3154728"/>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22" name="Text Placeholder 3">
            <a:extLst>
              <a:ext uri="{FF2B5EF4-FFF2-40B4-BE49-F238E27FC236}">
                <a16:creationId xmlns:a16="http://schemas.microsoft.com/office/drawing/2014/main" id="{612FA510-6C52-480D-A78B-A8DBD82A85E9}"/>
              </a:ext>
            </a:extLst>
          </p:cNvPr>
          <p:cNvSpPr>
            <a:spLocks noGrp="1"/>
          </p:cNvSpPr>
          <p:nvPr>
            <p:ph type="body" sz="quarter" idx="20" hasCustomPrompt="1"/>
          </p:nvPr>
        </p:nvSpPr>
        <p:spPr>
          <a:xfrm>
            <a:off x="1960620" y="4185543"/>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23" name="Text Placeholder 3">
            <a:extLst>
              <a:ext uri="{FF2B5EF4-FFF2-40B4-BE49-F238E27FC236}">
                <a16:creationId xmlns:a16="http://schemas.microsoft.com/office/drawing/2014/main" id="{C643346D-827C-4518-A7D2-6AE4559839D0}"/>
              </a:ext>
            </a:extLst>
          </p:cNvPr>
          <p:cNvSpPr>
            <a:spLocks noGrp="1"/>
          </p:cNvSpPr>
          <p:nvPr>
            <p:ph type="body" sz="quarter" idx="21" hasCustomPrompt="1"/>
          </p:nvPr>
        </p:nvSpPr>
        <p:spPr>
          <a:xfrm>
            <a:off x="1936526" y="5258890"/>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pic>
        <p:nvPicPr>
          <p:cNvPr id="24" name="Grafický objekt 23">
            <a:extLst>
              <a:ext uri="{FF2B5EF4-FFF2-40B4-BE49-F238E27FC236}">
                <a16:creationId xmlns:a16="http://schemas.microsoft.com/office/drawing/2014/main" id="{F1A806D9-701E-40E7-8876-98A86CAB2CF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25" name="Title Placeholder 1">
            <a:extLst>
              <a:ext uri="{FF2B5EF4-FFF2-40B4-BE49-F238E27FC236}">
                <a16:creationId xmlns:a16="http://schemas.microsoft.com/office/drawing/2014/main" id="{CD833753-0754-4F72-885D-419D707925D1}"/>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br>
              <a:rPr lang="en-US"/>
            </a:br>
            <a:r>
              <a:rPr lang="en-US"/>
              <a:t>/</a:t>
            </a:r>
            <a:r>
              <a:rPr lang="en-US" err="1"/>
              <a:t>líniová</a:t>
            </a:r>
            <a:r>
              <a:rPr lang="en-US"/>
              <a:t> </a:t>
            </a:r>
            <a:r>
              <a:rPr lang="en-US" err="1"/>
              <a:t>kruhová</a:t>
            </a:r>
            <a:endParaRPr lang="en-US"/>
          </a:p>
        </p:txBody>
      </p:sp>
    </p:spTree>
    <p:extLst>
      <p:ext uri="{BB962C8B-B14F-4D97-AF65-F5344CB8AC3E}">
        <p14:creationId xmlns:p14="http://schemas.microsoft.com/office/powerpoint/2010/main" val="170332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1000"/>
                                        <p:tgtEl>
                                          <p:spTgt spid="35"/>
                                        </p:tgtEl>
                                      </p:cBhvr>
                                    </p:animEffect>
                                  </p:childTnLst>
                                </p:cTn>
                              </p:par>
                              <p:par>
                                <p:cTn id="8" presetID="21" presetClass="entr" presetSubtype="1" fill="hold" grpId="0" nodeType="withEffect">
                                  <p:stCondLst>
                                    <p:cond delay="2250"/>
                                  </p:stCondLst>
                                  <p:childTnLst>
                                    <p:set>
                                      <p:cBhvr>
                                        <p:cTn id="9" dur="1" fill="hold">
                                          <p:stCondLst>
                                            <p:cond delay="0"/>
                                          </p:stCondLst>
                                        </p:cTn>
                                        <p:tgtEl>
                                          <p:spTgt spid="39"/>
                                        </p:tgtEl>
                                        <p:attrNameLst>
                                          <p:attrName>style.visibility</p:attrName>
                                        </p:attrNameLst>
                                      </p:cBhvr>
                                      <p:to>
                                        <p:strVal val="visible"/>
                                      </p:to>
                                    </p:set>
                                    <p:animEffect transition="in" filter="wheel(1)">
                                      <p:cBhvr>
                                        <p:cTn id="10" dur="1000"/>
                                        <p:tgtEl>
                                          <p:spTgt spid="39"/>
                                        </p:tgtEl>
                                      </p:cBhvr>
                                    </p:animEffect>
                                  </p:childTnLst>
                                </p:cTn>
                              </p:par>
                              <p:par>
                                <p:cTn id="11" presetID="21" presetClass="entr" presetSubtype="1" fill="hold" grpId="0" nodeType="withEffect">
                                  <p:stCondLst>
                                    <p:cond delay="2500"/>
                                  </p:stCondLst>
                                  <p:childTnLst>
                                    <p:set>
                                      <p:cBhvr>
                                        <p:cTn id="12" dur="1" fill="hold">
                                          <p:stCondLst>
                                            <p:cond delay="0"/>
                                          </p:stCondLst>
                                        </p:cTn>
                                        <p:tgtEl>
                                          <p:spTgt spid="44"/>
                                        </p:tgtEl>
                                        <p:attrNameLst>
                                          <p:attrName>style.visibility</p:attrName>
                                        </p:attrNameLst>
                                      </p:cBhvr>
                                      <p:to>
                                        <p:strVal val="visible"/>
                                      </p:to>
                                    </p:set>
                                    <p:animEffect transition="in" filter="wheel(1)">
                                      <p:cBhvr>
                                        <p:cTn id="13" dur="1000"/>
                                        <p:tgtEl>
                                          <p:spTgt spid="44"/>
                                        </p:tgtEl>
                                      </p:cBhvr>
                                    </p:animEffect>
                                  </p:childTnLst>
                                </p:cTn>
                              </p:par>
                              <p:par>
                                <p:cTn id="14" presetID="21" presetClass="entr" presetSubtype="1" fill="hold" grpId="0" nodeType="withEffect">
                                  <p:stCondLst>
                                    <p:cond delay="2750"/>
                                  </p:stCondLst>
                                  <p:childTnLst>
                                    <p:set>
                                      <p:cBhvr>
                                        <p:cTn id="15" dur="1" fill="hold">
                                          <p:stCondLst>
                                            <p:cond delay="0"/>
                                          </p:stCondLst>
                                        </p:cTn>
                                        <p:tgtEl>
                                          <p:spTgt spid="36"/>
                                        </p:tgtEl>
                                        <p:attrNameLst>
                                          <p:attrName>style.visibility</p:attrName>
                                        </p:attrNameLst>
                                      </p:cBhvr>
                                      <p:to>
                                        <p:strVal val="visible"/>
                                      </p:to>
                                    </p:set>
                                    <p:animEffect transition="in" filter="wheel(1)">
                                      <p:cBhvr>
                                        <p:cTn id="16" dur="1000"/>
                                        <p:tgtEl>
                                          <p:spTgt spid="36"/>
                                        </p:tgtEl>
                                      </p:cBhvr>
                                    </p:animEffect>
                                  </p:childTnLst>
                                </p:cTn>
                              </p:par>
                              <p:par>
                                <p:cTn id="17" presetID="21" presetClass="entr" presetSubtype="1" fill="hold" grpId="0" nodeType="withEffect">
                                  <p:stCondLst>
                                    <p:cond delay="3000"/>
                                  </p:stCondLst>
                                  <p:childTnLst>
                                    <p:set>
                                      <p:cBhvr>
                                        <p:cTn id="18" dur="1" fill="hold">
                                          <p:stCondLst>
                                            <p:cond delay="0"/>
                                          </p:stCondLst>
                                        </p:cTn>
                                        <p:tgtEl>
                                          <p:spTgt spid="41"/>
                                        </p:tgtEl>
                                        <p:attrNameLst>
                                          <p:attrName>style.visibility</p:attrName>
                                        </p:attrNameLst>
                                      </p:cBhvr>
                                      <p:to>
                                        <p:strVal val="visible"/>
                                      </p:to>
                                    </p:set>
                                    <p:animEffect transition="in" filter="wheel(1)">
                                      <p:cBhvr>
                                        <p:cTn id="19" dur="1000"/>
                                        <p:tgtEl>
                                          <p:spTgt spid="41"/>
                                        </p:tgtEl>
                                      </p:cBhvr>
                                    </p:animEffect>
                                  </p:childTnLst>
                                </p:cTn>
                              </p:par>
                              <p:par>
                                <p:cTn id="20" presetID="21" presetClass="entr" presetSubtype="1" fill="hold" grpId="0" nodeType="withEffect">
                                  <p:stCondLst>
                                    <p:cond delay="3250"/>
                                  </p:stCondLst>
                                  <p:childTnLst>
                                    <p:set>
                                      <p:cBhvr>
                                        <p:cTn id="21" dur="1" fill="hold">
                                          <p:stCondLst>
                                            <p:cond delay="0"/>
                                          </p:stCondLst>
                                        </p:cTn>
                                        <p:tgtEl>
                                          <p:spTgt spid="45"/>
                                        </p:tgtEl>
                                        <p:attrNameLst>
                                          <p:attrName>style.visibility</p:attrName>
                                        </p:attrNameLst>
                                      </p:cBhvr>
                                      <p:to>
                                        <p:strVal val="visible"/>
                                      </p:to>
                                    </p:set>
                                    <p:animEffect transition="in" filter="wheel(1)">
                                      <p:cBhvr>
                                        <p:cTn id="22" dur="1000"/>
                                        <p:tgtEl>
                                          <p:spTgt spid="45"/>
                                        </p:tgtEl>
                                      </p:cBhvr>
                                    </p:animEffect>
                                  </p:childTnLst>
                                </p:cTn>
                              </p:par>
                              <p:par>
                                <p:cTn id="23" presetID="10" presetClass="entr" presetSubtype="0" fill="hold" grpId="0" nodeType="withEffect">
                                  <p:stCondLst>
                                    <p:cond delay="3500"/>
                                  </p:stCondLst>
                                  <p:childTnLst>
                                    <p:set>
                                      <p:cBhvr>
                                        <p:cTn id="24" dur="1" fill="hold">
                                          <p:stCondLst>
                                            <p:cond delay="0"/>
                                          </p:stCondLst>
                                        </p:cTn>
                                        <p:tgtEl>
                                          <p:spTgt spid="74">
                                            <p:txEl>
                                              <p:pRg st="0" end="0"/>
                                            </p:txEl>
                                          </p:spTgt>
                                        </p:tgtEl>
                                        <p:attrNameLst>
                                          <p:attrName>style.visibility</p:attrName>
                                        </p:attrNameLst>
                                      </p:cBhvr>
                                      <p:to>
                                        <p:strVal val="visible"/>
                                      </p:to>
                                    </p:set>
                                    <p:animEffect transition="in" filter="fade">
                                      <p:cBhvr>
                                        <p:cTn id="25" dur="500"/>
                                        <p:tgtEl>
                                          <p:spTgt spid="74">
                                            <p:txEl>
                                              <p:pRg st="0" end="0"/>
                                            </p:txEl>
                                          </p:spTgt>
                                        </p:tgtEl>
                                      </p:cBhvr>
                                    </p:animEffect>
                                  </p:childTnLst>
                                </p:cTn>
                              </p:par>
                              <p:par>
                                <p:cTn id="26" presetID="10" presetClass="entr" presetSubtype="0" fill="hold" grpId="0" nodeType="withEffect">
                                  <p:stCondLst>
                                    <p:cond delay="375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grpId="0" nodeType="withEffect">
                                  <p:stCondLst>
                                    <p:cond delay="400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par>
                                <p:cTn id="32" presetID="2" presetClass="entr" presetSubtype="4" decel="100000" fill="hold" nodeType="withEffect">
                                  <p:stCondLst>
                                    <p:cond delay="225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750" fill="hold"/>
                                        <p:tgtEl>
                                          <p:spTgt spid="17"/>
                                        </p:tgtEl>
                                        <p:attrNameLst>
                                          <p:attrName>ppt_x</p:attrName>
                                        </p:attrNameLst>
                                      </p:cBhvr>
                                      <p:tavLst>
                                        <p:tav tm="0">
                                          <p:val>
                                            <p:strVal val="#ppt_x"/>
                                          </p:val>
                                        </p:tav>
                                        <p:tav tm="100000">
                                          <p:val>
                                            <p:strVal val="#ppt_x"/>
                                          </p:val>
                                        </p:tav>
                                      </p:tavLst>
                                    </p:anim>
                                    <p:anim calcmode="lin" valueType="num">
                                      <p:cBhvr additive="base">
                                        <p:cTn id="35" dur="75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275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750" fill="hold"/>
                                        <p:tgtEl>
                                          <p:spTgt spid="19"/>
                                        </p:tgtEl>
                                        <p:attrNameLst>
                                          <p:attrName>ppt_x</p:attrName>
                                        </p:attrNameLst>
                                      </p:cBhvr>
                                      <p:tavLst>
                                        <p:tav tm="0">
                                          <p:val>
                                            <p:strVal val="#ppt_x"/>
                                          </p:val>
                                        </p:tav>
                                        <p:tav tm="100000">
                                          <p:val>
                                            <p:strVal val="#ppt_x"/>
                                          </p:val>
                                        </p:tav>
                                      </p:tavLst>
                                    </p:anim>
                                    <p:anim calcmode="lin" valueType="num">
                                      <p:cBhvr additive="base">
                                        <p:cTn id="39" dur="75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325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750" fill="hold"/>
                                        <p:tgtEl>
                                          <p:spTgt spid="20"/>
                                        </p:tgtEl>
                                        <p:attrNameLst>
                                          <p:attrName>ppt_x</p:attrName>
                                        </p:attrNameLst>
                                      </p:cBhvr>
                                      <p:tavLst>
                                        <p:tav tm="0">
                                          <p:val>
                                            <p:strVal val="#ppt_x"/>
                                          </p:val>
                                        </p:tav>
                                        <p:tav tm="100000">
                                          <p:val>
                                            <p:strVal val="#ppt_x"/>
                                          </p:val>
                                        </p:tav>
                                      </p:tavLst>
                                    </p:anim>
                                    <p:anim calcmode="lin" valueType="num">
                                      <p:cBhvr additive="base">
                                        <p:cTn id="43" dur="75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750" fill="hold"/>
                                        <p:tgtEl>
                                          <p:spTgt spid="21"/>
                                        </p:tgtEl>
                                        <p:attrNameLst>
                                          <p:attrName>ppt_x</p:attrName>
                                        </p:attrNameLst>
                                      </p:cBhvr>
                                      <p:tavLst>
                                        <p:tav tm="0">
                                          <p:val>
                                            <p:strVal val="#ppt_x"/>
                                          </p:val>
                                        </p:tav>
                                        <p:tav tm="100000">
                                          <p:val>
                                            <p:strVal val="#ppt_x"/>
                                          </p:val>
                                        </p:tav>
                                      </p:tavLst>
                                    </p:anim>
                                    <p:anim calcmode="lin" valueType="num">
                                      <p:cBhvr additive="base">
                                        <p:cTn id="47" dur="75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300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750" fill="hold"/>
                                        <p:tgtEl>
                                          <p:spTgt spid="22"/>
                                        </p:tgtEl>
                                        <p:attrNameLst>
                                          <p:attrName>ppt_x</p:attrName>
                                        </p:attrNameLst>
                                      </p:cBhvr>
                                      <p:tavLst>
                                        <p:tav tm="0">
                                          <p:val>
                                            <p:strVal val="#ppt_x"/>
                                          </p:val>
                                        </p:tav>
                                        <p:tav tm="100000">
                                          <p:val>
                                            <p:strVal val="#ppt_x"/>
                                          </p:val>
                                        </p:tav>
                                      </p:tavLst>
                                    </p:anim>
                                    <p:anim calcmode="lin" valueType="num">
                                      <p:cBhvr additive="base">
                                        <p:cTn id="51" dur="750" fill="hold"/>
                                        <p:tgtEl>
                                          <p:spTgt spid="22"/>
                                        </p:tgtEl>
                                        <p:attrNameLst>
                                          <p:attrName>ppt_y</p:attrName>
                                        </p:attrNameLst>
                                      </p:cBhvr>
                                      <p:tavLst>
                                        <p:tav tm="0">
                                          <p:val>
                                            <p:strVal val="1+#ppt_h/2"/>
                                          </p:val>
                                        </p:tav>
                                        <p:tav tm="100000">
                                          <p:val>
                                            <p:strVal val="#ppt_y"/>
                                          </p:val>
                                        </p:tav>
                                      </p:tavLst>
                                    </p:anim>
                                  </p:childTnLst>
                                </p:cTn>
                              </p:par>
                              <p:par>
                                <p:cTn id="52" presetID="2" presetClass="entr" presetSubtype="4" decel="100000" fill="hold" grpId="0" nodeType="withEffect">
                                  <p:stCondLst>
                                    <p:cond delay="3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750" fill="hold"/>
                                        <p:tgtEl>
                                          <p:spTgt spid="23"/>
                                        </p:tgtEl>
                                        <p:attrNameLst>
                                          <p:attrName>ppt_x</p:attrName>
                                        </p:attrNameLst>
                                      </p:cBhvr>
                                      <p:tavLst>
                                        <p:tav tm="0">
                                          <p:val>
                                            <p:strVal val="#ppt_x"/>
                                          </p:val>
                                        </p:tav>
                                        <p:tav tm="100000">
                                          <p:val>
                                            <p:strVal val="#ppt_x"/>
                                          </p:val>
                                        </p:tav>
                                      </p:tavLst>
                                    </p:anim>
                                    <p:anim calcmode="lin" valueType="num">
                                      <p:cBhvr additive="base">
                                        <p:cTn id="55" dur="750" fill="hold"/>
                                        <p:tgtEl>
                                          <p:spTgt spid="23"/>
                                        </p:tgtEl>
                                        <p:attrNameLst>
                                          <p:attrName>ppt_y</p:attrName>
                                        </p:attrNameLst>
                                      </p:cBhvr>
                                      <p:tavLst>
                                        <p:tav tm="0">
                                          <p:val>
                                            <p:strVal val="1+#ppt_h/2"/>
                                          </p:val>
                                        </p:tav>
                                        <p:tav tm="100000">
                                          <p:val>
                                            <p:strVal val="#ppt_y"/>
                                          </p:val>
                                        </p:tav>
                                      </p:tavLst>
                                    </p:anim>
                                  </p:childTnLst>
                                </p:cTn>
                              </p:par>
                              <p:par>
                                <p:cTn id="56" presetID="2" presetClass="entr" presetSubtype="1" decel="100000" fill="hold" nodeType="withEffect">
                                  <p:stCondLst>
                                    <p:cond delay="200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750" fill="hold"/>
                                        <p:tgtEl>
                                          <p:spTgt spid="24"/>
                                        </p:tgtEl>
                                        <p:attrNameLst>
                                          <p:attrName>ppt_x</p:attrName>
                                        </p:attrNameLst>
                                      </p:cBhvr>
                                      <p:tavLst>
                                        <p:tav tm="0">
                                          <p:val>
                                            <p:strVal val="#ppt_x"/>
                                          </p:val>
                                        </p:tav>
                                        <p:tav tm="100000">
                                          <p:val>
                                            <p:strVal val="#ppt_x"/>
                                          </p:val>
                                        </p:tav>
                                      </p:tavLst>
                                    </p:anim>
                                    <p:anim calcmode="lin" valueType="num">
                                      <p:cBhvr additive="base">
                                        <p:cTn id="59" dur="750" fill="hold"/>
                                        <p:tgtEl>
                                          <p:spTgt spid="24"/>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125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1000" fill="hold"/>
                                        <p:tgtEl>
                                          <p:spTgt spid="25"/>
                                        </p:tgtEl>
                                        <p:attrNameLst>
                                          <p:attrName>ppt_x</p:attrName>
                                        </p:attrNameLst>
                                      </p:cBhvr>
                                      <p:tavLst>
                                        <p:tav tm="0">
                                          <p:val>
                                            <p:strVal val="#ppt_x"/>
                                          </p:val>
                                        </p:tav>
                                        <p:tav tm="100000">
                                          <p:val>
                                            <p:strVal val="#ppt_x"/>
                                          </p:val>
                                        </p:tav>
                                      </p:tavLst>
                                    </p:anim>
                                    <p:anim calcmode="lin" valueType="num">
                                      <p:cBhvr additive="base">
                                        <p:cTn id="63"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41" grpId="0" animBg="1"/>
      <p:bldP spid="44" grpId="0" animBg="1"/>
      <p:bldP spid="45" grpId="0" animBg="1"/>
      <p:bldP spid="74" grpId="0" build="p">
        <p:tmplLst>
          <p:tmpl lvl="1">
            <p:tnLst>
              <p:par>
                <p:cTn presetID="10" presetClass="entr" presetSubtype="0" fill="hold" nodeType="withEffect">
                  <p:stCondLst>
                    <p:cond delay="35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p:tmplLst>
          <p:tmpl>
            <p:tnLst>
              <p:par>
                <p:cTn presetID="10" presetClass="entr" presetSubtype="0" fill="hold" nodeType="withEffect">
                  <p:stCondLst>
                    <p:cond delay="375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p:tmplLst>
          <p:tmpl>
            <p:tnLst>
              <p:par>
                <p:cTn presetID="10" presetClass="entr" presetSubtype="0" fill="hold" nodeType="withEffect">
                  <p:stCondLst>
                    <p:cond delay="40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21" grpId="0">
        <p:tmplLst>
          <p:tmpl>
            <p:tnLst>
              <p:par>
                <p:cTn presetID="2" presetClass="entr" presetSubtype="4" decel="100000"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30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4" decel="100000" fill="hold" nodeType="withEffect">
                  <p:stCondLst>
                    <p:cond delay="3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2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Infografika Slide /Organizacia 1">
    <p:spTree>
      <p:nvGrpSpPr>
        <p:cNvPr id="1" name=""/>
        <p:cNvGrpSpPr/>
        <p:nvPr/>
      </p:nvGrpSpPr>
      <p:grpSpPr>
        <a:xfrm>
          <a:off x="0" y="0"/>
          <a:ext cx="0" cy="0"/>
          <a:chOff x="0" y="0"/>
          <a:chExt cx="0" cy="0"/>
        </a:xfrm>
      </p:grpSpPr>
      <p:sp>
        <p:nvSpPr>
          <p:cNvPr id="25" name="Obdélník 24">
            <a:extLst>
              <a:ext uri="{FF2B5EF4-FFF2-40B4-BE49-F238E27FC236}">
                <a16:creationId xmlns:a16="http://schemas.microsoft.com/office/drawing/2014/main" id="{39D15416-A2B6-4072-9228-D9FD75E4D099}"/>
              </a:ext>
            </a:extLst>
          </p:cNvPr>
          <p:cNvSpPr/>
          <p:nvPr userDrawn="1"/>
        </p:nvSpPr>
        <p:spPr>
          <a:xfrm>
            <a:off x="6096000" y="0"/>
            <a:ext cx="6096000" cy="57645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6" name="Straight Connector 9">
            <a:extLst>
              <a:ext uri="{FF2B5EF4-FFF2-40B4-BE49-F238E27FC236}">
                <a16:creationId xmlns:a16="http://schemas.microsoft.com/office/drawing/2014/main" id="{81B63C64-DF5A-433B-9BDD-E5C9514DDE1F}"/>
              </a:ext>
            </a:extLst>
          </p:cNvPr>
          <p:cNvCxnSpPr>
            <a:cxnSpLocks/>
          </p:cNvCxnSpPr>
          <p:nvPr userDrawn="1"/>
        </p:nvCxnSpPr>
        <p:spPr>
          <a:xfrm>
            <a:off x="6085258" y="2904073"/>
            <a:ext cx="354446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7" name="Grafický objekt 26">
            <a:extLst>
              <a:ext uri="{FF2B5EF4-FFF2-40B4-BE49-F238E27FC236}">
                <a16:creationId xmlns:a16="http://schemas.microsoft.com/office/drawing/2014/main" id="{181EA5D8-F5CC-445D-BA2D-4AC193945BD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28" name="Title Placeholder 1">
            <a:extLst>
              <a:ext uri="{FF2B5EF4-FFF2-40B4-BE49-F238E27FC236}">
                <a16:creationId xmlns:a16="http://schemas.microsoft.com/office/drawing/2014/main" id="{17D89A84-686C-40D5-AEB2-5188B9BE29E6}"/>
              </a:ext>
            </a:extLst>
          </p:cNvPr>
          <p:cNvSpPr>
            <a:spLocks noGrp="1"/>
          </p:cNvSpPr>
          <p:nvPr>
            <p:ph type="title" hasCustomPrompt="1"/>
          </p:nvPr>
        </p:nvSpPr>
        <p:spPr>
          <a:xfrm>
            <a:off x="1524001" y="5557383"/>
            <a:ext cx="2985391" cy="748788"/>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r>
            <a:br>
              <a:rPr lang="en-US"/>
            </a:br>
            <a:r>
              <a:rPr lang="en-US"/>
              <a:t>/</a:t>
            </a:r>
            <a:r>
              <a:rPr lang="en-US" err="1"/>
              <a:t>Organizácia</a:t>
            </a:r>
            <a:endParaRPr lang="en-US"/>
          </a:p>
        </p:txBody>
      </p:sp>
      <p:cxnSp>
        <p:nvCxnSpPr>
          <p:cNvPr id="29" name="Straight Connector 9">
            <a:extLst>
              <a:ext uri="{FF2B5EF4-FFF2-40B4-BE49-F238E27FC236}">
                <a16:creationId xmlns:a16="http://schemas.microsoft.com/office/drawing/2014/main" id="{8182EF6A-ECD6-4D72-9BFA-1CA0FFA9CF31}"/>
              </a:ext>
            </a:extLst>
          </p:cNvPr>
          <p:cNvCxnSpPr>
            <a:cxnSpLocks/>
          </p:cNvCxnSpPr>
          <p:nvPr userDrawn="1"/>
        </p:nvCxnSpPr>
        <p:spPr>
          <a:xfrm>
            <a:off x="2538013" y="2904073"/>
            <a:ext cx="354446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pojnice: pravoúhlá 29">
            <a:extLst>
              <a:ext uri="{FF2B5EF4-FFF2-40B4-BE49-F238E27FC236}">
                <a16:creationId xmlns:a16="http://schemas.microsoft.com/office/drawing/2014/main" id="{F6B6B8DC-755C-4395-90E1-EF95DB6CA5FD}"/>
              </a:ext>
            </a:extLst>
          </p:cNvPr>
          <p:cNvCxnSpPr>
            <a:cxnSpLocks/>
          </p:cNvCxnSpPr>
          <p:nvPr userDrawn="1"/>
        </p:nvCxnSpPr>
        <p:spPr>
          <a:xfrm rot="16200000" flipH="1">
            <a:off x="5449826" y="2091332"/>
            <a:ext cx="4218510" cy="2947645"/>
          </a:xfrm>
          <a:prstGeom prst="bentConnector3">
            <a:avLst>
              <a:gd name="adj1" fmla="val 102468"/>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Rectangle 33">
            <a:extLst>
              <a:ext uri="{FF2B5EF4-FFF2-40B4-BE49-F238E27FC236}">
                <a16:creationId xmlns:a16="http://schemas.microsoft.com/office/drawing/2014/main" id="{79C7A8E6-4693-4534-8132-7C3B843987A2}"/>
              </a:ext>
            </a:extLst>
          </p:cNvPr>
          <p:cNvSpPr/>
          <p:nvPr userDrawn="1"/>
        </p:nvSpPr>
        <p:spPr>
          <a:xfrm>
            <a:off x="983395"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2" name="Rectangle 33">
            <a:extLst>
              <a:ext uri="{FF2B5EF4-FFF2-40B4-BE49-F238E27FC236}">
                <a16:creationId xmlns:a16="http://schemas.microsoft.com/office/drawing/2014/main" id="{941A6965-3A92-4853-9965-96A16DCC86FB}"/>
              </a:ext>
            </a:extLst>
          </p:cNvPr>
          <p:cNvSpPr/>
          <p:nvPr userDrawn="1"/>
        </p:nvSpPr>
        <p:spPr>
          <a:xfrm>
            <a:off x="4509392"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3" name="Rectangle 33">
            <a:extLst>
              <a:ext uri="{FF2B5EF4-FFF2-40B4-BE49-F238E27FC236}">
                <a16:creationId xmlns:a16="http://schemas.microsoft.com/office/drawing/2014/main" id="{6C9AFF0E-DCAF-4E4A-B941-CFB9F9946470}"/>
              </a:ext>
            </a:extLst>
          </p:cNvPr>
          <p:cNvSpPr/>
          <p:nvPr userDrawn="1"/>
        </p:nvSpPr>
        <p:spPr>
          <a:xfrm>
            <a:off x="8035389"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4" name="Rectangle 33">
            <a:extLst>
              <a:ext uri="{FF2B5EF4-FFF2-40B4-BE49-F238E27FC236}">
                <a16:creationId xmlns:a16="http://schemas.microsoft.com/office/drawing/2014/main" id="{990CE559-C419-48CA-BEE1-21B1F29DD2DA}"/>
              </a:ext>
            </a:extLst>
          </p:cNvPr>
          <p:cNvSpPr/>
          <p:nvPr userDrawn="1"/>
        </p:nvSpPr>
        <p:spPr>
          <a:xfrm>
            <a:off x="4509392" y="3861889"/>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5" name="Rectangle 33">
            <a:extLst>
              <a:ext uri="{FF2B5EF4-FFF2-40B4-BE49-F238E27FC236}">
                <a16:creationId xmlns:a16="http://schemas.microsoft.com/office/drawing/2014/main" id="{319E7D35-10E8-4C86-AA88-4BF6F7DBC1C3}"/>
              </a:ext>
            </a:extLst>
          </p:cNvPr>
          <p:cNvSpPr/>
          <p:nvPr userDrawn="1"/>
        </p:nvSpPr>
        <p:spPr>
          <a:xfrm>
            <a:off x="8035389" y="5150649"/>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7" name="Rectangle 33">
            <a:extLst>
              <a:ext uri="{FF2B5EF4-FFF2-40B4-BE49-F238E27FC236}">
                <a16:creationId xmlns:a16="http://schemas.microsoft.com/office/drawing/2014/main" id="{1C3019AA-5740-4C9B-B4FC-4B9DF3BD2652}"/>
              </a:ext>
            </a:extLst>
          </p:cNvPr>
          <p:cNvSpPr/>
          <p:nvPr userDrawn="1"/>
        </p:nvSpPr>
        <p:spPr>
          <a:xfrm>
            <a:off x="4509392" y="693557"/>
            <a:ext cx="3229682" cy="1286103"/>
          </a:xfrm>
          <a:prstGeom prst="rect">
            <a:avLst/>
          </a:prstGeom>
          <a:solidFill>
            <a:schemeClr val="accent3"/>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8" name="Text Placeholder 3">
            <a:extLst>
              <a:ext uri="{FF2B5EF4-FFF2-40B4-BE49-F238E27FC236}">
                <a16:creationId xmlns:a16="http://schemas.microsoft.com/office/drawing/2014/main" id="{A38A1A50-D71B-4C0F-B541-4126C42EDC05}"/>
              </a:ext>
            </a:extLst>
          </p:cNvPr>
          <p:cNvSpPr>
            <a:spLocks noGrp="1"/>
          </p:cNvSpPr>
          <p:nvPr>
            <p:ph type="body" sz="quarter" idx="23" hasCustomPrompt="1"/>
          </p:nvPr>
        </p:nvSpPr>
        <p:spPr>
          <a:xfrm>
            <a:off x="1286723"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39" name="Text Placeholder 3">
            <a:extLst>
              <a:ext uri="{FF2B5EF4-FFF2-40B4-BE49-F238E27FC236}">
                <a16:creationId xmlns:a16="http://schemas.microsoft.com/office/drawing/2014/main" id="{FF0522DF-B817-47A6-BBE4-7EACF609D329}"/>
              </a:ext>
            </a:extLst>
          </p:cNvPr>
          <p:cNvSpPr>
            <a:spLocks noGrp="1"/>
          </p:cNvSpPr>
          <p:nvPr>
            <p:ph type="body" sz="quarter" idx="24" hasCustomPrompt="1"/>
          </p:nvPr>
        </p:nvSpPr>
        <p:spPr>
          <a:xfrm>
            <a:off x="1286723"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40" name="Text Placeholder 3">
            <a:extLst>
              <a:ext uri="{FF2B5EF4-FFF2-40B4-BE49-F238E27FC236}">
                <a16:creationId xmlns:a16="http://schemas.microsoft.com/office/drawing/2014/main" id="{931A615F-9777-4EEE-82E7-7367BABEDF8A}"/>
              </a:ext>
            </a:extLst>
          </p:cNvPr>
          <p:cNvSpPr>
            <a:spLocks noGrp="1"/>
          </p:cNvSpPr>
          <p:nvPr>
            <p:ph type="body" sz="quarter" idx="25" hasCustomPrompt="1"/>
          </p:nvPr>
        </p:nvSpPr>
        <p:spPr>
          <a:xfrm>
            <a:off x="4876293"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41" name="Text Placeholder 3">
            <a:extLst>
              <a:ext uri="{FF2B5EF4-FFF2-40B4-BE49-F238E27FC236}">
                <a16:creationId xmlns:a16="http://schemas.microsoft.com/office/drawing/2014/main" id="{4BF70EBE-59D4-4B63-B721-86BE6C645CD8}"/>
              </a:ext>
            </a:extLst>
          </p:cNvPr>
          <p:cNvSpPr>
            <a:spLocks noGrp="1"/>
          </p:cNvSpPr>
          <p:nvPr>
            <p:ph type="body" sz="quarter" idx="26" hasCustomPrompt="1"/>
          </p:nvPr>
        </p:nvSpPr>
        <p:spPr>
          <a:xfrm>
            <a:off x="4876293"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42" name="Text Placeholder 3">
            <a:extLst>
              <a:ext uri="{FF2B5EF4-FFF2-40B4-BE49-F238E27FC236}">
                <a16:creationId xmlns:a16="http://schemas.microsoft.com/office/drawing/2014/main" id="{3CBCE279-E094-4A98-91F5-CB1CF6BDE344}"/>
              </a:ext>
            </a:extLst>
          </p:cNvPr>
          <p:cNvSpPr>
            <a:spLocks noGrp="1"/>
          </p:cNvSpPr>
          <p:nvPr>
            <p:ph type="body" sz="quarter" idx="27" hasCustomPrompt="1"/>
          </p:nvPr>
        </p:nvSpPr>
        <p:spPr>
          <a:xfrm>
            <a:off x="8354765"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43" name="Text Placeholder 3">
            <a:extLst>
              <a:ext uri="{FF2B5EF4-FFF2-40B4-BE49-F238E27FC236}">
                <a16:creationId xmlns:a16="http://schemas.microsoft.com/office/drawing/2014/main" id="{B59E7D74-A6EE-4ED4-8AF1-312F9D2F2D21}"/>
              </a:ext>
            </a:extLst>
          </p:cNvPr>
          <p:cNvSpPr>
            <a:spLocks noGrp="1"/>
          </p:cNvSpPr>
          <p:nvPr>
            <p:ph type="body" sz="quarter" idx="28" hasCustomPrompt="1"/>
          </p:nvPr>
        </p:nvSpPr>
        <p:spPr>
          <a:xfrm>
            <a:off x="8354765"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44" name="Text Placeholder 3">
            <a:extLst>
              <a:ext uri="{FF2B5EF4-FFF2-40B4-BE49-F238E27FC236}">
                <a16:creationId xmlns:a16="http://schemas.microsoft.com/office/drawing/2014/main" id="{629C6C8D-0BDA-4EC1-A2AA-470E62B4AF5F}"/>
              </a:ext>
            </a:extLst>
          </p:cNvPr>
          <p:cNvSpPr>
            <a:spLocks noGrp="1"/>
          </p:cNvSpPr>
          <p:nvPr>
            <p:ph type="body" sz="quarter" idx="29" hasCustomPrompt="1"/>
          </p:nvPr>
        </p:nvSpPr>
        <p:spPr>
          <a:xfrm>
            <a:off x="4876293" y="4463150"/>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45" name="Text Placeholder 3">
            <a:extLst>
              <a:ext uri="{FF2B5EF4-FFF2-40B4-BE49-F238E27FC236}">
                <a16:creationId xmlns:a16="http://schemas.microsoft.com/office/drawing/2014/main" id="{4D7F06C0-AE14-4FED-AECA-17C7887E0841}"/>
              </a:ext>
            </a:extLst>
          </p:cNvPr>
          <p:cNvSpPr>
            <a:spLocks noGrp="1"/>
          </p:cNvSpPr>
          <p:nvPr>
            <p:ph type="body" sz="quarter" idx="30" hasCustomPrompt="1"/>
          </p:nvPr>
        </p:nvSpPr>
        <p:spPr>
          <a:xfrm>
            <a:off x="4876293" y="4076436"/>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#5</a:t>
            </a:r>
            <a:endParaRPr lang="sk-SK" noProof="0"/>
          </a:p>
        </p:txBody>
      </p:sp>
      <p:sp>
        <p:nvSpPr>
          <p:cNvPr id="46" name="Text Placeholder 3">
            <a:extLst>
              <a:ext uri="{FF2B5EF4-FFF2-40B4-BE49-F238E27FC236}">
                <a16:creationId xmlns:a16="http://schemas.microsoft.com/office/drawing/2014/main" id="{7DF26BF4-4E4D-4B64-A3A8-CF02A27847E3}"/>
              </a:ext>
            </a:extLst>
          </p:cNvPr>
          <p:cNvSpPr>
            <a:spLocks noGrp="1"/>
          </p:cNvSpPr>
          <p:nvPr>
            <p:ph type="body" sz="quarter" idx="31" hasCustomPrompt="1"/>
          </p:nvPr>
        </p:nvSpPr>
        <p:spPr>
          <a:xfrm>
            <a:off x="8362483" y="5764502"/>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47" name="Text Placeholder 3">
            <a:extLst>
              <a:ext uri="{FF2B5EF4-FFF2-40B4-BE49-F238E27FC236}">
                <a16:creationId xmlns:a16="http://schemas.microsoft.com/office/drawing/2014/main" id="{F3E201AD-DE47-45E3-ADB0-C994EEDEB521}"/>
              </a:ext>
            </a:extLst>
          </p:cNvPr>
          <p:cNvSpPr>
            <a:spLocks noGrp="1"/>
          </p:cNvSpPr>
          <p:nvPr>
            <p:ph type="body" sz="quarter" idx="32" hasCustomPrompt="1"/>
          </p:nvPr>
        </p:nvSpPr>
        <p:spPr>
          <a:xfrm>
            <a:off x="8362483" y="5377788"/>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#6</a:t>
            </a:r>
            <a:endParaRPr lang="sk-SK" noProof="0"/>
          </a:p>
        </p:txBody>
      </p:sp>
      <p:sp>
        <p:nvSpPr>
          <p:cNvPr id="48" name="Text Placeholder 3">
            <a:extLst>
              <a:ext uri="{FF2B5EF4-FFF2-40B4-BE49-F238E27FC236}">
                <a16:creationId xmlns:a16="http://schemas.microsoft.com/office/drawing/2014/main" id="{852EBD14-C5FA-4947-8A01-DA1BE41691EF}"/>
              </a:ext>
            </a:extLst>
          </p:cNvPr>
          <p:cNvSpPr>
            <a:spLocks noGrp="1"/>
          </p:cNvSpPr>
          <p:nvPr>
            <p:ph type="body" sz="quarter" idx="33" hasCustomPrompt="1"/>
          </p:nvPr>
        </p:nvSpPr>
        <p:spPr>
          <a:xfrm>
            <a:off x="4876293" y="1313505"/>
            <a:ext cx="2566368" cy="374846"/>
          </a:xfrm>
          <a:prstGeom prst="rect">
            <a:avLst/>
          </a:prstGeom>
        </p:spPr>
        <p:txBody>
          <a:bodyPr wrap="square" lIns="0" tIns="0" rIns="0" bIns="0">
            <a:spAutoFit/>
          </a:bodyPr>
          <a:lstStyle>
            <a:lvl1pPr marL="0" indent="0" algn="l">
              <a:lnSpc>
                <a:spcPct val="120000"/>
              </a:lnSpc>
              <a:buNone/>
              <a:defRPr sz="105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49" name="Text Placeholder 3">
            <a:extLst>
              <a:ext uri="{FF2B5EF4-FFF2-40B4-BE49-F238E27FC236}">
                <a16:creationId xmlns:a16="http://schemas.microsoft.com/office/drawing/2014/main" id="{06291BA7-C0E0-4204-9C4C-AE3F8D7531DF}"/>
              </a:ext>
            </a:extLst>
          </p:cNvPr>
          <p:cNvSpPr>
            <a:spLocks noGrp="1"/>
          </p:cNvSpPr>
          <p:nvPr>
            <p:ph type="body" sz="quarter" idx="34" hasCustomPrompt="1"/>
          </p:nvPr>
        </p:nvSpPr>
        <p:spPr>
          <a:xfrm>
            <a:off x="4876293" y="926791"/>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Tree>
    <p:extLst>
      <p:ext uri="{BB962C8B-B14F-4D97-AF65-F5344CB8AC3E}">
        <p14:creationId xmlns:p14="http://schemas.microsoft.com/office/powerpoint/2010/main" val="417210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2" presetClass="entr" presetSubtype="1" fill="hold" nodeType="withEffect">
                                  <p:stCondLst>
                                    <p:cond delay="50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par>
                                <p:cTn id="16" presetID="22" presetClass="entr" presetSubtype="2" fill="hold" nodeType="withEffect">
                                  <p:stCondLst>
                                    <p:cond delay="750"/>
                                  </p:stCondLst>
                                  <p:childTnLst>
                                    <p:set>
                                      <p:cBhvr>
                                        <p:cTn id="17" dur="1" fill="hold">
                                          <p:stCondLst>
                                            <p:cond delay="0"/>
                                          </p:stCondLst>
                                        </p:cTn>
                                        <p:tgtEl>
                                          <p:spTgt spid="29"/>
                                        </p:tgtEl>
                                        <p:attrNameLst>
                                          <p:attrName>style.visibility</p:attrName>
                                        </p:attrNameLst>
                                      </p:cBhvr>
                                      <p:to>
                                        <p:strVal val="visible"/>
                                      </p:to>
                                    </p:set>
                                    <p:animEffect transition="in" filter="wipe(right)">
                                      <p:cBhvr>
                                        <p:cTn id="18" dur="500"/>
                                        <p:tgtEl>
                                          <p:spTgt spid="29"/>
                                        </p:tgtEl>
                                      </p:cBhvr>
                                    </p:animEffect>
                                  </p:childTnLst>
                                </p:cTn>
                              </p:par>
                              <p:par>
                                <p:cTn id="19" presetID="22" presetClass="entr" presetSubtype="8" fill="hold" nodeType="withEffect">
                                  <p:stCondLst>
                                    <p:cond delay="100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6" presetClass="emph" presetSubtype="0" accel="50000" decel="50000" autoRev="1" fill="hold" grpId="1" nodeType="withEffect">
                                  <p:stCondLst>
                                    <p:cond delay="0"/>
                                  </p:stCondLst>
                                  <p:childTnLst>
                                    <p:animScale>
                                      <p:cBhvr>
                                        <p:cTn id="26" dur="500" fill="hold"/>
                                        <p:tgtEl>
                                          <p:spTgt spid="35"/>
                                        </p:tgtEl>
                                      </p:cBhvr>
                                      <p:by x="105000" y="105000"/>
                                    </p:animScale>
                                  </p:childTnLst>
                                </p:cTn>
                              </p:par>
                              <p:par>
                                <p:cTn id="27" presetID="22" presetClass="entr" presetSubtype="8" fill="hold" grpId="0" nodeType="withEffect">
                                  <p:stCondLst>
                                    <p:cond delay="30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par>
                                <p:cTn id="30" presetID="6" presetClass="emph" presetSubtype="0" accel="50000" decel="50000" autoRev="1" fill="hold" grpId="1" nodeType="withEffect">
                                  <p:stCondLst>
                                    <p:cond delay="300"/>
                                  </p:stCondLst>
                                  <p:childTnLst>
                                    <p:animScale>
                                      <p:cBhvr>
                                        <p:cTn id="31" dur="500" fill="hold"/>
                                        <p:tgtEl>
                                          <p:spTgt spid="33"/>
                                        </p:tgtEl>
                                      </p:cBhvr>
                                      <p:by x="105000" y="105000"/>
                                    </p:animScale>
                                  </p:childTnLst>
                                </p:cTn>
                              </p:par>
                              <p:par>
                                <p:cTn id="32" presetID="22" presetClass="entr" presetSubtype="8" fill="hold" grpId="0" nodeType="withEffect">
                                  <p:stCondLst>
                                    <p:cond delay="60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6" presetClass="emph" presetSubtype="0" accel="50000" decel="50000" autoRev="1" fill="hold" grpId="1" nodeType="withEffect">
                                  <p:stCondLst>
                                    <p:cond delay="600"/>
                                  </p:stCondLst>
                                  <p:childTnLst>
                                    <p:animScale>
                                      <p:cBhvr>
                                        <p:cTn id="36" dur="500" fill="hold"/>
                                        <p:tgtEl>
                                          <p:spTgt spid="34"/>
                                        </p:tgtEl>
                                      </p:cBhvr>
                                      <p:by x="105000" y="105000"/>
                                    </p:animScale>
                                  </p:childTnLst>
                                </p:cTn>
                              </p:par>
                              <p:par>
                                <p:cTn id="37" presetID="22" presetClass="entr" presetSubtype="8" fill="hold" grpId="0" nodeType="withEffect">
                                  <p:stCondLst>
                                    <p:cond delay="90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6" presetClass="emph" presetSubtype="0" accel="50000" decel="50000" autoRev="1" fill="hold" grpId="1" nodeType="withEffect">
                                  <p:stCondLst>
                                    <p:cond delay="900"/>
                                  </p:stCondLst>
                                  <p:childTnLst>
                                    <p:animScale>
                                      <p:cBhvr>
                                        <p:cTn id="41" dur="500" fill="hold"/>
                                        <p:tgtEl>
                                          <p:spTgt spid="32"/>
                                        </p:tgtEl>
                                      </p:cBhvr>
                                      <p:by x="105000" y="105000"/>
                                    </p:animScale>
                                  </p:childTnLst>
                                </p:cTn>
                              </p:par>
                              <p:par>
                                <p:cTn id="42" presetID="22" presetClass="entr" presetSubtype="8" fill="hold" grpId="0" nodeType="withEffect">
                                  <p:stCondLst>
                                    <p:cond delay="120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par>
                                <p:cTn id="45" presetID="6" presetClass="emph" presetSubtype="0" accel="50000" decel="50000" autoRev="1" fill="hold" grpId="1" nodeType="withEffect">
                                  <p:stCondLst>
                                    <p:cond delay="1200"/>
                                  </p:stCondLst>
                                  <p:childTnLst>
                                    <p:animScale>
                                      <p:cBhvr>
                                        <p:cTn id="46" dur="500" fill="hold"/>
                                        <p:tgtEl>
                                          <p:spTgt spid="37"/>
                                        </p:tgtEl>
                                      </p:cBhvr>
                                      <p:by x="105000" y="105000"/>
                                    </p:animScale>
                                  </p:childTnLst>
                                </p:cTn>
                              </p:par>
                              <p:par>
                                <p:cTn id="47" presetID="22" presetClass="entr" presetSubtype="8" fill="hold" grpId="0" nodeType="withEffect">
                                  <p:stCondLst>
                                    <p:cond delay="150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par>
                                <p:cTn id="50" presetID="6" presetClass="emph" presetSubtype="0" accel="50000" decel="50000" autoRev="1" fill="hold" grpId="1" nodeType="withEffect">
                                  <p:stCondLst>
                                    <p:cond delay="1500"/>
                                  </p:stCondLst>
                                  <p:childTnLst>
                                    <p:animScale>
                                      <p:cBhvr>
                                        <p:cTn id="51" dur="500" fill="hold"/>
                                        <p:tgtEl>
                                          <p:spTgt spid="31"/>
                                        </p:tgtEl>
                                      </p:cBhvr>
                                      <p:by x="105000" y="105000"/>
                                    </p:animScale>
                                  </p:childTnLst>
                                </p:cTn>
                              </p:par>
                              <p:par>
                                <p:cTn id="52" presetID="10" presetClass="entr" presetSubtype="0" fill="hold" grpId="0" nodeType="withEffect">
                                  <p:stCondLst>
                                    <p:cond delay="195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250"/>
                                        <p:tgtEl>
                                          <p:spTgt spid="47"/>
                                        </p:tgtEl>
                                      </p:cBhvr>
                                    </p:animEffect>
                                  </p:childTnLst>
                                </p:cTn>
                              </p:par>
                              <p:par>
                                <p:cTn id="55" presetID="10" presetClass="entr" presetSubtype="0" fill="hold" grpId="0" nodeType="withEffect">
                                  <p:stCondLst>
                                    <p:cond delay="195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250"/>
                                        <p:tgtEl>
                                          <p:spTgt spid="43"/>
                                        </p:tgtEl>
                                      </p:cBhvr>
                                    </p:animEffect>
                                  </p:childTnLst>
                                </p:cTn>
                              </p:par>
                              <p:par>
                                <p:cTn id="58" presetID="10" presetClass="entr" presetSubtype="0" fill="hold" grpId="0" nodeType="withEffect">
                                  <p:stCondLst>
                                    <p:cond delay="195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250"/>
                                        <p:tgtEl>
                                          <p:spTgt spid="45"/>
                                        </p:tgtEl>
                                      </p:cBhvr>
                                    </p:animEffect>
                                  </p:childTnLst>
                                </p:cTn>
                              </p:par>
                              <p:par>
                                <p:cTn id="61" presetID="10" presetClass="entr" presetSubtype="0" fill="hold" grpId="0" nodeType="withEffect">
                                  <p:stCondLst>
                                    <p:cond delay="195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250"/>
                                        <p:tgtEl>
                                          <p:spTgt spid="41"/>
                                        </p:tgtEl>
                                      </p:cBhvr>
                                    </p:animEffect>
                                  </p:childTnLst>
                                </p:cTn>
                              </p:par>
                              <p:par>
                                <p:cTn id="64" presetID="10" presetClass="entr" presetSubtype="0" fill="hold" grpId="0" nodeType="withEffect">
                                  <p:stCondLst>
                                    <p:cond delay="195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250"/>
                                        <p:tgtEl>
                                          <p:spTgt spid="49"/>
                                        </p:tgtEl>
                                      </p:cBhvr>
                                    </p:animEffect>
                                  </p:childTnLst>
                                </p:cTn>
                              </p:par>
                              <p:par>
                                <p:cTn id="67" presetID="10" presetClass="entr" presetSubtype="0" fill="hold" grpId="0" nodeType="withEffect">
                                  <p:stCondLst>
                                    <p:cond delay="195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50"/>
                                        <p:tgtEl>
                                          <p:spTgt spid="39"/>
                                        </p:tgtEl>
                                      </p:cBhvr>
                                    </p:animEffect>
                                  </p:childTnLst>
                                </p:cTn>
                              </p:par>
                              <p:par>
                                <p:cTn id="70" presetID="22" presetClass="entr" presetSubtype="8" fill="hold" grpId="0" nodeType="withEffect">
                                  <p:stCondLst>
                                    <p:cond delay="200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par>
                                <p:cTn id="73" presetID="22" presetClass="entr" presetSubtype="8" fill="hold" grpId="0" nodeType="withEffect">
                                  <p:stCondLst>
                                    <p:cond delay="200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par>
                                <p:cTn id="76" presetID="22" presetClass="entr" presetSubtype="8" fill="hold" grpId="0" nodeType="withEffect">
                                  <p:stCondLst>
                                    <p:cond delay="2000"/>
                                  </p:stCondLst>
                                  <p:childTnLst>
                                    <p:set>
                                      <p:cBhvr>
                                        <p:cTn id="77" dur="1" fill="hold">
                                          <p:stCondLst>
                                            <p:cond delay="0"/>
                                          </p:stCondLst>
                                        </p:cTn>
                                        <p:tgtEl>
                                          <p:spTgt spid="44"/>
                                        </p:tgtEl>
                                        <p:attrNameLst>
                                          <p:attrName>style.visibility</p:attrName>
                                        </p:attrNameLst>
                                      </p:cBhvr>
                                      <p:to>
                                        <p:strVal val="visible"/>
                                      </p:to>
                                    </p:set>
                                    <p:animEffect transition="in" filter="wipe(left)">
                                      <p:cBhvr>
                                        <p:cTn id="78" dur="500"/>
                                        <p:tgtEl>
                                          <p:spTgt spid="44"/>
                                        </p:tgtEl>
                                      </p:cBhvr>
                                    </p:animEffect>
                                  </p:childTnLst>
                                </p:cTn>
                              </p:par>
                              <p:par>
                                <p:cTn id="79" presetID="22" presetClass="entr" presetSubtype="8" fill="hold" grpId="0" nodeType="withEffect">
                                  <p:stCondLst>
                                    <p:cond delay="200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par>
                                <p:cTn id="82" presetID="22" presetClass="entr" presetSubtype="8" fill="hold" grpId="0" nodeType="withEffect">
                                  <p:stCondLst>
                                    <p:cond delay="2000"/>
                                  </p:stCondLst>
                                  <p:childTnLst>
                                    <p:set>
                                      <p:cBhvr>
                                        <p:cTn id="83" dur="1" fill="hold">
                                          <p:stCondLst>
                                            <p:cond delay="0"/>
                                          </p:stCondLst>
                                        </p:cTn>
                                        <p:tgtEl>
                                          <p:spTgt spid="48"/>
                                        </p:tgtEl>
                                        <p:attrNameLst>
                                          <p:attrName>style.visibility</p:attrName>
                                        </p:attrNameLst>
                                      </p:cBhvr>
                                      <p:to>
                                        <p:strVal val="visible"/>
                                      </p:to>
                                    </p:set>
                                    <p:animEffect transition="in" filter="wipe(left)">
                                      <p:cBhvr>
                                        <p:cTn id="84" dur="500"/>
                                        <p:tgtEl>
                                          <p:spTgt spid="48"/>
                                        </p:tgtEl>
                                      </p:cBhvr>
                                    </p:animEffect>
                                  </p:childTnLst>
                                </p:cTn>
                              </p:par>
                              <p:par>
                                <p:cTn id="85" presetID="22" presetClass="entr" presetSubtype="8" fill="hold" grpId="0" nodeType="withEffect">
                                  <p:stCondLst>
                                    <p:cond delay="200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par>
                                <p:cTn id="88" presetID="10" presetClass="entr" presetSubtype="0" fill="hold" grpId="0" nodeType="withEffect">
                                  <p:stCondLst>
                                    <p:cond delay="250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7" grpId="0" animBg="1"/>
      <p:bldP spid="37" grpId="1" animBg="1"/>
      <p:bldP spid="38" grpId="0">
        <p:tmplLst>
          <p:tmpl>
            <p:tnLst>
              <p:par>
                <p:cTn presetID="22" presetClass="entr" presetSubtype="8" fill="hold" nodeType="withEffect">
                  <p:stCondLst>
                    <p:cond delay="200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p:tmplLst>
          <p:tmpl>
            <p:tnLst>
              <p:par>
                <p:cTn presetID="10" presetClass="entr" presetSubtype="0" fill="hold" nodeType="withEffect">
                  <p:stCondLst>
                    <p:cond delay="1950"/>
                  </p:stCondLst>
                  <p:childTnLst>
                    <p:set>
                      <p:cBhvr>
                        <p:cTn dur="1" fill="hold">
                          <p:stCondLst>
                            <p:cond delay="0"/>
                          </p:stCondLst>
                        </p:cTn>
                        <p:tgtEl>
                          <p:spTgt spid="39"/>
                        </p:tgtEl>
                        <p:attrNameLst>
                          <p:attrName>style.visibility</p:attrName>
                        </p:attrNameLst>
                      </p:cBhvr>
                      <p:to>
                        <p:strVal val="visible"/>
                      </p:to>
                    </p:set>
                    <p:animEffect transition="in" filter="fade">
                      <p:cBhvr>
                        <p:cTn dur="250"/>
                        <p:tgtEl>
                          <p:spTgt spid="39"/>
                        </p:tgtEl>
                      </p:cBhvr>
                    </p:animEffect>
                  </p:childTnLst>
                </p:cTn>
              </p:par>
            </p:tnLst>
          </p:tmpl>
        </p:tmplLst>
      </p:bldP>
      <p:bldP spid="40" grpId="0">
        <p:tmplLst>
          <p:tmpl>
            <p:tnLst>
              <p:par>
                <p:cTn presetID="22" presetClass="entr" presetSubtype="8"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10" presetClass="entr" presetSubtype="0" fill="hold" nodeType="withEffect">
                  <p:stCondLst>
                    <p:cond delay="1950"/>
                  </p:stCondLst>
                  <p:childTnLst>
                    <p:set>
                      <p:cBhvr>
                        <p:cTn dur="1" fill="hold">
                          <p:stCondLst>
                            <p:cond delay="0"/>
                          </p:stCondLst>
                        </p:cTn>
                        <p:tgtEl>
                          <p:spTgt spid="41"/>
                        </p:tgtEl>
                        <p:attrNameLst>
                          <p:attrName>style.visibility</p:attrName>
                        </p:attrNameLst>
                      </p:cBhvr>
                      <p:to>
                        <p:strVal val="visible"/>
                      </p:to>
                    </p:set>
                    <p:animEffect transition="in" filter="fade">
                      <p:cBhvr>
                        <p:cTn dur="250"/>
                        <p:tgtEl>
                          <p:spTgt spid="41"/>
                        </p:tgtEl>
                      </p:cBhvr>
                    </p:animEffect>
                  </p:childTnLst>
                </p:cTn>
              </p:par>
            </p:tnLst>
          </p:tmpl>
        </p:tmplLst>
      </p:bldP>
      <p:bldP spid="42" grpId="0">
        <p:tmplLst>
          <p:tmpl>
            <p:tnLst>
              <p:par>
                <p:cTn presetID="22" presetClass="entr" presetSubtype="8" fill="hold" nodeType="withEffect">
                  <p:stCondLst>
                    <p:cond delay="20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p:tnLst>
              <p:par>
                <p:cTn presetID="10" presetClass="entr" presetSubtype="0" fill="hold" nodeType="withEffect">
                  <p:stCondLst>
                    <p:cond delay="1950"/>
                  </p:stCondLst>
                  <p:childTnLst>
                    <p:set>
                      <p:cBhvr>
                        <p:cTn dur="1" fill="hold">
                          <p:stCondLst>
                            <p:cond delay="0"/>
                          </p:stCondLst>
                        </p:cTn>
                        <p:tgtEl>
                          <p:spTgt spid="43"/>
                        </p:tgtEl>
                        <p:attrNameLst>
                          <p:attrName>style.visibility</p:attrName>
                        </p:attrNameLst>
                      </p:cBhvr>
                      <p:to>
                        <p:strVal val="visible"/>
                      </p:to>
                    </p:set>
                    <p:animEffect transition="in" filter="fade">
                      <p:cBhvr>
                        <p:cTn dur="250"/>
                        <p:tgtEl>
                          <p:spTgt spid="43"/>
                        </p:tgtEl>
                      </p:cBhvr>
                    </p:animEffect>
                  </p:childTnLst>
                </p:cTn>
              </p:par>
            </p:tnLst>
          </p:tmpl>
        </p:tmplLst>
      </p:bldP>
      <p:bldP spid="44" grpId="0">
        <p:tmplLst>
          <p:tmpl>
            <p:tnLst>
              <p:par>
                <p:cTn presetID="22" presetClass="entr" presetSubtype="8" fill="hold" nodeType="withEffect">
                  <p:stCondLst>
                    <p:cond delay="20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10" presetClass="entr" presetSubtype="0" fill="hold" nodeType="withEffect">
                  <p:stCondLst>
                    <p:cond delay="1950"/>
                  </p:stCondLst>
                  <p:childTnLst>
                    <p:set>
                      <p:cBhvr>
                        <p:cTn dur="1" fill="hold">
                          <p:stCondLst>
                            <p:cond delay="0"/>
                          </p:stCondLst>
                        </p:cTn>
                        <p:tgtEl>
                          <p:spTgt spid="45"/>
                        </p:tgtEl>
                        <p:attrNameLst>
                          <p:attrName>style.visibility</p:attrName>
                        </p:attrNameLst>
                      </p:cBhvr>
                      <p:to>
                        <p:strVal val="visible"/>
                      </p:to>
                    </p:set>
                    <p:animEffect transition="in" filter="fade">
                      <p:cBhvr>
                        <p:cTn dur="250"/>
                        <p:tgtEl>
                          <p:spTgt spid="45"/>
                        </p:tgtEl>
                      </p:cBhvr>
                    </p:animEffect>
                  </p:childTnLst>
                </p:cTn>
              </p:par>
            </p:tnLst>
          </p:tmpl>
        </p:tmplLst>
      </p:bldP>
      <p:bldP spid="46" grpId="0">
        <p:tmplLst>
          <p:tmpl>
            <p:tnLst>
              <p:par>
                <p:cTn presetID="22" presetClass="entr" presetSubtype="8" fill="hold" nodeType="withEffect">
                  <p:stCondLst>
                    <p:cond delay="20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10" presetClass="entr" presetSubtype="0" fill="hold" nodeType="withEffect">
                  <p:stCondLst>
                    <p:cond delay="1950"/>
                  </p:stCondLst>
                  <p:childTnLst>
                    <p:set>
                      <p:cBhvr>
                        <p:cTn dur="1" fill="hold">
                          <p:stCondLst>
                            <p:cond delay="0"/>
                          </p:stCondLst>
                        </p:cTn>
                        <p:tgtEl>
                          <p:spTgt spid="47"/>
                        </p:tgtEl>
                        <p:attrNameLst>
                          <p:attrName>style.visibility</p:attrName>
                        </p:attrNameLst>
                      </p:cBhvr>
                      <p:to>
                        <p:strVal val="visible"/>
                      </p:to>
                    </p:set>
                    <p:animEffect transition="in" filter="fade">
                      <p:cBhvr>
                        <p:cTn dur="250"/>
                        <p:tgtEl>
                          <p:spTgt spid="47"/>
                        </p:tgtEl>
                      </p:cBhvr>
                    </p:animEffect>
                  </p:childTnLst>
                </p:cTn>
              </p:par>
            </p:tnLst>
          </p:tmpl>
        </p:tmplLst>
      </p:bldP>
      <p:bldP spid="48" grpId="0">
        <p:tmplLst>
          <p:tmpl>
            <p:tnLst>
              <p:par>
                <p:cTn presetID="22" presetClass="entr" presetSubtype="8" fill="hold" nodeType="withEffect">
                  <p:stCondLst>
                    <p:cond delay="20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p:tmplLst>
          <p:tmpl>
            <p:tnLst>
              <p:par>
                <p:cTn presetID="10" presetClass="entr" presetSubtype="0" fill="hold" nodeType="withEffect">
                  <p:stCondLst>
                    <p:cond delay="1950"/>
                  </p:stCondLst>
                  <p:childTnLst>
                    <p:set>
                      <p:cBhvr>
                        <p:cTn dur="1" fill="hold">
                          <p:stCondLst>
                            <p:cond delay="0"/>
                          </p:stCondLst>
                        </p:cTn>
                        <p:tgtEl>
                          <p:spTgt spid="49"/>
                        </p:tgtEl>
                        <p:attrNameLst>
                          <p:attrName>style.visibility</p:attrName>
                        </p:attrNameLst>
                      </p:cBhvr>
                      <p:to>
                        <p:strVal val="visible"/>
                      </p:to>
                    </p:set>
                    <p:animEffect transition="in" filter="fade">
                      <p:cBhvr>
                        <p:cTn dur="250"/>
                        <p:tgtEl>
                          <p:spTgt spid="4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Infografika Slide /Organizacia 2">
    <p:spTree>
      <p:nvGrpSpPr>
        <p:cNvPr id="1" name=""/>
        <p:cNvGrpSpPr/>
        <p:nvPr/>
      </p:nvGrpSpPr>
      <p:grpSpPr>
        <a:xfrm>
          <a:off x="0" y="0"/>
          <a:ext cx="0" cy="0"/>
          <a:chOff x="0" y="0"/>
          <a:chExt cx="0" cy="0"/>
        </a:xfrm>
      </p:grpSpPr>
      <p:sp>
        <p:nvSpPr>
          <p:cNvPr id="50" name="Rectangle 33">
            <a:extLst>
              <a:ext uri="{FF2B5EF4-FFF2-40B4-BE49-F238E27FC236}">
                <a16:creationId xmlns:a16="http://schemas.microsoft.com/office/drawing/2014/main" id="{624E3455-41F4-44AB-9B00-2018B38A0B58}"/>
              </a:ext>
            </a:extLst>
          </p:cNvPr>
          <p:cNvSpPr/>
          <p:nvPr userDrawn="1"/>
        </p:nvSpPr>
        <p:spPr>
          <a:xfrm>
            <a:off x="8962315" y="2120130"/>
            <a:ext cx="3229682" cy="1286103"/>
          </a:xfrm>
          <a:prstGeom prst="rect">
            <a:avLst/>
          </a:prstGeom>
          <a:solidFill>
            <a:srgbClr val="ECEC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pic>
        <p:nvPicPr>
          <p:cNvPr id="51" name="Grafický objekt 50">
            <a:extLst>
              <a:ext uri="{FF2B5EF4-FFF2-40B4-BE49-F238E27FC236}">
                <a16:creationId xmlns:a16="http://schemas.microsoft.com/office/drawing/2014/main" id="{EE103496-B716-4FA3-8BAC-7F78517EA2A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52" name="Rectangle 33">
            <a:extLst>
              <a:ext uri="{FF2B5EF4-FFF2-40B4-BE49-F238E27FC236}">
                <a16:creationId xmlns:a16="http://schemas.microsoft.com/office/drawing/2014/main" id="{CA066E8C-A1C8-45AB-B526-856F103FEDEA}"/>
              </a:ext>
            </a:extLst>
          </p:cNvPr>
          <p:cNvSpPr/>
          <p:nvPr userDrawn="1"/>
        </p:nvSpPr>
        <p:spPr>
          <a:xfrm>
            <a:off x="5471707" y="2100563"/>
            <a:ext cx="3229682" cy="1286103"/>
          </a:xfrm>
          <a:prstGeom prst="rect">
            <a:avLst/>
          </a:prstGeom>
          <a:solidFill>
            <a:srgbClr val="ECEC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53" name="Rectangle 33">
            <a:extLst>
              <a:ext uri="{FF2B5EF4-FFF2-40B4-BE49-F238E27FC236}">
                <a16:creationId xmlns:a16="http://schemas.microsoft.com/office/drawing/2014/main" id="{1A589E94-252B-44A5-BBCB-91B14B1C26D6}"/>
              </a:ext>
            </a:extLst>
          </p:cNvPr>
          <p:cNvSpPr/>
          <p:nvPr userDrawn="1"/>
        </p:nvSpPr>
        <p:spPr>
          <a:xfrm>
            <a:off x="1981099" y="2100563"/>
            <a:ext cx="3229682" cy="1286103"/>
          </a:xfrm>
          <a:prstGeom prst="rect">
            <a:avLst/>
          </a:prstGeom>
          <a:solidFill>
            <a:schemeClr val="tx2"/>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54" name="Text Placeholder 3">
            <a:extLst>
              <a:ext uri="{FF2B5EF4-FFF2-40B4-BE49-F238E27FC236}">
                <a16:creationId xmlns:a16="http://schemas.microsoft.com/office/drawing/2014/main" id="{590285AA-0D65-4B60-ADC6-F303E6DE599F}"/>
              </a:ext>
            </a:extLst>
          </p:cNvPr>
          <p:cNvSpPr>
            <a:spLocks noGrp="1"/>
          </p:cNvSpPr>
          <p:nvPr>
            <p:ph type="body" sz="quarter" idx="21" hasCustomPrompt="1"/>
          </p:nvPr>
        </p:nvSpPr>
        <p:spPr>
          <a:xfrm>
            <a:off x="2099511" y="445850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sp>
        <p:nvSpPr>
          <p:cNvPr id="55" name="Text Placeholder 3">
            <a:extLst>
              <a:ext uri="{FF2B5EF4-FFF2-40B4-BE49-F238E27FC236}">
                <a16:creationId xmlns:a16="http://schemas.microsoft.com/office/drawing/2014/main" id="{AC74D060-1FF2-4B69-A865-7E4A109BF8E8}"/>
              </a:ext>
            </a:extLst>
          </p:cNvPr>
          <p:cNvSpPr>
            <a:spLocks noGrp="1"/>
          </p:cNvSpPr>
          <p:nvPr>
            <p:ph type="body" sz="quarter" idx="22" hasCustomPrompt="1"/>
          </p:nvPr>
        </p:nvSpPr>
        <p:spPr>
          <a:xfrm>
            <a:off x="2106293"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56" name="Text Placeholder 3">
            <a:extLst>
              <a:ext uri="{FF2B5EF4-FFF2-40B4-BE49-F238E27FC236}">
                <a16:creationId xmlns:a16="http://schemas.microsoft.com/office/drawing/2014/main" id="{EF435245-67BC-4D56-8B8B-A83F04790A31}"/>
              </a:ext>
            </a:extLst>
          </p:cNvPr>
          <p:cNvSpPr>
            <a:spLocks noGrp="1"/>
          </p:cNvSpPr>
          <p:nvPr>
            <p:ph type="body" sz="quarter" idx="24" hasCustomPrompt="1"/>
          </p:nvPr>
        </p:nvSpPr>
        <p:spPr>
          <a:xfrm>
            <a:off x="5537909" y="4458503"/>
            <a:ext cx="2650647" cy="14687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p>
        </p:txBody>
      </p:sp>
      <p:sp>
        <p:nvSpPr>
          <p:cNvPr id="57" name="Text Placeholder 3">
            <a:extLst>
              <a:ext uri="{FF2B5EF4-FFF2-40B4-BE49-F238E27FC236}">
                <a16:creationId xmlns:a16="http://schemas.microsoft.com/office/drawing/2014/main" id="{DE977836-32B9-437B-94B3-A55213BF7922}"/>
              </a:ext>
            </a:extLst>
          </p:cNvPr>
          <p:cNvSpPr>
            <a:spLocks noGrp="1"/>
          </p:cNvSpPr>
          <p:nvPr>
            <p:ph type="body" sz="quarter" idx="25" hasCustomPrompt="1"/>
          </p:nvPr>
        </p:nvSpPr>
        <p:spPr>
          <a:xfrm>
            <a:off x="5544691"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58" name="Rectangle 27">
            <a:extLst>
              <a:ext uri="{FF2B5EF4-FFF2-40B4-BE49-F238E27FC236}">
                <a16:creationId xmlns:a16="http://schemas.microsoft.com/office/drawing/2014/main" id="{EFD36A6F-AF6B-4216-8AFE-39A3F14BFB9A}"/>
              </a:ext>
            </a:extLst>
          </p:cNvPr>
          <p:cNvSpPr>
            <a:spLocks noChangeArrowheads="1"/>
          </p:cNvSpPr>
          <p:nvPr userDrawn="1"/>
        </p:nvSpPr>
        <p:spPr bwMode="auto">
          <a:xfrm>
            <a:off x="2214470" y="2434998"/>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4000">
                <a:solidFill>
                  <a:schemeClr val="bg2"/>
                </a:solidFill>
                <a:latin typeface="+mj-lt"/>
              </a:rPr>
              <a:t>01</a:t>
            </a:r>
          </a:p>
        </p:txBody>
      </p:sp>
      <p:sp>
        <p:nvSpPr>
          <p:cNvPr id="59" name="Rectangle 28">
            <a:extLst>
              <a:ext uri="{FF2B5EF4-FFF2-40B4-BE49-F238E27FC236}">
                <a16:creationId xmlns:a16="http://schemas.microsoft.com/office/drawing/2014/main" id="{69D0E94A-3CC9-4002-8005-CDC86AE0A10F}"/>
              </a:ext>
            </a:extLst>
          </p:cNvPr>
          <p:cNvSpPr>
            <a:spLocks noChangeArrowheads="1"/>
          </p:cNvSpPr>
          <p:nvPr userDrawn="1"/>
        </p:nvSpPr>
        <p:spPr bwMode="auto">
          <a:xfrm>
            <a:off x="5738338" y="2434998"/>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4000">
                <a:solidFill>
                  <a:srgbClr val="004C96"/>
                </a:solidFill>
                <a:latin typeface="+mj-lt"/>
              </a:rPr>
              <a:t>02</a:t>
            </a:r>
          </a:p>
        </p:txBody>
      </p:sp>
      <p:sp>
        <p:nvSpPr>
          <p:cNvPr id="60" name="Rectangle 29">
            <a:extLst>
              <a:ext uri="{FF2B5EF4-FFF2-40B4-BE49-F238E27FC236}">
                <a16:creationId xmlns:a16="http://schemas.microsoft.com/office/drawing/2014/main" id="{2E3E07E8-74E1-4F67-A074-638E4045D75F}"/>
              </a:ext>
            </a:extLst>
          </p:cNvPr>
          <p:cNvSpPr/>
          <p:nvPr userDrawn="1"/>
        </p:nvSpPr>
        <p:spPr>
          <a:xfrm>
            <a:off x="9273491" y="2434998"/>
            <a:ext cx="704039" cy="707886"/>
          </a:xfrm>
          <a:prstGeom prst="rect">
            <a:avLst/>
          </a:prstGeom>
        </p:spPr>
        <p:txBody>
          <a:bodyPr wrap="none">
            <a:spAutoFit/>
          </a:bodyPr>
          <a:lstStyle/>
          <a:p>
            <a:pPr algn="ctr" eaLnBrk="1" fontAlgn="auto" hangingPunct="1">
              <a:spcBef>
                <a:spcPts val="0"/>
              </a:spcBef>
              <a:spcAft>
                <a:spcPts val="0"/>
              </a:spcAft>
              <a:defRPr/>
            </a:pPr>
            <a:r>
              <a:rPr lang="en-US" sz="4000">
                <a:solidFill>
                  <a:srgbClr val="004C96"/>
                </a:solidFill>
                <a:latin typeface="+mj-lt"/>
              </a:rPr>
              <a:t>03</a:t>
            </a:r>
          </a:p>
        </p:txBody>
      </p:sp>
      <p:sp>
        <p:nvSpPr>
          <p:cNvPr id="61" name="Text Placeholder 3">
            <a:extLst>
              <a:ext uri="{FF2B5EF4-FFF2-40B4-BE49-F238E27FC236}">
                <a16:creationId xmlns:a16="http://schemas.microsoft.com/office/drawing/2014/main" id="{6AA1D542-8B4E-46F3-9B5A-CA6318FF5A57}"/>
              </a:ext>
            </a:extLst>
          </p:cNvPr>
          <p:cNvSpPr>
            <a:spLocks noGrp="1"/>
          </p:cNvSpPr>
          <p:nvPr>
            <p:ph type="body" sz="quarter" idx="26" hasCustomPrompt="1"/>
          </p:nvPr>
        </p:nvSpPr>
        <p:spPr>
          <a:xfrm>
            <a:off x="8962315" y="445850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sp>
        <p:nvSpPr>
          <p:cNvPr id="62" name="Text Placeholder 3">
            <a:extLst>
              <a:ext uri="{FF2B5EF4-FFF2-40B4-BE49-F238E27FC236}">
                <a16:creationId xmlns:a16="http://schemas.microsoft.com/office/drawing/2014/main" id="{942B2698-0CAA-4F27-8E3F-A0F6D88527A1}"/>
              </a:ext>
            </a:extLst>
          </p:cNvPr>
          <p:cNvSpPr>
            <a:spLocks noGrp="1"/>
          </p:cNvSpPr>
          <p:nvPr>
            <p:ph type="body" sz="quarter" idx="27" hasCustomPrompt="1"/>
          </p:nvPr>
        </p:nvSpPr>
        <p:spPr>
          <a:xfrm>
            <a:off x="8969097"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63" name="Title Placeholder 1">
            <a:extLst>
              <a:ext uri="{FF2B5EF4-FFF2-40B4-BE49-F238E27FC236}">
                <a16:creationId xmlns:a16="http://schemas.microsoft.com/office/drawing/2014/main" id="{C8471B12-2DB4-4A2F-987A-92E662851EC4}"/>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Organizácia</a:t>
            </a:r>
            <a:r>
              <a:rPr lang="en-US"/>
              <a:t> 2</a:t>
            </a:r>
          </a:p>
        </p:txBody>
      </p:sp>
      <p:pic>
        <p:nvPicPr>
          <p:cNvPr id="64" name="Grafický objekt 63">
            <a:extLst>
              <a:ext uri="{FF2B5EF4-FFF2-40B4-BE49-F238E27FC236}">
                <a16:creationId xmlns:a16="http://schemas.microsoft.com/office/drawing/2014/main" id="{7B975272-D422-49A5-9A9B-B62D1904229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5019353" y="3307088"/>
            <a:ext cx="8197697" cy="452780"/>
          </a:xfrm>
          <a:prstGeom prst="rect">
            <a:avLst/>
          </a:prstGeom>
        </p:spPr>
      </p:pic>
    </p:spTree>
    <p:extLst>
      <p:ext uri="{BB962C8B-B14F-4D97-AF65-F5344CB8AC3E}">
        <p14:creationId xmlns:p14="http://schemas.microsoft.com/office/powerpoint/2010/main" val="239075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25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53"/>
                                        </p:tgtEl>
                                      </p:cBhvr>
                                      <p:by x="110000" y="110000"/>
                                    </p:animScale>
                                  </p:childTnLst>
                                </p:cTn>
                              </p:par>
                              <p:par>
                                <p:cTn id="10" presetID="22" presetClass="entr" presetSubtype="8" fill="hold" grpId="0" nodeType="withEffect">
                                  <p:stCondLst>
                                    <p:cond delay="250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par>
                                <p:cTn id="13" presetID="6" presetClass="emph" presetSubtype="0" accel="50000" decel="50000" autoRev="1" fill="hold" grpId="1" nodeType="withEffect">
                                  <p:stCondLst>
                                    <p:cond delay="2500"/>
                                  </p:stCondLst>
                                  <p:childTnLst>
                                    <p:animScale>
                                      <p:cBhvr>
                                        <p:cTn id="14" dur="500" fill="hold"/>
                                        <p:tgtEl>
                                          <p:spTgt spid="52"/>
                                        </p:tgtEl>
                                      </p:cBhvr>
                                      <p:by x="110000" y="110000"/>
                                    </p:animScale>
                                  </p:childTnLst>
                                </p:cTn>
                              </p:par>
                              <p:par>
                                <p:cTn id="15" presetID="22" presetClass="entr" presetSubtype="8" fill="hold" grpId="0" nodeType="withEffect">
                                  <p:stCondLst>
                                    <p:cond delay="275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par>
                                <p:cTn id="18" presetID="6" presetClass="emph" presetSubtype="0" accel="50000" decel="50000" autoRev="1" fill="hold" grpId="1" nodeType="withEffect">
                                  <p:stCondLst>
                                    <p:cond delay="2750"/>
                                  </p:stCondLst>
                                  <p:childTnLst>
                                    <p:animScale>
                                      <p:cBhvr>
                                        <p:cTn id="19" dur="500" fill="hold"/>
                                        <p:tgtEl>
                                          <p:spTgt spid="50"/>
                                        </p:tgtEl>
                                      </p:cBhvr>
                                      <p:by x="110000" y="110000"/>
                                    </p:animScale>
                                  </p:childTnLst>
                                </p:cTn>
                              </p:par>
                              <p:par>
                                <p:cTn id="20" presetID="22" presetClass="entr" presetSubtype="8" fill="hold" grpId="0" nodeType="withEffect">
                                  <p:stCondLst>
                                    <p:cond delay="325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par>
                                <p:cTn id="23" presetID="22" presetClass="entr" presetSubtype="8" fill="hold" grpId="0" nodeType="withEffect">
                                  <p:stCondLst>
                                    <p:cond delay="350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500"/>
                                        <p:tgtEl>
                                          <p:spTgt spid="59"/>
                                        </p:tgtEl>
                                      </p:cBhvr>
                                    </p:animEffect>
                                  </p:childTnLst>
                                </p:cTn>
                              </p:par>
                              <p:par>
                                <p:cTn id="26" presetID="22" presetClass="entr" presetSubtype="8" fill="hold" grpId="0" nodeType="withEffect">
                                  <p:stCondLst>
                                    <p:cond delay="375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par>
                                <p:cTn id="29" presetID="22" presetClass="entr" presetSubtype="8" fill="hold" nodeType="withEffect">
                                  <p:stCondLst>
                                    <p:cond delay="400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par>
                                <p:cTn id="32" presetID="22" presetClass="entr" presetSubtype="8" fill="hold" grpId="0" nodeType="withEffect">
                                  <p:stCondLst>
                                    <p:cond delay="3000"/>
                                  </p:stCondLst>
                                  <p:childTnLst>
                                    <p:set>
                                      <p:cBhvr>
                                        <p:cTn id="33" dur="1" fill="hold">
                                          <p:stCondLst>
                                            <p:cond delay="0"/>
                                          </p:stCondLst>
                                        </p:cTn>
                                        <p:tgtEl>
                                          <p:spTgt spid="55">
                                            <p:txEl>
                                              <p:pRg st="0" end="0"/>
                                            </p:txEl>
                                          </p:spTgt>
                                        </p:tgtEl>
                                        <p:attrNameLst>
                                          <p:attrName>style.visibility</p:attrName>
                                        </p:attrNameLst>
                                      </p:cBhvr>
                                      <p:to>
                                        <p:strVal val="visible"/>
                                      </p:to>
                                    </p:set>
                                    <p:animEffect transition="in" filter="wipe(left)">
                                      <p:cBhvr>
                                        <p:cTn id="34" dur="500"/>
                                        <p:tgtEl>
                                          <p:spTgt spid="55">
                                            <p:txEl>
                                              <p:pRg st="0" end="0"/>
                                            </p:txEl>
                                          </p:spTgt>
                                        </p:tgtEl>
                                      </p:cBhvr>
                                    </p:animEffect>
                                  </p:childTnLst>
                                </p:cTn>
                              </p:par>
                              <p:par>
                                <p:cTn id="35" presetID="22" presetClass="entr" presetSubtype="8" fill="hold" grpId="0" nodeType="withEffect">
                                  <p:stCondLst>
                                    <p:cond delay="3300"/>
                                  </p:stCondLst>
                                  <p:childTnLst>
                                    <p:set>
                                      <p:cBhvr>
                                        <p:cTn id="36" dur="1" fill="hold">
                                          <p:stCondLst>
                                            <p:cond delay="0"/>
                                          </p:stCondLst>
                                        </p:cTn>
                                        <p:tgtEl>
                                          <p:spTgt spid="57">
                                            <p:txEl>
                                              <p:pRg st="0" end="0"/>
                                            </p:txEl>
                                          </p:spTgt>
                                        </p:tgtEl>
                                        <p:attrNameLst>
                                          <p:attrName>style.visibility</p:attrName>
                                        </p:attrNameLst>
                                      </p:cBhvr>
                                      <p:to>
                                        <p:strVal val="visible"/>
                                      </p:to>
                                    </p:set>
                                    <p:animEffect transition="in" filter="wipe(left)">
                                      <p:cBhvr>
                                        <p:cTn id="37" dur="500"/>
                                        <p:tgtEl>
                                          <p:spTgt spid="57">
                                            <p:txEl>
                                              <p:pRg st="0" end="0"/>
                                            </p:txEl>
                                          </p:spTgt>
                                        </p:tgtEl>
                                      </p:cBhvr>
                                    </p:animEffect>
                                  </p:childTnLst>
                                </p:cTn>
                              </p:par>
                              <p:par>
                                <p:cTn id="38" presetID="22" presetClass="entr" presetSubtype="8" fill="hold" grpId="0" nodeType="withEffect">
                                  <p:stCondLst>
                                    <p:cond delay="3600"/>
                                  </p:stCondLst>
                                  <p:childTnLst>
                                    <p:set>
                                      <p:cBhvr>
                                        <p:cTn id="39" dur="1" fill="hold">
                                          <p:stCondLst>
                                            <p:cond delay="0"/>
                                          </p:stCondLst>
                                        </p:cTn>
                                        <p:tgtEl>
                                          <p:spTgt spid="62">
                                            <p:txEl>
                                              <p:pRg st="0" end="0"/>
                                            </p:txEl>
                                          </p:spTgt>
                                        </p:tgtEl>
                                        <p:attrNameLst>
                                          <p:attrName>style.visibility</p:attrName>
                                        </p:attrNameLst>
                                      </p:cBhvr>
                                      <p:to>
                                        <p:strVal val="visible"/>
                                      </p:to>
                                    </p:set>
                                    <p:animEffect transition="in" filter="wipe(left)">
                                      <p:cBhvr>
                                        <p:cTn id="40" dur="500"/>
                                        <p:tgtEl>
                                          <p:spTgt spid="62">
                                            <p:txEl>
                                              <p:pRg st="0" end="0"/>
                                            </p:txEl>
                                          </p:spTgt>
                                        </p:tgtEl>
                                      </p:cBhvr>
                                    </p:animEffect>
                                  </p:childTnLst>
                                </p:cTn>
                              </p:par>
                              <p:par>
                                <p:cTn id="41" presetID="42" presetClass="entr" presetSubtype="0" fill="hold" grpId="0" nodeType="withEffect">
                                  <p:stCondLst>
                                    <p:cond delay="35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anim calcmode="lin" valueType="num">
                                      <p:cBhvr>
                                        <p:cTn id="44" dur="500" fill="hold"/>
                                        <p:tgtEl>
                                          <p:spTgt spid="54"/>
                                        </p:tgtEl>
                                        <p:attrNameLst>
                                          <p:attrName>ppt_x</p:attrName>
                                        </p:attrNameLst>
                                      </p:cBhvr>
                                      <p:tavLst>
                                        <p:tav tm="0">
                                          <p:val>
                                            <p:strVal val="#ppt_x"/>
                                          </p:val>
                                        </p:tav>
                                        <p:tav tm="100000">
                                          <p:val>
                                            <p:strVal val="#ppt_x"/>
                                          </p:val>
                                        </p:tav>
                                      </p:tavLst>
                                    </p:anim>
                                    <p:anim calcmode="lin" valueType="num">
                                      <p:cBhvr>
                                        <p:cTn id="45" dur="5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38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anim calcmode="lin" valueType="num">
                                      <p:cBhvr>
                                        <p:cTn id="49" dur="500" fill="hold"/>
                                        <p:tgtEl>
                                          <p:spTgt spid="56"/>
                                        </p:tgtEl>
                                        <p:attrNameLst>
                                          <p:attrName>ppt_x</p:attrName>
                                        </p:attrNameLst>
                                      </p:cBhvr>
                                      <p:tavLst>
                                        <p:tav tm="0">
                                          <p:val>
                                            <p:strVal val="#ppt_x"/>
                                          </p:val>
                                        </p:tav>
                                        <p:tav tm="100000">
                                          <p:val>
                                            <p:strVal val="#ppt_x"/>
                                          </p:val>
                                        </p:tav>
                                      </p:tavLst>
                                    </p:anim>
                                    <p:anim calcmode="lin" valueType="num">
                                      <p:cBhvr>
                                        <p:cTn id="50" dur="500" fill="hold"/>
                                        <p:tgtEl>
                                          <p:spTgt spid="5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40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anim calcmode="lin" valueType="num">
                                      <p:cBhvr>
                                        <p:cTn id="54" dur="500" fill="hold"/>
                                        <p:tgtEl>
                                          <p:spTgt spid="61"/>
                                        </p:tgtEl>
                                        <p:attrNameLst>
                                          <p:attrName>ppt_x</p:attrName>
                                        </p:attrNameLst>
                                      </p:cBhvr>
                                      <p:tavLst>
                                        <p:tav tm="0">
                                          <p:val>
                                            <p:strVal val="#ppt_x"/>
                                          </p:val>
                                        </p:tav>
                                        <p:tav tm="100000">
                                          <p:val>
                                            <p:strVal val="#ppt_x"/>
                                          </p:val>
                                        </p:tav>
                                      </p:tavLst>
                                    </p:anim>
                                    <p:anim calcmode="lin" valueType="num">
                                      <p:cBhvr>
                                        <p:cTn id="55" dur="500" fill="hold"/>
                                        <p:tgtEl>
                                          <p:spTgt spid="61"/>
                                        </p:tgtEl>
                                        <p:attrNameLst>
                                          <p:attrName>ppt_y</p:attrName>
                                        </p:attrNameLst>
                                      </p:cBhvr>
                                      <p:tavLst>
                                        <p:tav tm="0">
                                          <p:val>
                                            <p:strVal val="#ppt_y+.1"/>
                                          </p:val>
                                        </p:tav>
                                        <p:tav tm="100000">
                                          <p:val>
                                            <p:strVal val="#ppt_y"/>
                                          </p:val>
                                        </p:tav>
                                      </p:tavLst>
                                    </p:anim>
                                  </p:childTnLst>
                                </p:cTn>
                              </p:par>
                              <p:par>
                                <p:cTn id="56" presetID="2" presetClass="entr" presetSubtype="1" decel="100000" fill="hold" grpId="0" nodeType="withEffect">
                                  <p:stCondLst>
                                    <p:cond delay="125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1000" fill="hold"/>
                                        <p:tgtEl>
                                          <p:spTgt spid="63"/>
                                        </p:tgtEl>
                                        <p:attrNameLst>
                                          <p:attrName>ppt_x</p:attrName>
                                        </p:attrNameLst>
                                      </p:cBhvr>
                                      <p:tavLst>
                                        <p:tav tm="0">
                                          <p:val>
                                            <p:strVal val="#ppt_x"/>
                                          </p:val>
                                        </p:tav>
                                        <p:tav tm="100000">
                                          <p:val>
                                            <p:strVal val="#ppt_x"/>
                                          </p:val>
                                        </p:tav>
                                      </p:tavLst>
                                    </p:anim>
                                    <p:anim calcmode="lin" valueType="num">
                                      <p:cBhvr additive="base">
                                        <p:cTn id="59" dur="1000" fill="hold"/>
                                        <p:tgtEl>
                                          <p:spTgt spid="63"/>
                                        </p:tgtEl>
                                        <p:attrNameLst>
                                          <p:attrName>ppt_y</p:attrName>
                                        </p:attrNameLst>
                                      </p:cBhvr>
                                      <p:tavLst>
                                        <p:tav tm="0">
                                          <p:val>
                                            <p:strVal val="0-#ppt_h/2"/>
                                          </p:val>
                                        </p:tav>
                                        <p:tav tm="100000">
                                          <p:val>
                                            <p:strVal val="#ppt_y"/>
                                          </p:val>
                                        </p:tav>
                                      </p:tavLst>
                                    </p:anim>
                                  </p:childTnLst>
                                </p:cTn>
                              </p:par>
                              <p:par>
                                <p:cTn id="60" presetID="2" presetClass="entr" presetSubtype="1" decel="100000" fill="hold" nodeType="withEffect">
                                  <p:stCondLst>
                                    <p:cond delay="200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750" fill="hold"/>
                                        <p:tgtEl>
                                          <p:spTgt spid="51"/>
                                        </p:tgtEl>
                                        <p:attrNameLst>
                                          <p:attrName>ppt_x</p:attrName>
                                        </p:attrNameLst>
                                      </p:cBhvr>
                                      <p:tavLst>
                                        <p:tav tm="0">
                                          <p:val>
                                            <p:strVal val="#ppt_x"/>
                                          </p:val>
                                        </p:tav>
                                        <p:tav tm="100000">
                                          <p:val>
                                            <p:strVal val="#ppt_x"/>
                                          </p:val>
                                        </p:tav>
                                      </p:tavLst>
                                    </p:anim>
                                    <p:anim calcmode="lin" valueType="num">
                                      <p:cBhvr additive="base">
                                        <p:cTn id="63" dur="75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2" grpId="0" animBg="1"/>
      <p:bldP spid="52" grpId="1" animBg="1"/>
      <p:bldP spid="53" grpId="0" animBg="1"/>
      <p:bldP spid="53" grpId="1" animBg="1"/>
      <p:bldP spid="54" grpId="0">
        <p:tmplLst>
          <p:tmpl>
            <p:tnLst>
              <p:par>
                <p:cTn presetID="42" presetClass="entr" presetSubtype="0" fill="hold" nodeType="withEffect">
                  <p:stCondLst>
                    <p:cond delay="3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anim calcmode="lin" valueType="num">
                      <p:cBhvr>
                        <p:cTn dur="500" fill="hold"/>
                        <p:tgtEl>
                          <p:spTgt spid="54"/>
                        </p:tgtEl>
                        <p:attrNameLst>
                          <p:attrName>ppt_x</p:attrName>
                        </p:attrNameLst>
                      </p:cBhvr>
                      <p:tavLst>
                        <p:tav tm="0">
                          <p:val>
                            <p:strVal val="#ppt_x"/>
                          </p:val>
                        </p:tav>
                        <p:tav tm="100000">
                          <p:val>
                            <p:strVal val="#ppt_x"/>
                          </p:val>
                        </p:tav>
                      </p:tavLst>
                    </p:anim>
                    <p:anim calcmode="lin" valueType="num">
                      <p:cBhvr>
                        <p:cTn dur="500" fill="hold"/>
                        <p:tgtEl>
                          <p:spTgt spid="54"/>
                        </p:tgtEl>
                        <p:attrNameLst>
                          <p:attrName>ppt_y</p:attrName>
                        </p:attrNameLst>
                      </p:cBhvr>
                      <p:tavLst>
                        <p:tav tm="0">
                          <p:val>
                            <p:strVal val="#ppt_y+.1"/>
                          </p:val>
                        </p:tav>
                        <p:tav tm="100000">
                          <p:val>
                            <p:strVal val="#ppt_y"/>
                          </p:val>
                        </p:tav>
                      </p:tavLst>
                    </p:anim>
                  </p:childTnLst>
                </p:cTn>
              </p:par>
            </p:tnLst>
          </p:tmpl>
        </p:tmplLst>
      </p:bldP>
      <p:bldP spid="55" grpId="0" build="p">
        <p:tmplLst>
          <p:tmpl lvl="1">
            <p:tnLst>
              <p:par>
                <p:cTn presetID="22" presetClass="entr" presetSubtype="8" fill="hold" nodeType="withEffect">
                  <p:stCondLst>
                    <p:cond delay="300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p:tmplLst>
          <p:tmpl>
            <p:tnLst>
              <p:par>
                <p:cTn presetID="42" presetClass="entr" presetSubtype="0" fill="hold" nodeType="withEffect">
                  <p:stCondLst>
                    <p:cond delay="38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anim calcmode="lin" valueType="num">
                      <p:cBhvr>
                        <p:cTn dur="500" fill="hold"/>
                        <p:tgtEl>
                          <p:spTgt spid="56"/>
                        </p:tgtEl>
                        <p:attrNameLst>
                          <p:attrName>ppt_x</p:attrName>
                        </p:attrNameLst>
                      </p:cBhvr>
                      <p:tavLst>
                        <p:tav tm="0">
                          <p:val>
                            <p:strVal val="#ppt_x"/>
                          </p:val>
                        </p:tav>
                        <p:tav tm="100000">
                          <p:val>
                            <p:strVal val="#ppt_x"/>
                          </p:val>
                        </p:tav>
                      </p:tavLst>
                    </p:anim>
                    <p:anim calcmode="lin" valueType="num">
                      <p:cBhvr>
                        <p:cTn dur="500" fill="hold"/>
                        <p:tgtEl>
                          <p:spTgt spid="56"/>
                        </p:tgtEl>
                        <p:attrNameLst>
                          <p:attrName>ppt_y</p:attrName>
                        </p:attrNameLst>
                      </p:cBhvr>
                      <p:tavLst>
                        <p:tav tm="0">
                          <p:val>
                            <p:strVal val="#ppt_y+.1"/>
                          </p:val>
                        </p:tav>
                        <p:tav tm="100000">
                          <p:val>
                            <p:strVal val="#ppt_y"/>
                          </p:val>
                        </p:tav>
                      </p:tavLst>
                    </p:anim>
                  </p:childTnLst>
                </p:cTn>
              </p:par>
            </p:tnLst>
          </p:tmpl>
        </p:tmplLst>
      </p:bldP>
      <p:bldP spid="57" grpId="0" build="p">
        <p:tmplLst>
          <p:tmpl lvl="1">
            <p:tnLst>
              <p:par>
                <p:cTn presetID="22" presetClass="entr" presetSubtype="8" fill="hold" nodeType="withEffect">
                  <p:stCondLst>
                    <p:cond delay="330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p:bldP spid="59" grpId="0"/>
      <p:bldP spid="60" grpId="0"/>
      <p:bldP spid="61" grpId="0">
        <p:tmplLst>
          <p:tmpl>
            <p:tnLst>
              <p:par>
                <p:cTn presetID="42" presetClass="entr" presetSubtype="0" fill="hold" nodeType="withEffect">
                  <p:stCondLst>
                    <p:cond delay="40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22" presetClass="entr" presetSubtype="8" fill="hold" nodeType="withEffect">
                  <p:stCondLst>
                    <p:cond delay="360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P spid="63"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Infografika Slide /Planovanie">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54" name="Rectangle 3">
            <a:extLst>
              <a:ext uri="{FF2B5EF4-FFF2-40B4-BE49-F238E27FC236}">
                <a16:creationId xmlns:a16="http://schemas.microsoft.com/office/drawing/2014/main" id="{D70CDD16-02BD-464B-AF0A-9434F90EF7F1}"/>
              </a:ext>
            </a:extLst>
          </p:cNvPr>
          <p:cNvSpPr/>
          <p:nvPr/>
        </p:nvSpPr>
        <p:spPr>
          <a:xfrm>
            <a:off x="1527752" y="3431538"/>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a:solidFill>
                <a:schemeClr val="tx1">
                  <a:alpha val="70000"/>
                </a:schemeClr>
              </a:solidFill>
            </a:endParaRPr>
          </a:p>
        </p:txBody>
      </p:sp>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2222876" y="2987873"/>
            <a:ext cx="8197697" cy="452780"/>
          </a:xfrm>
          <a:prstGeom prst="rect">
            <a:avLst/>
          </a:prstGeom>
        </p:spPr>
      </p:pic>
      <p:sp>
        <p:nvSpPr>
          <p:cNvPr id="69" name="Text Placeholder 3">
            <a:extLst>
              <a:ext uri="{FF2B5EF4-FFF2-40B4-BE49-F238E27FC236}">
                <a16:creationId xmlns:a16="http://schemas.microsoft.com/office/drawing/2014/main" id="{BCAE59D9-FE1B-45BC-B103-8F45E0221ECC}"/>
              </a:ext>
            </a:extLst>
          </p:cNvPr>
          <p:cNvSpPr>
            <a:spLocks noGrp="1"/>
          </p:cNvSpPr>
          <p:nvPr>
            <p:ph type="body" sz="quarter" idx="21" hasCustomPrompt="1"/>
          </p:nvPr>
        </p:nvSpPr>
        <p:spPr>
          <a:xfrm>
            <a:off x="1842017" y="5682784"/>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70" name="Text Placeholder 3">
            <a:extLst>
              <a:ext uri="{FF2B5EF4-FFF2-40B4-BE49-F238E27FC236}">
                <a16:creationId xmlns:a16="http://schemas.microsoft.com/office/drawing/2014/main" id="{A6C1954C-B549-48EC-832A-8A403ACCA6D6}"/>
              </a:ext>
            </a:extLst>
          </p:cNvPr>
          <p:cNvSpPr>
            <a:spLocks noGrp="1"/>
          </p:cNvSpPr>
          <p:nvPr>
            <p:ph type="body" sz="quarter" idx="22" hasCustomPrompt="1"/>
          </p:nvPr>
        </p:nvSpPr>
        <p:spPr>
          <a:xfrm>
            <a:off x="1836340" y="5018878"/>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71" name="Text Placeholder 3">
            <a:extLst>
              <a:ext uri="{FF2B5EF4-FFF2-40B4-BE49-F238E27FC236}">
                <a16:creationId xmlns:a16="http://schemas.microsoft.com/office/drawing/2014/main" id="{EDD526A5-3ECD-4298-A366-10BC949A9BE1}"/>
              </a:ext>
            </a:extLst>
          </p:cNvPr>
          <p:cNvSpPr>
            <a:spLocks noGrp="1"/>
          </p:cNvSpPr>
          <p:nvPr>
            <p:ph type="body" sz="quarter" idx="27" hasCustomPrompt="1"/>
          </p:nvPr>
        </p:nvSpPr>
        <p:spPr>
          <a:xfrm>
            <a:off x="1842017" y="3809480"/>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16</a:t>
            </a:r>
            <a:endParaRPr lang="sk-SK" noProof="0"/>
          </a:p>
        </p:txBody>
      </p:sp>
      <p:sp>
        <p:nvSpPr>
          <p:cNvPr id="72" name="Text Placeholder 3">
            <a:extLst>
              <a:ext uri="{FF2B5EF4-FFF2-40B4-BE49-F238E27FC236}">
                <a16:creationId xmlns:a16="http://schemas.microsoft.com/office/drawing/2014/main" id="{61EF5C70-3982-41FC-A17B-162A1DDC131A}"/>
              </a:ext>
            </a:extLst>
          </p:cNvPr>
          <p:cNvSpPr>
            <a:spLocks noGrp="1"/>
          </p:cNvSpPr>
          <p:nvPr>
            <p:ph type="body" sz="quarter" idx="28" hasCustomPrompt="1"/>
          </p:nvPr>
        </p:nvSpPr>
        <p:spPr>
          <a:xfrm>
            <a:off x="1868415" y="4515880"/>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OKTÓBER</a:t>
            </a:r>
            <a:endParaRPr lang="sk-SK" noProof="0"/>
          </a:p>
        </p:txBody>
      </p:sp>
      <p:sp>
        <p:nvSpPr>
          <p:cNvPr id="77" name="Rectangle 3">
            <a:extLst>
              <a:ext uri="{FF2B5EF4-FFF2-40B4-BE49-F238E27FC236}">
                <a16:creationId xmlns:a16="http://schemas.microsoft.com/office/drawing/2014/main" id="{3990F76F-BA34-4DEA-8A58-3FB3069A618A}"/>
              </a:ext>
            </a:extLst>
          </p:cNvPr>
          <p:cNvSpPr/>
          <p:nvPr userDrawn="1"/>
        </p:nvSpPr>
        <p:spPr>
          <a:xfrm>
            <a:off x="6709069" y="3444400"/>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a:solidFill>
                <a:schemeClr val="tx1">
                  <a:alpha val="70000"/>
                </a:schemeClr>
              </a:solidFill>
            </a:endParaRPr>
          </a:p>
        </p:txBody>
      </p:sp>
      <p:sp>
        <p:nvSpPr>
          <p:cNvPr id="78" name="Text Placeholder 3">
            <a:extLst>
              <a:ext uri="{FF2B5EF4-FFF2-40B4-BE49-F238E27FC236}">
                <a16:creationId xmlns:a16="http://schemas.microsoft.com/office/drawing/2014/main" id="{F84BBC17-AF5C-451E-A6CD-92E74069EF6F}"/>
              </a:ext>
            </a:extLst>
          </p:cNvPr>
          <p:cNvSpPr>
            <a:spLocks noGrp="1"/>
          </p:cNvSpPr>
          <p:nvPr>
            <p:ph type="body" sz="quarter" idx="33" hasCustomPrompt="1"/>
          </p:nvPr>
        </p:nvSpPr>
        <p:spPr>
          <a:xfrm>
            <a:off x="7023334" y="5695646"/>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79" name="Text Placeholder 3">
            <a:extLst>
              <a:ext uri="{FF2B5EF4-FFF2-40B4-BE49-F238E27FC236}">
                <a16:creationId xmlns:a16="http://schemas.microsoft.com/office/drawing/2014/main" id="{F4BE6E1E-C434-4C31-9D8F-D54A9235C0F2}"/>
              </a:ext>
            </a:extLst>
          </p:cNvPr>
          <p:cNvSpPr>
            <a:spLocks noGrp="1"/>
          </p:cNvSpPr>
          <p:nvPr>
            <p:ph type="body" sz="quarter" idx="34" hasCustomPrompt="1"/>
          </p:nvPr>
        </p:nvSpPr>
        <p:spPr>
          <a:xfrm>
            <a:off x="7017657" y="5031740"/>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80" name="Text Placeholder 3">
            <a:extLst>
              <a:ext uri="{FF2B5EF4-FFF2-40B4-BE49-F238E27FC236}">
                <a16:creationId xmlns:a16="http://schemas.microsoft.com/office/drawing/2014/main" id="{B1371294-2295-4EB2-98F7-C2513902B33C}"/>
              </a:ext>
            </a:extLst>
          </p:cNvPr>
          <p:cNvSpPr>
            <a:spLocks noGrp="1"/>
          </p:cNvSpPr>
          <p:nvPr>
            <p:ph type="body" sz="quarter" idx="35" hasCustomPrompt="1"/>
          </p:nvPr>
        </p:nvSpPr>
        <p:spPr>
          <a:xfrm>
            <a:off x="7023334" y="3822342"/>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18</a:t>
            </a:r>
            <a:endParaRPr lang="sk-SK" noProof="0"/>
          </a:p>
        </p:txBody>
      </p:sp>
      <p:sp>
        <p:nvSpPr>
          <p:cNvPr id="81" name="Text Placeholder 3">
            <a:extLst>
              <a:ext uri="{FF2B5EF4-FFF2-40B4-BE49-F238E27FC236}">
                <a16:creationId xmlns:a16="http://schemas.microsoft.com/office/drawing/2014/main" id="{706AFC9E-17FB-4062-B14D-CF0EBBF30DCE}"/>
              </a:ext>
            </a:extLst>
          </p:cNvPr>
          <p:cNvSpPr>
            <a:spLocks noGrp="1"/>
          </p:cNvSpPr>
          <p:nvPr>
            <p:ph type="body" sz="quarter" idx="36" hasCustomPrompt="1"/>
          </p:nvPr>
        </p:nvSpPr>
        <p:spPr>
          <a:xfrm>
            <a:off x="7049732" y="4528742"/>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OKTÓBER</a:t>
            </a:r>
            <a:endParaRPr lang="sk-SK" noProof="0"/>
          </a:p>
        </p:txBody>
      </p:sp>
      <p:sp>
        <p:nvSpPr>
          <p:cNvPr id="82" name="Rectangle 3">
            <a:extLst>
              <a:ext uri="{FF2B5EF4-FFF2-40B4-BE49-F238E27FC236}">
                <a16:creationId xmlns:a16="http://schemas.microsoft.com/office/drawing/2014/main" id="{BFFCCE27-301B-43A0-A044-52515FA1C2B6}"/>
              </a:ext>
            </a:extLst>
          </p:cNvPr>
          <p:cNvSpPr/>
          <p:nvPr userDrawn="1"/>
        </p:nvSpPr>
        <p:spPr>
          <a:xfrm>
            <a:off x="9301643" y="3440653"/>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a:solidFill>
                <a:schemeClr val="tx1">
                  <a:alpha val="70000"/>
                </a:schemeClr>
              </a:solidFill>
            </a:endParaRPr>
          </a:p>
        </p:txBody>
      </p:sp>
      <p:sp>
        <p:nvSpPr>
          <p:cNvPr id="83" name="Text Placeholder 3">
            <a:extLst>
              <a:ext uri="{FF2B5EF4-FFF2-40B4-BE49-F238E27FC236}">
                <a16:creationId xmlns:a16="http://schemas.microsoft.com/office/drawing/2014/main" id="{1646005E-3D0C-43B0-AA41-077FE09A9449}"/>
              </a:ext>
            </a:extLst>
          </p:cNvPr>
          <p:cNvSpPr>
            <a:spLocks noGrp="1"/>
          </p:cNvSpPr>
          <p:nvPr>
            <p:ph type="body" sz="quarter" idx="37" hasCustomPrompt="1"/>
          </p:nvPr>
        </p:nvSpPr>
        <p:spPr>
          <a:xfrm>
            <a:off x="9615908" y="5691899"/>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84" name="Text Placeholder 3">
            <a:extLst>
              <a:ext uri="{FF2B5EF4-FFF2-40B4-BE49-F238E27FC236}">
                <a16:creationId xmlns:a16="http://schemas.microsoft.com/office/drawing/2014/main" id="{44BEF41D-6EF9-427A-9EAF-A1172FE94CBD}"/>
              </a:ext>
            </a:extLst>
          </p:cNvPr>
          <p:cNvSpPr>
            <a:spLocks noGrp="1"/>
          </p:cNvSpPr>
          <p:nvPr>
            <p:ph type="body" sz="quarter" idx="38" hasCustomPrompt="1"/>
          </p:nvPr>
        </p:nvSpPr>
        <p:spPr>
          <a:xfrm>
            <a:off x="9610231" y="5027993"/>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85" name="Text Placeholder 3">
            <a:extLst>
              <a:ext uri="{FF2B5EF4-FFF2-40B4-BE49-F238E27FC236}">
                <a16:creationId xmlns:a16="http://schemas.microsoft.com/office/drawing/2014/main" id="{296366D5-9A92-4D04-9D38-7BAEECEDB29C}"/>
              </a:ext>
            </a:extLst>
          </p:cNvPr>
          <p:cNvSpPr>
            <a:spLocks noGrp="1"/>
          </p:cNvSpPr>
          <p:nvPr>
            <p:ph type="body" sz="quarter" idx="39" hasCustomPrompt="1"/>
          </p:nvPr>
        </p:nvSpPr>
        <p:spPr>
          <a:xfrm>
            <a:off x="9615908" y="3818595"/>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19</a:t>
            </a:r>
            <a:endParaRPr lang="sk-SK" noProof="0"/>
          </a:p>
        </p:txBody>
      </p:sp>
      <p:sp>
        <p:nvSpPr>
          <p:cNvPr id="86" name="Text Placeholder 3">
            <a:extLst>
              <a:ext uri="{FF2B5EF4-FFF2-40B4-BE49-F238E27FC236}">
                <a16:creationId xmlns:a16="http://schemas.microsoft.com/office/drawing/2014/main" id="{B5DC2BBC-0220-491A-AC1D-B66DDB950B22}"/>
              </a:ext>
            </a:extLst>
          </p:cNvPr>
          <p:cNvSpPr>
            <a:spLocks noGrp="1"/>
          </p:cNvSpPr>
          <p:nvPr>
            <p:ph type="body" sz="quarter" idx="40" hasCustomPrompt="1"/>
          </p:nvPr>
        </p:nvSpPr>
        <p:spPr>
          <a:xfrm>
            <a:off x="9642306" y="4524995"/>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OKTÓBER</a:t>
            </a:r>
            <a:endParaRPr lang="sk-SK" noProof="0"/>
          </a:p>
        </p:txBody>
      </p:sp>
      <p:sp>
        <p:nvSpPr>
          <p:cNvPr id="89" name="Title Placeholder 1">
            <a:extLst>
              <a:ext uri="{FF2B5EF4-FFF2-40B4-BE49-F238E27FC236}">
                <a16:creationId xmlns:a16="http://schemas.microsoft.com/office/drawing/2014/main" id="{1F6941B8-73FA-4CF9-8142-C41471D1FC56}"/>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Plánovanie</a:t>
            </a:r>
            <a:endParaRPr lang="en-US"/>
          </a:p>
        </p:txBody>
      </p:sp>
      <p:sp>
        <p:nvSpPr>
          <p:cNvPr id="66" name="Rectangle 15">
            <a:extLst>
              <a:ext uri="{FF2B5EF4-FFF2-40B4-BE49-F238E27FC236}">
                <a16:creationId xmlns:a16="http://schemas.microsoft.com/office/drawing/2014/main" id="{83B74B2B-7EA0-4FAB-B882-B95EB7D15135}"/>
              </a:ext>
            </a:extLst>
          </p:cNvPr>
          <p:cNvSpPr/>
          <p:nvPr/>
        </p:nvSpPr>
        <p:spPr>
          <a:xfrm>
            <a:off x="4126084" y="2600326"/>
            <a:ext cx="2461896" cy="3682364"/>
          </a:xfrm>
          <a:prstGeom prst="rect">
            <a:avLst/>
          </a:prstGeom>
          <a:solidFill>
            <a:srgbClr val="004C96"/>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0" rIns="274320" bIns="0" rtlCol="0" anchor="t" anchorCtr="0"/>
          <a:lstStyle/>
          <a:p>
            <a:pPr lvl="0">
              <a:spcBef>
                <a:spcPts val="2400"/>
              </a:spcBef>
            </a:pPr>
            <a:endParaRPr lang="en-US" sz="1000">
              <a:solidFill>
                <a:srgbClr val="FFFFFF">
                  <a:alpha val="70000"/>
                </a:srgbClr>
              </a:solidFill>
            </a:endParaRPr>
          </a:p>
        </p:txBody>
      </p:sp>
      <p:sp>
        <p:nvSpPr>
          <p:cNvPr id="73" name="Text Placeholder 3">
            <a:extLst>
              <a:ext uri="{FF2B5EF4-FFF2-40B4-BE49-F238E27FC236}">
                <a16:creationId xmlns:a16="http://schemas.microsoft.com/office/drawing/2014/main" id="{F1D75F4C-67D2-4BBF-95A1-E5BBC6D716B3}"/>
              </a:ext>
            </a:extLst>
          </p:cNvPr>
          <p:cNvSpPr>
            <a:spLocks noGrp="1"/>
          </p:cNvSpPr>
          <p:nvPr>
            <p:ph type="body" sz="quarter" idx="29" hasCustomPrompt="1"/>
          </p:nvPr>
        </p:nvSpPr>
        <p:spPr>
          <a:xfrm>
            <a:off x="4393891" y="5329062"/>
            <a:ext cx="1937681" cy="357021"/>
          </a:xfrm>
          <a:prstGeom prst="rect">
            <a:avLst/>
          </a:prstGeom>
        </p:spPr>
        <p:txBody>
          <a:bodyPr wrap="square" lIns="0" tIns="0" rIns="0" bIns="0">
            <a:spAutoFit/>
          </a:bodyPr>
          <a:lstStyle>
            <a:lvl1pPr marL="0" indent="0" algn="l">
              <a:lnSpc>
                <a:spcPct val="120000"/>
              </a:lnSpc>
              <a:buNone/>
              <a:defRPr sz="100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74" name="Text Placeholder 3">
            <a:extLst>
              <a:ext uri="{FF2B5EF4-FFF2-40B4-BE49-F238E27FC236}">
                <a16:creationId xmlns:a16="http://schemas.microsoft.com/office/drawing/2014/main" id="{F01EF322-34F9-45DA-A5A5-54AB98614A98}"/>
              </a:ext>
            </a:extLst>
          </p:cNvPr>
          <p:cNvSpPr>
            <a:spLocks noGrp="1"/>
          </p:cNvSpPr>
          <p:nvPr>
            <p:ph type="body" sz="quarter" idx="30" hasCustomPrompt="1"/>
          </p:nvPr>
        </p:nvSpPr>
        <p:spPr>
          <a:xfrm>
            <a:off x="4388214" y="4665156"/>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75" name="Text Placeholder 3">
            <a:extLst>
              <a:ext uri="{FF2B5EF4-FFF2-40B4-BE49-F238E27FC236}">
                <a16:creationId xmlns:a16="http://schemas.microsoft.com/office/drawing/2014/main" id="{8532DEF1-3DCF-4299-9A31-3B3A34E7E429}"/>
              </a:ext>
            </a:extLst>
          </p:cNvPr>
          <p:cNvSpPr>
            <a:spLocks noGrp="1"/>
          </p:cNvSpPr>
          <p:nvPr>
            <p:ph type="body" sz="quarter" idx="31" hasCustomPrompt="1"/>
          </p:nvPr>
        </p:nvSpPr>
        <p:spPr>
          <a:xfrm>
            <a:off x="4393891" y="3455758"/>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chemeClr val="bg2"/>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17</a:t>
            </a:r>
            <a:endParaRPr lang="sk-SK" noProof="0"/>
          </a:p>
        </p:txBody>
      </p:sp>
      <p:sp>
        <p:nvSpPr>
          <p:cNvPr id="76" name="Text Placeholder 3">
            <a:extLst>
              <a:ext uri="{FF2B5EF4-FFF2-40B4-BE49-F238E27FC236}">
                <a16:creationId xmlns:a16="http://schemas.microsoft.com/office/drawing/2014/main" id="{14391637-18F0-40FB-AC1E-533770382273}"/>
              </a:ext>
            </a:extLst>
          </p:cNvPr>
          <p:cNvSpPr>
            <a:spLocks noGrp="1"/>
          </p:cNvSpPr>
          <p:nvPr>
            <p:ph type="body" sz="quarter" idx="32" hasCustomPrompt="1"/>
          </p:nvPr>
        </p:nvSpPr>
        <p:spPr>
          <a:xfrm>
            <a:off x="4420289" y="4162158"/>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OKTÓBER</a:t>
            </a:r>
            <a:endParaRPr lang="sk-SK" noProof="0"/>
          </a:p>
        </p:txBody>
      </p:sp>
    </p:spTree>
    <p:extLst>
      <p:ext uri="{BB962C8B-B14F-4D97-AF65-F5344CB8AC3E}">
        <p14:creationId xmlns:p14="http://schemas.microsoft.com/office/powerpoint/2010/main" val="275857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25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6" presetClass="emph" presetSubtype="0" accel="50000" decel="50000" autoRev="1" fill="hold" grpId="1" nodeType="withEffect">
                                  <p:stCondLst>
                                    <p:cond delay="500"/>
                                  </p:stCondLst>
                                  <p:childTnLst>
                                    <p:animScale>
                                      <p:cBhvr>
                                        <p:cTn id="12" dur="500" fill="hold"/>
                                        <p:tgtEl>
                                          <p:spTgt spid="54"/>
                                        </p:tgtEl>
                                      </p:cBhvr>
                                      <p:by x="120000" y="120000"/>
                                    </p:animScale>
                                  </p:childTnLst>
                                </p:cTn>
                              </p:par>
                              <p:par>
                                <p:cTn id="13" presetID="22" presetClass="entr" presetSubtype="8" fill="hold" grpId="0" nodeType="withEffect">
                                  <p:stCondLst>
                                    <p:cond delay="100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par>
                                <p:cTn id="16" presetID="6" presetClass="emph" presetSubtype="0" accel="50000" decel="50000" autoRev="1" fill="hold" grpId="1" nodeType="withEffect">
                                  <p:stCondLst>
                                    <p:cond delay="1000"/>
                                  </p:stCondLst>
                                  <p:childTnLst>
                                    <p:animScale>
                                      <p:cBhvr>
                                        <p:cTn id="17" dur="500" fill="hold"/>
                                        <p:tgtEl>
                                          <p:spTgt spid="72"/>
                                        </p:tgtEl>
                                      </p:cBhvr>
                                      <p:by x="120000" y="120000"/>
                                    </p:animScale>
                                  </p:childTnLst>
                                </p:cTn>
                              </p:par>
                              <p:par>
                                <p:cTn id="18" presetID="22" presetClass="entr" presetSubtype="8" fill="hold" grpId="0" nodeType="withEffect">
                                  <p:stCondLst>
                                    <p:cond delay="1300"/>
                                  </p:stCondLst>
                                  <p:childTnLst>
                                    <p:set>
                                      <p:cBhvr>
                                        <p:cTn id="19" dur="1" fill="hold">
                                          <p:stCondLst>
                                            <p:cond delay="0"/>
                                          </p:stCondLst>
                                        </p:cTn>
                                        <p:tgtEl>
                                          <p:spTgt spid="70">
                                            <p:txEl>
                                              <p:pRg st="0" end="0"/>
                                            </p:txEl>
                                          </p:spTgt>
                                        </p:tgtEl>
                                        <p:attrNameLst>
                                          <p:attrName>style.visibility</p:attrName>
                                        </p:attrNameLst>
                                      </p:cBhvr>
                                      <p:to>
                                        <p:strVal val="visible"/>
                                      </p:to>
                                    </p:set>
                                    <p:animEffect transition="in" filter="wipe(left)">
                                      <p:cBhvr>
                                        <p:cTn id="20" dur="500"/>
                                        <p:tgtEl>
                                          <p:spTgt spid="70">
                                            <p:txEl>
                                              <p:pRg st="0" end="0"/>
                                            </p:txEl>
                                          </p:spTgt>
                                        </p:tgtEl>
                                      </p:cBhvr>
                                    </p:animEffect>
                                  </p:childTnLst>
                                </p:cTn>
                              </p:par>
                              <p:par>
                                <p:cTn id="21" presetID="6" presetClass="emph" presetSubtype="0" accel="50000" decel="50000" autoRev="1" fill="hold" grpId="1" nodeType="withEffect">
                                  <p:stCondLst>
                                    <p:cond delay="1300"/>
                                  </p:stCondLst>
                                  <p:childTnLst>
                                    <p:animScale>
                                      <p:cBhvr>
                                        <p:cTn id="22" dur="500" fill="hold"/>
                                        <p:tgtEl>
                                          <p:spTgt spid="70">
                                            <p:txEl>
                                              <p:pRg st="0" end="0"/>
                                            </p:txEl>
                                          </p:spTgt>
                                        </p:tgtEl>
                                      </p:cBhvr>
                                      <p:by x="105000" y="105000"/>
                                    </p:animScale>
                                  </p:childTnLst>
                                </p:cTn>
                              </p:par>
                              <p:par>
                                <p:cTn id="23" presetID="22" presetClass="entr" presetSubtype="8" fill="hold" grpId="0" nodeType="withEffect">
                                  <p:stCondLst>
                                    <p:cond delay="1300"/>
                                  </p:stCondLst>
                                  <p:childTnLst>
                                    <p:set>
                                      <p:cBhvr>
                                        <p:cTn id="24" dur="1" fill="hold">
                                          <p:stCondLst>
                                            <p:cond delay="0"/>
                                          </p:stCondLst>
                                        </p:cTn>
                                        <p:tgtEl>
                                          <p:spTgt spid="69">
                                            <p:txEl>
                                              <p:pRg st="0" end="0"/>
                                            </p:txEl>
                                          </p:spTgt>
                                        </p:tgtEl>
                                        <p:attrNameLst>
                                          <p:attrName>style.visibility</p:attrName>
                                        </p:attrNameLst>
                                      </p:cBhvr>
                                      <p:to>
                                        <p:strVal val="visible"/>
                                      </p:to>
                                    </p:set>
                                    <p:animEffect transition="in" filter="wipe(left)">
                                      <p:cBhvr>
                                        <p:cTn id="25" dur="500"/>
                                        <p:tgtEl>
                                          <p:spTgt spid="69">
                                            <p:txEl>
                                              <p:pRg st="0" end="0"/>
                                            </p:txEl>
                                          </p:spTgt>
                                        </p:tgtEl>
                                      </p:cBhvr>
                                    </p:animEffect>
                                  </p:childTnLst>
                                </p:cTn>
                              </p:par>
                              <p:par>
                                <p:cTn id="26" presetID="6" presetClass="emph" presetSubtype="0" accel="50000" decel="50000" autoRev="1" fill="hold" grpId="1" nodeType="withEffect">
                                  <p:stCondLst>
                                    <p:cond delay="1300"/>
                                  </p:stCondLst>
                                  <p:childTnLst>
                                    <p:animScale>
                                      <p:cBhvr>
                                        <p:cTn id="27" dur="500" fill="hold"/>
                                        <p:tgtEl>
                                          <p:spTgt spid="69">
                                            <p:txEl>
                                              <p:pRg st="0" end="0"/>
                                            </p:txEl>
                                          </p:spTgt>
                                        </p:tgtEl>
                                      </p:cBhvr>
                                      <p:by x="105000" y="105000"/>
                                    </p:animScale>
                                  </p:childTnLst>
                                </p:cTn>
                              </p:par>
                              <p:par>
                                <p:cTn id="28" presetID="22" presetClass="entr" presetSubtype="8" fill="hold" grpId="0" nodeType="withEffect">
                                  <p:stCondLst>
                                    <p:cond delay="500"/>
                                  </p:stCondLst>
                                  <p:childTnLst>
                                    <p:set>
                                      <p:cBhvr>
                                        <p:cTn id="29" dur="1" fill="hold">
                                          <p:stCondLst>
                                            <p:cond delay="0"/>
                                          </p:stCondLst>
                                        </p:cTn>
                                        <p:tgtEl>
                                          <p:spTgt spid="71"/>
                                        </p:tgtEl>
                                        <p:attrNameLst>
                                          <p:attrName>style.visibility</p:attrName>
                                        </p:attrNameLst>
                                      </p:cBhvr>
                                      <p:to>
                                        <p:strVal val="visible"/>
                                      </p:to>
                                    </p:set>
                                    <p:animEffect transition="in" filter="wipe(left)">
                                      <p:cBhvr>
                                        <p:cTn id="30" dur="500"/>
                                        <p:tgtEl>
                                          <p:spTgt spid="71"/>
                                        </p:tgtEl>
                                      </p:cBhvr>
                                    </p:animEffect>
                                  </p:childTnLst>
                                </p:cTn>
                              </p:par>
                              <p:par>
                                <p:cTn id="31" presetID="6" presetClass="emph" presetSubtype="0" accel="50000" decel="50000" autoRev="1" fill="hold" grpId="1" nodeType="withEffect">
                                  <p:stCondLst>
                                    <p:cond delay="500"/>
                                  </p:stCondLst>
                                  <p:childTnLst>
                                    <p:animScale>
                                      <p:cBhvr>
                                        <p:cTn id="32" dur="500" fill="hold"/>
                                        <p:tgtEl>
                                          <p:spTgt spid="71"/>
                                        </p:tgtEl>
                                      </p:cBhvr>
                                      <p:by x="120000" y="120000"/>
                                    </p:animScale>
                                  </p:childTnLst>
                                </p:cTn>
                              </p:par>
                              <p:par>
                                <p:cTn id="33" presetID="22" presetClass="entr" presetSubtype="8" fill="hold" grpId="0" nodeType="withEffect">
                                  <p:stCondLst>
                                    <p:cond delay="80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par>
                                <p:cTn id="36" presetID="6" presetClass="emph" presetSubtype="0" accel="50000" decel="50000" autoRev="1" fill="hold" grpId="1" nodeType="withEffect">
                                  <p:stCondLst>
                                    <p:cond delay="800"/>
                                  </p:stCondLst>
                                  <p:childTnLst>
                                    <p:animScale>
                                      <p:cBhvr>
                                        <p:cTn id="37" dur="500" fill="hold"/>
                                        <p:tgtEl>
                                          <p:spTgt spid="66"/>
                                        </p:tgtEl>
                                      </p:cBhvr>
                                      <p:by x="120000" y="120000"/>
                                    </p:animScale>
                                  </p:childTnLst>
                                </p:cTn>
                              </p:par>
                              <p:par>
                                <p:cTn id="38" presetID="22" presetClass="entr" presetSubtype="8" fill="hold" grpId="0" nodeType="withEffect">
                                  <p:stCondLst>
                                    <p:cond delay="80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par>
                                <p:cTn id="41" presetID="6" presetClass="emph" presetSubtype="0" accel="50000" decel="50000" autoRev="1" fill="hold" grpId="1" nodeType="withEffect">
                                  <p:stCondLst>
                                    <p:cond delay="800"/>
                                  </p:stCondLst>
                                  <p:childTnLst>
                                    <p:animScale>
                                      <p:cBhvr>
                                        <p:cTn id="42" dur="500" fill="hold"/>
                                        <p:tgtEl>
                                          <p:spTgt spid="75"/>
                                        </p:tgtEl>
                                      </p:cBhvr>
                                      <p:by x="120000" y="120000"/>
                                    </p:animScale>
                                  </p:childTnLst>
                                </p:cTn>
                              </p:par>
                              <p:par>
                                <p:cTn id="43" presetID="22" presetClass="entr" presetSubtype="8" fill="hold" grpId="0" nodeType="withEffect">
                                  <p:stCondLst>
                                    <p:cond delay="1600"/>
                                  </p:stCondLst>
                                  <p:childTnLst>
                                    <p:set>
                                      <p:cBhvr>
                                        <p:cTn id="44" dur="1" fill="hold">
                                          <p:stCondLst>
                                            <p:cond delay="0"/>
                                          </p:stCondLst>
                                        </p:cTn>
                                        <p:tgtEl>
                                          <p:spTgt spid="76"/>
                                        </p:tgtEl>
                                        <p:attrNameLst>
                                          <p:attrName>style.visibility</p:attrName>
                                        </p:attrNameLst>
                                      </p:cBhvr>
                                      <p:to>
                                        <p:strVal val="visible"/>
                                      </p:to>
                                    </p:set>
                                    <p:animEffect transition="in" filter="wipe(left)">
                                      <p:cBhvr>
                                        <p:cTn id="45" dur="500"/>
                                        <p:tgtEl>
                                          <p:spTgt spid="76"/>
                                        </p:tgtEl>
                                      </p:cBhvr>
                                    </p:animEffect>
                                  </p:childTnLst>
                                </p:cTn>
                              </p:par>
                              <p:par>
                                <p:cTn id="46" presetID="6" presetClass="emph" presetSubtype="0" accel="50000" decel="50000" autoRev="1" fill="hold" grpId="1" nodeType="withEffect">
                                  <p:stCondLst>
                                    <p:cond delay="1700"/>
                                  </p:stCondLst>
                                  <p:childTnLst>
                                    <p:animScale>
                                      <p:cBhvr>
                                        <p:cTn id="47" dur="500" fill="hold"/>
                                        <p:tgtEl>
                                          <p:spTgt spid="76"/>
                                        </p:tgtEl>
                                      </p:cBhvr>
                                      <p:by x="120000" y="120000"/>
                                    </p:animScale>
                                  </p:childTnLst>
                                </p:cTn>
                              </p:par>
                              <p:par>
                                <p:cTn id="48" presetID="22" presetClass="entr" presetSubtype="8" fill="hold" grpId="0" nodeType="withEffect">
                                  <p:stCondLst>
                                    <p:cond delay="2100"/>
                                  </p:stCondLst>
                                  <p:childTnLst>
                                    <p:set>
                                      <p:cBhvr>
                                        <p:cTn id="49" dur="1" fill="hold">
                                          <p:stCondLst>
                                            <p:cond delay="0"/>
                                          </p:stCondLst>
                                        </p:cTn>
                                        <p:tgtEl>
                                          <p:spTgt spid="73">
                                            <p:txEl>
                                              <p:pRg st="0" end="0"/>
                                            </p:txEl>
                                          </p:spTgt>
                                        </p:tgtEl>
                                        <p:attrNameLst>
                                          <p:attrName>style.visibility</p:attrName>
                                        </p:attrNameLst>
                                      </p:cBhvr>
                                      <p:to>
                                        <p:strVal val="visible"/>
                                      </p:to>
                                    </p:set>
                                    <p:animEffect transition="in" filter="wipe(left)">
                                      <p:cBhvr>
                                        <p:cTn id="50" dur="500"/>
                                        <p:tgtEl>
                                          <p:spTgt spid="73">
                                            <p:txEl>
                                              <p:pRg st="0" end="0"/>
                                            </p:txEl>
                                          </p:spTgt>
                                        </p:tgtEl>
                                      </p:cBhvr>
                                    </p:animEffect>
                                  </p:childTnLst>
                                </p:cTn>
                              </p:par>
                              <p:par>
                                <p:cTn id="51" presetID="6" presetClass="emph" presetSubtype="0" accel="50000" decel="50000" autoRev="1" fill="hold" grpId="1" nodeType="withEffect">
                                  <p:stCondLst>
                                    <p:cond delay="2200"/>
                                  </p:stCondLst>
                                  <p:childTnLst>
                                    <p:animScale>
                                      <p:cBhvr>
                                        <p:cTn id="52" dur="500" fill="hold"/>
                                        <p:tgtEl>
                                          <p:spTgt spid="73">
                                            <p:txEl>
                                              <p:pRg st="0" end="0"/>
                                            </p:txEl>
                                          </p:spTgt>
                                        </p:tgtEl>
                                      </p:cBhvr>
                                      <p:by x="105000" y="105000"/>
                                    </p:animScale>
                                  </p:childTnLst>
                                </p:cTn>
                              </p:par>
                              <p:par>
                                <p:cTn id="53" presetID="22" presetClass="entr" presetSubtype="8" fill="hold" grpId="0" nodeType="withEffect">
                                  <p:stCondLst>
                                    <p:cond delay="2100"/>
                                  </p:stCondLst>
                                  <p:childTnLst>
                                    <p:set>
                                      <p:cBhvr>
                                        <p:cTn id="54" dur="1" fill="hold">
                                          <p:stCondLst>
                                            <p:cond delay="0"/>
                                          </p:stCondLst>
                                        </p:cTn>
                                        <p:tgtEl>
                                          <p:spTgt spid="74">
                                            <p:txEl>
                                              <p:pRg st="0" end="0"/>
                                            </p:txEl>
                                          </p:spTgt>
                                        </p:tgtEl>
                                        <p:attrNameLst>
                                          <p:attrName>style.visibility</p:attrName>
                                        </p:attrNameLst>
                                      </p:cBhvr>
                                      <p:to>
                                        <p:strVal val="visible"/>
                                      </p:to>
                                    </p:set>
                                    <p:animEffect transition="in" filter="wipe(left)">
                                      <p:cBhvr>
                                        <p:cTn id="55" dur="500"/>
                                        <p:tgtEl>
                                          <p:spTgt spid="74">
                                            <p:txEl>
                                              <p:pRg st="0" end="0"/>
                                            </p:txEl>
                                          </p:spTgt>
                                        </p:tgtEl>
                                      </p:cBhvr>
                                    </p:animEffect>
                                  </p:childTnLst>
                                </p:cTn>
                              </p:par>
                              <p:par>
                                <p:cTn id="56" presetID="6" presetClass="emph" presetSubtype="0" accel="50000" decel="50000" autoRev="1" fill="hold" grpId="1" nodeType="withEffect">
                                  <p:stCondLst>
                                    <p:cond delay="2200"/>
                                  </p:stCondLst>
                                  <p:childTnLst>
                                    <p:animScale>
                                      <p:cBhvr>
                                        <p:cTn id="57" dur="500" fill="hold"/>
                                        <p:tgtEl>
                                          <p:spTgt spid="74">
                                            <p:txEl>
                                              <p:pRg st="0" end="0"/>
                                            </p:txEl>
                                          </p:spTgt>
                                        </p:tgtEl>
                                      </p:cBhvr>
                                      <p:by x="105000" y="105000"/>
                                    </p:animScale>
                                  </p:childTnLst>
                                </p:cTn>
                              </p:par>
                              <p:par>
                                <p:cTn id="58" presetID="22" presetClass="entr" presetSubtype="8" fill="hold" grpId="0" nodeType="withEffect">
                                  <p:stCondLst>
                                    <p:cond delay="1200"/>
                                  </p:stCondLst>
                                  <p:childTnLst>
                                    <p:set>
                                      <p:cBhvr>
                                        <p:cTn id="59" dur="1" fill="hold">
                                          <p:stCondLst>
                                            <p:cond delay="0"/>
                                          </p:stCondLst>
                                        </p:cTn>
                                        <p:tgtEl>
                                          <p:spTgt spid="77"/>
                                        </p:tgtEl>
                                        <p:attrNameLst>
                                          <p:attrName>style.visibility</p:attrName>
                                        </p:attrNameLst>
                                      </p:cBhvr>
                                      <p:to>
                                        <p:strVal val="visible"/>
                                      </p:to>
                                    </p:set>
                                    <p:animEffect transition="in" filter="wipe(left)">
                                      <p:cBhvr>
                                        <p:cTn id="60" dur="500"/>
                                        <p:tgtEl>
                                          <p:spTgt spid="77"/>
                                        </p:tgtEl>
                                      </p:cBhvr>
                                    </p:animEffect>
                                  </p:childTnLst>
                                </p:cTn>
                              </p:par>
                              <p:par>
                                <p:cTn id="61" presetID="6" presetClass="emph" presetSubtype="0" accel="50000" decel="50000" autoRev="1" fill="hold" grpId="1" nodeType="withEffect">
                                  <p:stCondLst>
                                    <p:cond delay="1200"/>
                                  </p:stCondLst>
                                  <p:childTnLst>
                                    <p:animScale>
                                      <p:cBhvr>
                                        <p:cTn id="62" dur="500" fill="hold"/>
                                        <p:tgtEl>
                                          <p:spTgt spid="77"/>
                                        </p:tgtEl>
                                      </p:cBhvr>
                                      <p:by x="120000" y="120000"/>
                                    </p:animScale>
                                  </p:childTnLst>
                                </p:cTn>
                              </p:par>
                              <p:par>
                                <p:cTn id="63" presetID="22" presetClass="entr" presetSubtype="8" fill="hold" grpId="0" nodeType="withEffect">
                                  <p:stCondLst>
                                    <p:cond delay="1200"/>
                                  </p:stCondLst>
                                  <p:childTnLst>
                                    <p:set>
                                      <p:cBhvr>
                                        <p:cTn id="64" dur="1" fill="hold">
                                          <p:stCondLst>
                                            <p:cond delay="0"/>
                                          </p:stCondLst>
                                        </p:cTn>
                                        <p:tgtEl>
                                          <p:spTgt spid="80">
                                            <p:txEl>
                                              <p:pRg st="0" end="0"/>
                                            </p:txEl>
                                          </p:spTgt>
                                        </p:tgtEl>
                                        <p:attrNameLst>
                                          <p:attrName>style.visibility</p:attrName>
                                        </p:attrNameLst>
                                      </p:cBhvr>
                                      <p:to>
                                        <p:strVal val="visible"/>
                                      </p:to>
                                    </p:set>
                                    <p:animEffect transition="in" filter="wipe(left)">
                                      <p:cBhvr>
                                        <p:cTn id="65" dur="500"/>
                                        <p:tgtEl>
                                          <p:spTgt spid="80">
                                            <p:txEl>
                                              <p:pRg st="0" end="0"/>
                                            </p:txEl>
                                          </p:spTgt>
                                        </p:tgtEl>
                                      </p:cBhvr>
                                    </p:animEffect>
                                  </p:childTnLst>
                                </p:cTn>
                              </p:par>
                              <p:par>
                                <p:cTn id="66" presetID="6" presetClass="emph" presetSubtype="0" accel="50000" decel="50000" autoRev="1" fill="hold" grpId="1" nodeType="withEffect">
                                  <p:stCondLst>
                                    <p:cond delay="1200"/>
                                  </p:stCondLst>
                                  <p:childTnLst>
                                    <p:animScale>
                                      <p:cBhvr>
                                        <p:cTn id="67" dur="500" fill="hold"/>
                                        <p:tgtEl>
                                          <p:spTgt spid="80">
                                            <p:txEl>
                                              <p:pRg st="0" end="0"/>
                                            </p:txEl>
                                          </p:spTgt>
                                        </p:tgtEl>
                                      </p:cBhvr>
                                      <p:by x="120000" y="120000"/>
                                    </p:animScale>
                                  </p:childTnLst>
                                </p:cTn>
                              </p:par>
                              <p:par>
                                <p:cTn id="68" presetID="22" presetClass="entr" presetSubtype="8" fill="hold" grpId="0" nodeType="withEffect">
                                  <p:stCondLst>
                                    <p:cond delay="180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6" presetClass="emph" presetSubtype="0" accel="50000" decel="50000" autoRev="1" fill="hold" grpId="1" nodeType="withEffect">
                                  <p:stCondLst>
                                    <p:cond delay="1800"/>
                                  </p:stCondLst>
                                  <p:childTnLst>
                                    <p:animScale>
                                      <p:cBhvr>
                                        <p:cTn id="72" dur="500" fill="hold"/>
                                        <p:tgtEl>
                                          <p:spTgt spid="82"/>
                                        </p:tgtEl>
                                      </p:cBhvr>
                                      <p:by x="120000" y="120000"/>
                                    </p:animScale>
                                  </p:childTnLst>
                                </p:cTn>
                              </p:par>
                              <p:par>
                                <p:cTn id="73" presetID="22" presetClass="entr" presetSubtype="8" fill="hold" grpId="0" nodeType="withEffect">
                                  <p:stCondLst>
                                    <p:cond delay="1800"/>
                                  </p:stCondLst>
                                  <p:childTnLst>
                                    <p:set>
                                      <p:cBhvr>
                                        <p:cTn id="74" dur="1" fill="hold">
                                          <p:stCondLst>
                                            <p:cond delay="0"/>
                                          </p:stCondLst>
                                        </p:cTn>
                                        <p:tgtEl>
                                          <p:spTgt spid="85"/>
                                        </p:tgtEl>
                                        <p:attrNameLst>
                                          <p:attrName>style.visibility</p:attrName>
                                        </p:attrNameLst>
                                      </p:cBhvr>
                                      <p:to>
                                        <p:strVal val="visible"/>
                                      </p:to>
                                    </p:set>
                                    <p:animEffect transition="in" filter="wipe(left)">
                                      <p:cBhvr>
                                        <p:cTn id="75" dur="500"/>
                                        <p:tgtEl>
                                          <p:spTgt spid="85"/>
                                        </p:tgtEl>
                                      </p:cBhvr>
                                    </p:animEffect>
                                  </p:childTnLst>
                                </p:cTn>
                              </p:par>
                              <p:par>
                                <p:cTn id="76" presetID="6" presetClass="emph" presetSubtype="0" accel="50000" decel="50000" autoRev="1" fill="hold" grpId="1" nodeType="withEffect">
                                  <p:stCondLst>
                                    <p:cond delay="1800"/>
                                  </p:stCondLst>
                                  <p:childTnLst>
                                    <p:animScale>
                                      <p:cBhvr>
                                        <p:cTn id="77" dur="500" fill="hold"/>
                                        <p:tgtEl>
                                          <p:spTgt spid="85"/>
                                        </p:tgtEl>
                                      </p:cBhvr>
                                      <p:by x="120000" y="120000"/>
                                    </p:animScale>
                                  </p:childTnLst>
                                </p:cTn>
                              </p:par>
                              <p:par>
                                <p:cTn id="78" presetID="22" presetClass="entr" presetSubtype="8" fill="hold" grpId="0" nodeType="withEffect">
                                  <p:stCondLst>
                                    <p:cond delay="2200"/>
                                  </p:stCondLst>
                                  <p:childTnLst>
                                    <p:set>
                                      <p:cBhvr>
                                        <p:cTn id="79" dur="1" fill="hold">
                                          <p:stCondLst>
                                            <p:cond delay="0"/>
                                          </p:stCondLst>
                                        </p:cTn>
                                        <p:tgtEl>
                                          <p:spTgt spid="81"/>
                                        </p:tgtEl>
                                        <p:attrNameLst>
                                          <p:attrName>style.visibility</p:attrName>
                                        </p:attrNameLst>
                                      </p:cBhvr>
                                      <p:to>
                                        <p:strVal val="visible"/>
                                      </p:to>
                                    </p:set>
                                    <p:animEffect transition="in" filter="wipe(left)">
                                      <p:cBhvr>
                                        <p:cTn id="80" dur="500"/>
                                        <p:tgtEl>
                                          <p:spTgt spid="81"/>
                                        </p:tgtEl>
                                      </p:cBhvr>
                                    </p:animEffect>
                                  </p:childTnLst>
                                </p:cTn>
                              </p:par>
                              <p:par>
                                <p:cTn id="81" presetID="6" presetClass="emph" presetSubtype="0" accel="50000" decel="50000" autoRev="1" fill="hold" grpId="1" nodeType="withEffect">
                                  <p:stCondLst>
                                    <p:cond delay="2200"/>
                                  </p:stCondLst>
                                  <p:childTnLst>
                                    <p:animScale>
                                      <p:cBhvr>
                                        <p:cTn id="82" dur="500" fill="hold"/>
                                        <p:tgtEl>
                                          <p:spTgt spid="81"/>
                                        </p:tgtEl>
                                      </p:cBhvr>
                                      <p:by x="120000" y="120000"/>
                                    </p:animScale>
                                  </p:childTnLst>
                                </p:cTn>
                              </p:par>
                              <p:par>
                                <p:cTn id="83" presetID="22" presetClass="entr" presetSubtype="8" fill="hold" grpId="0" nodeType="withEffect">
                                  <p:stCondLst>
                                    <p:cond delay="2800"/>
                                  </p:stCondLst>
                                  <p:childTnLst>
                                    <p:set>
                                      <p:cBhvr>
                                        <p:cTn id="84" dur="1" fill="hold">
                                          <p:stCondLst>
                                            <p:cond delay="0"/>
                                          </p:stCondLst>
                                        </p:cTn>
                                        <p:tgtEl>
                                          <p:spTgt spid="79">
                                            <p:txEl>
                                              <p:pRg st="0" end="0"/>
                                            </p:txEl>
                                          </p:spTgt>
                                        </p:tgtEl>
                                        <p:attrNameLst>
                                          <p:attrName>style.visibility</p:attrName>
                                        </p:attrNameLst>
                                      </p:cBhvr>
                                      <p:to>
                                        <p:strVal val="visible"/>
                                      </p:to>
                                    </p:set>
                                    <p:animEffect transition="in" filter="wipe(left)">
                                      <p:cBhvr>
                                        <p:cTn id="85" dur="500"/>
                                        <p:tgtEl>
                                          <p:spTgt spid="79">
                                            <p:txEl>
                                              <p:pRg st="0" end="0"/>
                                            </p:txEl>
                                          </p:spTgt>
                                        </p:tgtEl>
                                      </p:cBhvr>
                                    </p:animEffect>
                                  </p:childTnLst>
                                </p:cTn>
                              </p:par>
                              <p:par>
                                <p:cTn id="86" presetID="6" presetClass="emph" presetSubtype="0" accel="50000" decel="50000" autoRev="1" fill="hold" grpId="1" nodeType="withEffect">
                                  <p:stCondLst>
                                    <p:cond delay="2800"/>
                                  </p:stCondLst>
                                  <p:childTnLst>
                                    <p:animScale>
                                      <p:cBhvr>
                                        <p:cTn id="87" dur="500" fill="hold"/>
                                        <p:tgtEl>
                                          <p:spTgt spid="79">
                                            <p:txEl>
                                              <p:pRg st="0" end="0"/>
                                            </p:txEl>
                                          </p:spTgt>
                                        </p:tgtEl>
                                      </p:cBhvr>
                                      <p:by x="105000" y="105000"/>
                                    </p:animScale>
                                  </p:childTnLst>
                                </p:cTn>
                              </p:par>
                              <p:par>
                                <p:cTn id="88" presetID="22" presetClass="entr" presetSubtype="8" fill="hold" grpId="0" nodeType="withEffect">
                                  <p:stCondLst>
                                    <p:cond delay="2800"/>
                                  </p:stCondLst>
                                  <p:childTnLst>
                                    <p:set>
                                      <p:cBhvr>
                                        <p:cTn id="89" dur="1" fill="hold">
                                          <p:stCondLst>
                                            <p:cond delay="0"/>
                                          </p:stCondLst>
                                        </p:cTn>
                                        <p:tgtEl>
                                          <p:spTgt spid="78">
                                            <p:txEl>
                                              <p:pRg st="0" end="0"/>
                                            </p:txEl>
                                          </p:spTgt>
                                        </p:tgtEl>
                                        <p:attrNameLst>
                                          <p:attrName>style.visibility</p:attrName>
                                        </p:attrNameLst>
                                      </p:cBhvr>
                                      <p:to>
                                        <p:strVal val="visible"/>
                                      </p:to>
                                    </p:set>
                                    <p:animEffect transition="in" filter="wipe(left)">
                                      <p:cBhvr>
                                        <p:cTn id="90" dur="500"/>
                                        <p:tgtEl>
                                          <p:spTgt spid="78">
                                            <p:txEl>
                                              <p:pRg st="0" end="0"/>
                                            </p:txEl>
                                          </p:spTgt>
                                        </p:tgtEl>
                                      </p:cBhvr>
                                    </p:animEffect>
                                  </p:childTnLst>
                                </p:cTn>
                              </p:par>
                              <p:par>
                                <p:cTn id="91" presetID="6" presetClass="emph" presetSubtype="0" accel="50000" decel="50000" autoRev="1" fill="hold" grpId="1" nodeType="withEffect">
                                  <p:stCondLst>
                                    <p:cond delay="2800"/>
                                  </p:stCondLst>
                                  <p:childTnLst>
                                    <p:animScale>
                                      <p:cBhvr>
                                        <p:cTn id="92" dur="500" fill="hold"/>
                                        <p:tgtEl>
                                          <p:spTgt spid="78">
                                            <p:txEl>
                                              <p:pRg st="0" end="0"/>
                                            </p:txEl>
                                          </p:spTgt>
                                        </p:tgtEl>
                                      </p:cBhvr>
                                      <p:by x="105000" y="105000"/>
                                    </p:animScale>
                                  </p:childTnLst>
                                </p:cTn>
                              </p:par>
                              <p:par>
                                <p:cTn id="93" presetID="22" presetClass="entr" presetSubtype="8" fill="hold" grpId="0" nodeType="withEffect">
                                  <p:stCondLst>
                                    <p:cond delay="3000"/>
                                  </p:stCondLst>
                                  <p:childTnLst>
                                    <p:set>
                                      <p:cBhvr>
                                        <p:cTn id="94" dur="1" fill="hold">
                                          <p:stCondLst>
                                            <p:cond delay="0"/>
                                          </p:stCondLst>
                                        </p:cTn>
                                        <p:tgtEl>
                                          <p:spTgt spid="86"/>
                                        </p:tgtEl>
                                        <p:attrNameLst>
                                          <p:attrName>style.visibility</p:attrName>
                                        </p:attrNameLst>
                                      </p:cBhvr>
                                      <p:to>
                                        <p:strVal val="visible"/>
                                      </p:to>
                                    </p:set>
                                    <p:animEffect transition="in" filter="wipe(left)">
                                      <p:cBhvr>
                                        <p:cTn id="95" dur="500"/>
                                        <p:tgtEl>
                                          <p:spTgt spid="86"/>
                                        </p:tgtEl>
                                      </p:cBhvr>
                                    </p:animEffect>
                                  </p:childTnLst>
                                </p:cTn>
                              </p:par>
                              <p:par>
                                <p:cTn id="96" presetID="6" presetClass="emph" presetSubtype="0" accel="50000" decel="50000" autoRev="1" fill="hold" grpId="1" nodeType="withEffect">
                                  <p:stCondLst>
                                    <p:cond delay="3000"/>
                                  </p:stCondLst>
                                  <p:childTnLst>
                                    <p:animScale>
                                      <p:cBhvr>
                                        <p:cTn id="97" dur="500" fill="hold"/>
                                        <p:tgtEl>
                                          <p:spTgt spid="86"/>
                                        </p:tgtEl>
                                      </p:cBhvr>
                                      <p:by x="120000" y="120000"/>
                                    </p:animScale>
                                  </p:childTnLst>
                                </p:cTn>
                              </p:par>
                              <p:par>
                                <p:cTn id="98" presetID="22" presetClass="entr" presetSubtype="8" fill="hold" grpId="0" nodeType="withEffect">
                                  <p:stCondLst>
                                    <p:cond delay="3300"/>
                                  </p:stCondLst>
                                  <p:childTnLst>
                                    <p:set>
                                      <p:cBhvr>
                                        <p:cTn id="99" dur="1" fill="hold">
                                          <p:stCondLst>
                                            <p:cond delay="0"/>
                                          </p:stCondLst>
                                        </p:cTn>
                                        <p:tgtEl>
                                          <p:spTgt spid="84">
                                            <p:txEl>
                                              <p:pRg st="0" end="0"/>
                                            </p:txEl>
                                          </p:spTgt>
                                        </p:tgtEl>
                                        <p:attrNameLst>
                                          <p:attrName>style.visibility</p:attrName>
                                        </p:attrNameLst>
                                      </p:cBhvr>
                                      <p:to>
                                        <p:strVal val="visible"/>
                                      </p:to>
                                    </p:set>
                                    <p:animEffect transition="in" filter="wipe(left)">
                                      <p:cBhvr>
                                        <p:cTn id="100" dur="500"/>
                                        <p:tgtEl>
                                          <p:spTgt spid="84">
                                            <p:txEl>
                                              <p:pRg st="0" end="0"/>
                                            </p:txEl>
                                          </p:spTgt>
                                        </p:tgtEl>
                                      </p:cBhvr>
                                    </p:animEffect>
                                  </p:childTnLst>
                                </p:cTn>
                              </p:par>
                              <p:par>
                                <p:cTn id="101" presetID="6" presetClass="emph" presetSubtype="0" accel="50000" decel="50000" autoRev="1" fill="hold" grpId="1" nodeType="withEffect">
                                  <p:stCondLst>
                                    <p:cond delay="3300"/>
                                  </p:stCondLst>
                                  <p:childTnLst>
                                    <p:animScale>
                                      <p:cBhvr>
                                        <p:cTn id="102" dur="500" fill="hold"/>
                                        <p:tgtEl>
                                          <p:spTgt spid="84">
                                            <p:txEl>
                                              <p:pRg st="0" end="0"/>
                                            </p:txEl>
                                          </p:spTgt>
                                        </p:tgtEl>
                                      </p:cBhvr>
                                      <p:by x="105000" y="105000"/>
                                    </p:animScale>
                                  </p:childTnLst>
                                </p:cTn>
                              </p:par>
                              <p:par>
                                <p:cTn id="103" presetID="22" presetClass="entr" presetSubtype="8" fill="hold" grpId="0" nodeType="withEffect">
                                  <p:stCondLst>
                                    <p:cond delay="3300"/>
                                  </p:stCondLst>
                                  <p:childTnLst>
                                    <p:set>
                                      <p:cBhvr>
                                        <p:cTn id="104" dur="1" fill="hold">
                                          <p:stCondLst>
                                            <p:cond delay="0"/>
                                          </p:stCondLst>
                                        </p:cTn>
                                        <p:tgtEl>
                                          <p:spTgt spid="83">
                                            <p:txEl>
                                              <p:pRg st="0" end="0"/>
                                            </p:txEl>
                                          </p:spTgt>
                                        </p:tgtEl>
                                        <p:attrNameLst>
                                          <p:attrName>style.visibility</p:attrName>
                                        </p:attrNameLst>
                                      </p:cBhvr>
                                      <p:to>
                                        <p:strVal val="visible"/>
                                      </p:to>
                                    </p:set>
                                    <p:animEffect transition="in" filter="wipe(left)">
                                      <p:cBhvr>
                                        <p:cTn id="105" dur="500"/>
                                        <p:tgtEl>
                                          <p:spTgt spid="83">
                                            <p:txEl>
                                              <p:pRg st="0" end="0"/>
                                            </p:txEl>
                                          </p:spTgt>
                                        </p:tgtEl>
                                      </p:cBhvr>
                                    </p:animEffect>
                                  </p:childTnLst>
                                </p:cTn>
                              </p:par>
                              <p:par>
                                <p:cTn id="106" presetID="6" presetClass="emph" presetSubtype="0" accel="50000" decel="50000" autoRev="1" fill="hold" grpId="1" nodeType="withEffect">
                                  <p:stCondLst>
                                    <p:cond delay="3300"/>
                                  </p:stCondLst>
                                  <p:childTnLst>
                                    <p:animScale>
                                      <p:cBhvr>
                                        <p:cTn id="107" dur="500" fill="hold"/>
                                        <p:tgtEl>
                                          <p:spTgt spid="83">
                                            <p:txEl>
                                              <p:pRg st="0" end="0"/>
                                            </p:txEl>
                                          </p:spTgt>
                                        </p:tgtEl>
                                      </p:cBhvr>
                                      <p:by x="105000" y="105000"/>
                                    </p:animScale>
                                  </p:childTnLst>
                                </p:cTn>
                              </p:par>
                              <p:par>
                                <p:cTn id="108" presetID="2" presetClass="entr" presetSubtype="1" decel="100000" fill="hold" grpId="0" nodeType="withEffect">
                                  <p:stCondLst>
                                    <p:cond delay="1250"/>
                                  </p:stCondLst>
                                  <p:childTnLst>
                                    <p:set>
                                      <p:cBhvr>
                                        <p:cTn id="109" dur="1" fill="hold">
                                          <p:stCondLst>
                                            <p:cond delay="0"/>
                                          </p:stCondLst>
                                        </p:cTn>
                                        <p:tgtEl>
                                          <p:spTgt spid="89"/>
                                        </p:tgtEl>
                                        <p:attrNameLst>
                                          <p:attrName>style.visibility</p:attrName>
                                        </p:attrNameLst>
                                      </p:cBhvr>
                                      <p:to>
                                        <p:strVal val="visible"/>
                                      </p:to>
                                    </p:set>
                                    <p:anim calcmode="lin" valueType="num">
                                      <p:cBhvr additive="base">
                                        <p:cTn id="110" dur="1000" fill="hold"/>
                                        <p:tgtEl>
                                          <p:spTgt spid="89"/>
                                        </p:tgtEl>
                                        <p:attrNameLst>
                                          <p:attrName>ppt_x</p:attrName>
                                        </p:attrNameLst>
                                      </p:cBhvr>
                                      <p:tavLst>
                                        <p:tav tm="0">
                                          <p:val>
                                            <p:strVal val="#ppt_x"/>
                                          </p:val>
                                        </p:tav>
                                        <p:tav tm="100000">
                                          <p:val>
                                            <p:strVal val="#ppt_x"/>
                                          </p:val>
                                        </p:tav>
                                      </p:tavLst>
                                    </p:anim>
                                    <p:anim calcmode="lin" valueType="num">
                                      <p:cBhvr additive="base">
                                        <p:cTn id="111" dur="1000" fill="hold"/>
                                        <p:tgtEl>
                                          <p:spTgt spid="89"/>
                                        </p:tgtEl>
                                        <p:attrNameLst>
                                          <p:attrName>ppt_y</p:attrName>
                                        </p:attrNameLst>
                                      </p:cBhvr>
                                      <p:tavLst>
                                        <p:tav tm="0">
                                          <p:val>
                                            <p:strVal val="0-#ppt_h/2"/>
                                          </p:val>
                                        </p:tav>
                                        <p:tav tm="100000">
                                          <p:val>
                                            <p:strVal val="#ppt_y"/>
                                          </p:val>
                                        </p:tav>
                                      </p:tavLst>
                                    </p:anim>
                                  </p:childTnLst>
                                </p:cTn>
                              </p:par>
                              <p:par>
                                <p:cTn id="112" presetID="2" presetClass="entr" presetSubtype="1" decel="100000" fill="hold" nodeType="withEffect">
                                  <p:stCondLst>
                                    <p:cond delay="2000"/>
                                  </p:stCondLst>
                                  <p:childTnLst>
                                    <p:set>
                                      <p:cBhvr>
                                        <p:cTn id="113" dur="1" fill="hold">
                                          <p:stCondLst>
                                            <p:cond delay="0"/>
                                          </p:stCondLst>
                                        </p:cTn>
                                        <p:tgtEl>
                                          <p:spTgt spid="19"/>
                                        </p:tgtEl>
                                        <p:attrNameLst>
                                          <p:attrName>style.visibility</p:attrName>
                                        </p:attrNameLst>
                                      </p:cBhvr>
                                      <p:to>
                                        <p:strVal val="visible"/>
                                      </p:to>
                                    </p:set>
                                    <p:anim calcmode="lin" valueType="num">
                                      <p:cBhvr additive="base">
                                        <p:cTn id="114" dur="750" fill="hold"/>
                                        <p:tgtEl>
                                          <p:spTgt spid="19"/>
                                        </p:tgtEl>
                                        <p:attrNameLst>
                                          <p:attrName>ppt_x</p:attrName>
                                        </p:attrNameLst>
                                      </p:cBhvr>
                                      <p:tavLst>
                                        <p:tav tm="0">
                                          <p:val>
                                            <p:strVal val="#ppt_x"/>
                                          </p:val>
                                        </p:tav>
                                        <p:tav tm="100000">
                                          <p:val>
                                            <p:strVal val="#ppt_x"/>
                                          </p:val>
                                        </p:tav>
                                      </p:tavLst>
                                    </p:anim>
                                    <p:anim calcmode="lin" valueType="num">
                                      <p:cBhvr additive="base">
                                        <p:cTn id="115" dur="7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69" grpId="0" build="p"/>
      <p:bldP spid="69" grpId="1" build="p"/>
      <p:bldP spid="70" grpId="0" build="p">
        <p:tmplLst>
          <p:tmpl lvl="1">
            <p:tnLst>
              <p:par>
                <p:cTn presetID="22" presetClass="entr" presetSubtype="8" fill="hold" nodeType="withEffect">
                  <p:stCondLst>
                    <p:cond delay="130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0" grpId="1" build="p">
        <p:tmplLst>
          <p:tmpl lvl="1">
            <p:tnLst>
              <p:par>
                <p:cTn presetID="6" presetClass="emph" presetSubtype="0" accel="50000" decel="50000" autoRev="1" fill="hold" nodeType="withEffect">
                  <p:stCondLst>
                    <p:cond delay="1300"/>
                  </p:stCondLst>
                  <p:childTnLst>
                    <p:animScale>
                      <p:cBhvr>
                        <p:cTn dur="500" fill="hold"/>
                        <p:tgtEl>
                          <p:spTgt spid="70"/>
                        </p:tgtEl>
                      </p:cBhvr>
                      <p:by x="105000" y="105000"/>
                    </p:animScale>
                  </p:childTnLst>
                </p:cTn>
              </p:par>
            </p:tnLst>
          </p:tmpl>
        </p:tmplLst>
      </p:bldP>
      <p:bldP spid="71" grpId="0">
        <p:tmplLst>
          <p:tmpl>
            <p:tnLst>
              <p:par>
                <p:cTn presetID="22" presetClass="entr" presetSubtype="8"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wipe(left)">
                      <p:cBhvr>
                        <p:cTn dur="500"/>
                        <p:tgtEl>
                          <p:spTgt spid="71"/>
                        </p:tgtEl>
                      </p:cBhvr>
                    </p:animEffect>
                  </p:childTnLst>
                </p:cTn>
              </p:par>
            </p:tnLst>
          </p:tmpl>
        </p:tmplLst>
      </p:bldP>
      <p:bldP spid="71" grpId="1"/>
      <p:bldP spid="72" grpId="0">
        <p:tmplLst>
          <p:tmpl>
            <p:tnLst>
              <p:par>
                <p:cTn presetID="22" presetClass="entr" presetSubtype="8" fill="hold" nodeType="withEffect">
                  <p:stCondLst>
                    <p:cond delay="100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2" grpId="1"/>
      <p:bldP spid="77" grpId="0" animBg="1"/>
      <p:bldP spid="77" grpId="1" animBg="1"/>
      <p:bldP spid="78" grpId="0" build="p"/>
      <p:bldP spid="78" grpId="1" build="p"/>
      <p:bldP spid="79" grpId="0" build="p">
        <p:tmplLst>
          <p:tmpl lvl="1">
            <p:tnLst>
              <p:par>
                <p:cTn presetID="22" presetClass="entr" presetSubtype="8" fill="hold" nodeType="withEffect">
                  <p:stCondLst>
                    <p:cond delay="2800"/>
                  </p:stCondLst>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P spid="79" grpId="1" build="p">
        <p:tmplLst>
          <p:tmpl lvl="1">
            <p:tnLst>
              <p:par>
                <p:cTn presetID="6" presetClass="emph" presetSubtype="0" accel="50000" decel="50000" autoRev="1" fill="hold" nodeType="withEffect">
                  <p:stCondLst>
                    <p:cond delay="2800"/>
                  </p:stCondLst>
                  <p:childTnLst>
                    <p:animScale>
                      <p:cBhvr>
                        <p:cTn dur="500" fill="hold"/>
                        <p:tgtEl>
                          <p:spTgt spid="79"/>
                        </p:tgtEl>
                      </p:cBhvr>
                      <p:by x="105000" y="105000"/>
                    </p:animScale>
                  </p:childTnLst>
                </p:cTn>
              </p:par>
            </p:tnLst>
          </p:tmpl>
        </p:tmplLst>
      </p:bldP>
      <p:bldP spid="80" grpId="0" build="p">
        <p:tmplLst>
          <p:tmpl lvl="1">
            <p:tnLst>
              <p:par>
                <p:cTn presetID="22" presetClass="entr" presetSubtype="8" fill="hold" nodeType="withEffect">
                  <p:stCondLst>
                    <p:cond delay="120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0" grpId="1" build="p">
        <p:tmplLst>
          <p:tmpl lvl="1">
            <p:tnLst>
              <p:par>
                <p:cTn presetID="6" presetClass="emph" presetSubtype="0" accel="50000" decel="50000" autoRev="1" fill="hold" nodeType="withEffect">
                  <p:stCondLst>
                    <p:cond delay="1200"/>
                  </p:stCondLst>
                  <p:childTnLst>
                    <p:animScale>
                      <p:cBhvr>
                        <p:cTn dur="500" fill="hold"/>
                        <p:tgtEl>
                          <p:spTgt spid="80"/>
                        </p:tgtEl>
                      </p:cBhvr>
                      <p:by x="120000" y="120000"/>
                    </p:animScale>
                  </p:childTnLst>
                </p:cTn>
              </p:par>
            </p:tnLst>
          </p:tmpl>
        </p:tmplLst>
      </p:bldP>
      <p:bldP spid="81" grpId="0">
        <p:tmplLst>
          <p:tmpl>
            <p:tnLst>
              <p:par>
                <p:cTn presetID="22" presetClass="entr" presetSubtype="8" fill="hold" nodeType="withEffect">
                  <p:stCondLst>
                    <p:cond delay="2200"/>
                  </p:stCondLst>
                  <p:childTnLst>
                    <p:set>
                      <p:cBhvr>
                        <p:cTn dur="1" fill="hold">
                          <p:stCondLst>
                            <p:cond delay="0"/>
                          </p:stCondLst>
                        </p:cTn>
                        <p:tgtEl>
                          <p:spTgt spid="81"/>
                        </p:tgtEl>
                        <p:attrNameLst>
                          <p:attrName>style.visibility</p:attrName>
                        </p:attrNameLst>
                      </p:cBhvr>
                      <p:to>
                        <p:strVal val="visible"/>
                      </p:to>
                    </p:set>
                    <p:animEffect transition="in" filter="wipe(left)">
                      <p:cBhvr>
                        <p:cTn dur="500"/>
                        <p:tgtEl>
                          <p:spTgt spid="81"/>
                        </p:tgtEl>
                      </p:cBhvr>
                    </p:animEffect>
                  </p:childTnLst>
                </p:cTn>
              </p:par>
            </p:tnLst>
          </p:tmpl>
        </p:tmplLst>
      </p:bldP>
      <p:bldP spid="81" grpId="1">
        <p:tmplLst>
          <p:tmpl>
            <p:tnLst>
              <p:par>
                <p:cTn presetID="6" presetClass="emph" presetSubtype="0" accel="50000" decel="50000" autoRev="1" fill="hold" nodeType="withEffect">
                  <p:stCondLst>
                    <p:cond delay="2200"/>
                  </p:stCondLst>
                  <p:childTnLst>
                    <p:animScale>
                      <p:cBhvr>
                        <p:cTn dur="500" fill="hold"/>
                        <p:tgtEl>
                          <p:spTgt spid="81"/>
                        </p:tgtEl>
                      </p:cBhvr>
                      <p:by x="120000" y="120000"/>
                    </p:animScale>
                  </p:childTnLst>
                </p:cTn>
              </p:par>
            </p:tnLst>
          </p:tmpl>
        </p:tmplLst>
      </p:bldP>
      <p:bldP spid="82" grpId="0" animBg="1"/>
      <p:bldP spid="82" grpId="1" animBg="1"/>
      <p:bldP spid="83" grpId="0" build="p">
        <p:tmplLst>
          <p:tmpl lvl="1">
            <p:tnLst>
              <p:par>
                <p:cTn presetID="22" presetClass="entr" presetSubtype="8" fill="hold" nodeType="withEffect">
                  <p:stCondLst>
                    <p:cond delay="330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3" grpId="1" build="p">
        <p:tmplLst>
          <p:tmpl lvl="1">
            <p:tnLst>
              <p:par>
                <p:cTn presetID="6" presetClass="emph" presetSubtype="0" accel="50000" decel="50000" autoRev="1" fill="hold" nodeType="withEffect">
                  <p:stCondLst>
                    <p:cond delay="3300"/>
                  </p:stCondLst>
                  <p:childTnLst>
                    <p:animScale>
                      <p:cBhvr>
                        <p:cTn dur="500" fill="hold"/>
                        <p:tgtEl>
                          <p:spTgt spid="83"/>
                        </p:tgtEl>
                      </p:cBhvr>
                      <p:by x="105000" y="105000"/>
                    </p:animScale>
                  </p:childTnLst>
                </p:cTn>
              </p:par>
            </p:tnLst>
          </p:tmpl>
        </p:tmplLst>
      </p:bldP>
      <p:bldP spid="84" grpId="0" build="p">
        <p:tmplLst>
          <p:tmpl lvl="1">
            <p:tnLst>
              <p:par>
                <p:cTn presetID="22" presetClass="entr" presetSubtype="8" fill="hold" nodeType="withEffect">
                  <p:stCondLst>
                    <p:cond delay="330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4" grpId="1" build="p">
        <p:tmplLst>
          <p:tmpl lvl="1">
            <p:tnLst>
              <p:par>
                <p:cTn presetID="6" presetClass="emph" presetSubtype="0" accel="50000" decel="50000" autoRev="1" fill="hold" nodeType="withEffect">
                  <p:stCondLst>
                    <p:cond delay="3300"/>
                  </p:stCondLst>
                  <p:childTnLst>
                    <p:animScale>
                      <p:cBhvr>
                        <p:cTn dur="500" fill="hold"/>
                        <p:tgtEl>
                          <p:spTgt spid="84"/>
                        </p:tgtEl>
                      </p:cBhvr>
                      <p:by x="105000" y="105000"/>
                    </p:animScale>
                  </p:childTnLst>
                </p:cTn>
              </p:par>
            </p:tnLst>
          </p:tmpl>
        </p:tmplLst>
      </p:bldP>
      <p:bldP spid="85" grpId="0">
        <p:tmplLst>
          <p:tmpl>
            <p:tnLst>
              <p:par>
                <p:cTn presetID="22" presetClass="entr" presetSubtype="8" fill="hold" nodeType="withEffect">
                  <p:stCondLst>
                    <p:cond delay="180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P spid="85" grpId="1"/>
      <p:bldP spid="86" grpId="0">
        <p:tmplLst>
          <p:tmpl>
            <p:tnLst>
              <p:par>
                <p:cTn presetID="22" presetClass="entr" presetSubtype="8" fill="hold" nodeType="withEffect">
                  <p:stCondLst>
                    <p:cond delay="3000"/>
                  </p:stCondLst>
                  <p:childTnLst>
                    <p:set>
                      <p:cBhvr>
                        <p:cTn dur="1" fill="hold">
                          <p:stCondLst>
                            <p:cond delay="0"/>
                          </p:stCondLst>
                        </p:cTn>
                        <p:tgtEl>
                          <p:spTgt spid="86"/>
                        </p:tgtEl>
                        <p:attrNameLst>
                          <p:attrName>style.visibility</p:attrName>
                        </p:attrNameLst>
                      </p:cBhvr>
                      <p:to>
                        <p:strVal val="visible"/>
                      </p:to>
                    </p:set>
                    <p:animEffect transition="in" filter="wipe(left)">
                      <p:cBhvr>
                        <p:cTn dur="500"/>
                        <p:tgtEl>
                          <p:spTgt spid="86"/>
                        </p:tgtEl>
                      </p:cBhvr>
                    </p:animEffect>
                  </p:childTnLst>
                </p:cTn>
              </p:par>
            </p:tnLst>
          </p:tmpl>
        </p:tmplLst>
      </p:bldP>
      <p:bldP spid="86" grpId="1">
        <p:tmplLst>
          <p:tmpl>
            <p:tnLst>
              <p:par>
                <p:cTn presetID="6" presetClass="emph" presetSubtype="0" accel="50000" decel="50000" autoRev="1" fill="hold" nodeType="withEffect">
                  <p:stCondLst>
                    <p:cond delay="3000"/>
                  </p:stCondLst>
                  <p:childTnLst>
                    <p:animScale>
                      <p:cBhvr>
                        <p:cTn dur="500" fill="hold"/>
                        <p:tgtEl>
                          <p:spTgt spid="86"/>
                        </p:tgtEl>
                      </p:cBhvr>
                      <p:by x="120000" y="120000"/>
                    </p:animScale>
                  </p:childTnLst>
                </p:cTn>
              </p:par>
            </p:tnLst>
          </p:tmpl>
        </p:tmplLst>
      </p:bldP>
      <p:bldP spid="89" grpId="0"/>
      <p:bldP spid="66" grpId="0" animBg="1"/>
      <p:bldP spid="66" grpId="1" animBg="1"/>
      <p:bldP spid="73" grpId="0" build="p">
        <p:tmplLst>
          <p:tmpl lvl="1">
            <p:tnLst>
              <p:par>
                <p:cTn presetID="22" presetClass="entr" presetSubtype="8" fill="hold" nodeType="withEffect">
                  <p:stCondLst>
                    <p:cond delay="210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3" grpId="1" build="p">
        <p:tmplLst>
          <p:tmpl lvl="1">
            <p:tnLst>
              <p:par>
                <p:cTn presetID="6" presetClass="emph" presetSubtype="0" accel="50000" decel="50000" autoRev="1" fill="hold" nodeType="withEffect">
                  <p:stCondLst>
                    <p:cond delay="2200"/>
                  </p:stCondLst>
                  <p:childTnLst>
                    <p:animScale>
                      <p:cBhvr>
                        <p:cTn dur="500" fill="hold"/>
                        <p:tgtEl>
                          <p:spTgt spid="73"/>
                        </p:tgtEl>
                      </p:cBhvr>
                      <p:by x="105000" y="105000"/>
                    </p:animScale>
                  </p:childTnLst>
                </p:cTn>
              </p:par>
            </p:tnLst>
          </p:tmpl>
        </p:tmplLst>
      </p:bldP>
      <p:bldP spid="74" grpId="0" build="p"/>
      <p:bldP spid="74" grpId="1" build="p"/>
      <p:bldP spid="75" grpId="0">
        <p:tmplLst>
          <p:tmpl>
            <p:tnLst>
              <p:par>
                <p:cTn presetID="22" presetClass="entr" presetSubtype="8"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5" grpId="1"/>
      <p:bldP spid="76" grpId="0">
        <p:tmplLst>
          <p:tmpl>
            <p:tnLst>
              <p:par>
                <p:cTn presetID="22" presetClass="entr" presetSubtype="8" fill="hold" nodeType="withEffect">
                  <p:stCondLst>
                    <p:cond delay="160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6"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 Investicie">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31" name="Obrázek 30">
            <a:extLst>
              <a:ext uri="{FF2B5EF4-FFF2-40B4-BE49-F238E27FC236}">
                <a16:creationId xmlns:a16="http://schemas.microsoft.com/office/drawing/2014/main" id="{07C78CCD-38E7-4BEC-B283-556F169ECE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888" t="24111" r="12135" b="24041"/>
          <a:stretch/>
        </p:blipFill>
        <p:spPr>
          <a:xfrm>
            <a:off x="6109555" y="1720"/>
            <a:ext cx="6082444" cy="6856279"/>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a:t>
            </a:r>
            <a:r>
              <a:rPr lang="sk-SK" noProof="0" err="1"/>
              <a:t>ipsum</a:t>
            </a:r>
            <a:r>
              <a:rPr lang="sk-SK" noProof="0"/>
              <a:t> </a:t>
            </a:r>
            <a:endParaRPr lang="en-US" noProof="0"/>
          </a:p>
          <a:p>
            <a:pPr lvl="0"/>
            <a:r>
              <a:rPr lang="sk-SK" noProof="0" err="1"/>
              <a:t>dolor</a:t>
            </a:r>
            <a:r>
              <a:rPr lang="sk-SK" noProof="0"/>
              <a:t> sit amet, consectetuer adipiscing elit. Maecenas porttitor congue massa. Fusce posuere, magna sed pulvinar ultricies, purus lectus malesuada libero, sit amet commodo magna eros quis urna.</a:t>
            </a:r>
            <a:r>
              <a:rPr lang="en-US" noProof="0"/>
              <a:t> </a:t>
            </a:r>
            <a:r>
              <a:rPr lang="sk-SK" noProof="0" err="1"/>
              <a:t>Nunc</a:t>
            </a:r>
            <a:r>
              <a:rPr lang="sk-SK" noProof="0"/>
              <a:t> viverra imperdiet enim. </a:t>
            </a:r>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691117" y="5885304"/>
            <a:ext cx="8197697" cy="452780"/>
          </a:xfrm>
          <a:prstGeom prst="rect">
            <a:avLst/>
          </a:prstGeom>
        </p:spPr>
      </p:pic>
      <p:sp>
        <p:nvSpPr>
          <p:cNvPr id="36" name="Title Placeholder 1">
            <a:extLst>
              <a:ext uri="{FF2B5EF4-FFF2-40B4-BE49-F238E27FC236}">
                <a16:creationId xmlns:a16="http://schemas.microsoft.com/office/drawing/2014/main" id="{6F32A1ED-B65E-473D-9EB5-DF3E1F345B20}"/>
              </a:ext>
            </a:extLst>
          </p:cNvPr>
          <p:cNvSpPr txBox="1">
            <a:spLocks/>
          </p:cNvSpPr>
          <p:nvPr userDrawn="1"/>
        </p:nvSpPr>
        <p:spPr>
          <a:xfrm>
            <a:off x="1524001" y="2176285"/>
            <a:ext cx="3845439" cy="11059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a:t>INVESTÍCIE</a:t>
            </a:r>
          </a:p>
        </p:txBody>
      </p:sp>
      <p:cxnSp>
        <p:nvCxnSpPr>
          <p:cNvPr id="34" name="Straight Connector 9">
            <a:extLst>
              <a:ext uri="{FF2B5EF4-FFF2-40B4-BE49-F238E27FC236}">
                <a16:creationId xmlns:a16="http://schemas.microsoft.com/office/drawing/2014/main" id="{EB1C874A-1CB4-4CF1-BF6B-B339EB885674}"/>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Pentagon 6">
            <a:extLst>
              <a:ext uri="{FF2B5EF4-FFF2-40B4-BE49-F238E27FC236}">
                <a16:creationId xmlns:a16="http://schemas.microsoft.com/office/drawing/2014/main" id="{5149D558-7E21-407B-8D02-EC5DA30A8C65}"/>
              </a:ext>
            </a:extLst>
          </p:cNvPr>
          <p:cNvSpPr/>
          <p:nvPr userDrawn="1"/>
        </p:nvSpPr>
        <p:spPr>
          <a:xfrm>
            <a:off x="6106152" y="0"/>
            <a:ext cx="6085847"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a:solidFill>
                <a:schemeClr val="bg2"/>
              </a:solidFill>
              <a:latin typeface="Roboto Regular" charset="0"/>
            </a:endParaRPr>
          </a:p>
        </p:txBody>
      </p:sp>
    </p:spTree>
    <p:extLst>
      <p:ext uri="{BB962C8B-B14F-4D97-AF65-F5344CB8AC3E}">
        <p14:creationId xmlns:p14="http://schemas.microsoft.com/office/powerpoint/2010/main" val="154120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 presetClass="entr" presetSubtype="4" decel="100000" fill="hold" grpId="0" nodeType="withEffect">
                                  <p:stCondLst>
                                    <p:cond delay="125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1000" fill="hold"/>
                                        <p:tgtEl>
                                          <p:spTgt spid="36"/>
                                        </p:tgtEl>
                                        <p:attrNameLst>
                                          <p:attrName>ppt_x</p:attrName>
                                        </p:attrNameLst>
                                      </p:cBhvr>
                                      <p:tavLst>
                                        <p:tav tm="0">
                                          <p:val>
                                            <p:strVal val="#ppt_x"/>
                                          </p:val>
                                        </p:tav>
                                        <p:tav tm="100000">
                                          <p:val>
                                            <p:strVal val="#ppt_x"/>
                                          </p:val>
                                        </p:tav>
                                      </p:tavLst>
                                    </p:anim>
                                    <p:anim calcmode="lin" valueType="num">
                                      <p:cBhvr additive="base">
                                        <p:cTn id="19" dur="1000" fill="hold"/>
                                        <p:tgtEl>
                                          <p:spTgt spid="36"/>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22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22" presetClass="entr" presetSubtype="8" fill="hold" nodeType="withEffect">
                                  <p:stCondLst>
                                    <p:cond delay="225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6" grpId="0"/>
      <p:bldP spid="41"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_Zaciatok casovej osy">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Začiatok</a:t>
            </a:r>
            <a:r>
              <a:rPr lang="en-US"/>
              <a:t> </a:t>
            </a:r>
            <a:br>
              <a:rPr lang="en-US"/>
            </a:br>
            <a:r>
              <a:rPr lang="en-US" err="1"/>
              <a:t>vodorovnej</a:t>
            </a:r>
            <a:r>
              <a:rPr lang="en-US"/>
              <a:t> </a:t>
            </a:r>
            <a:r>
              <a:rPr lang="en-US" err="1"/>
              <a:t>časovej</a:t>
            </a:r>
            <a:r>
              <a:rPr lang="en-US"/>
              <a:t> </a:t>
            </a:r>
            <a:r>
              <a:rPr lang="en-US" err="1"/>
              <a:t>osy</a:t>
            </a:r>
            <a:endParaRPr lang="en-US"/>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cxnSp>
        <p:nvCxnSpPr>
          <p:cNvPr id="37" name="Straight Connector 20">
            <a:extLst>
              <a:ext uri="{FF2B5EF4-FFF2-40B4-BE49-F238E27FC236}">
                <a16:creationId xmlns:a16="http://schemas.microsoft.com/office/drawing/2014/main" id="{86F76217-DD27-4BE1-8B09-B07D13E5FA2D}"/>
              </a:ext>
            </a:extLst>
          </p:cNvPr>
          <p:cNvCxnSpPr>
            <a:cxnSpLocks/>
          </p:cNvCxnSpPr>
          <p:nvPr userDrawn="1"/>
        </p:nvCxnSpPr>
        <p:spPr>
          <a:xfrm>
            <a:off x="755649" y="3020365"/>
            <a:ext cx="11436351" cy="0"/>
          </a:xfrm>
          <a:prstGeom prst="line">
            <a:avLst/>
          </a:prstGeom>
          <a:ln w="158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 name="Ovál 4">
            <a:extLst>
              <a:ext uri="{FF2B5EF4-FFF2-40B4-BE49-F238E27FC236}">
                <a16:creationId xmlns:a16="http://schemas.microsoft.com/office/drawing/2014/main" id="{6FC7C3AE-E7C6-4281-BDCF-EC76AED3204B}"/>
              </a:ext>
            </a:extLst>
          </p:cNvPr>
          <p:cNvSpPr/>
          <p:nvPr userDrawn="1"/>
        </p:nvSpPr>
        <p:spPr>
          <a:xfrm>
            <a:off x="75564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Rectangle 4">
            <a:extLst>
              <a:ext uri="{FF2B5EF4-FFF2-40B4-BE49-F238E27FC236}">
                <a16:creationId xmlns:a16="http://schemas.microsoft.com/office/drawing/2014/main" id="{AEF95D81-A530-45BA-B430-4F1DD9E594A7}"/>
              </a:ext>
            </a:extLst>
          </p:cNvPr>
          <p:cNvSpPr/>
          <p:nvPr userDrawn="1"/>
        </p:nvSpPr>
        <p:spPr>
          <a:xfrm>
            <a:off x="10686151" y="3618047"/>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1518071" y="2396821"/>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6092582" y="2392820"/>
            <a:ext cx="3051447" cy="1230895"/>
          </a:xfrm>
          <a:prstGeom prst="rect">
            <a:avLst/>
          </a:prstGeom>
          <a:pattFill prst="pct40">
            <a:fgClr>
              <a:schemeClr val="bg1"/>
            </a:fgClr>
            <a:bgClr>
              <a:schemeClr val="bg1">
                <a:lumMod val="75000"/>
              </a:schemeClr>
            </a:bgClr>
          </a:pattFill>
          <a:effectLst>
            <a:outerShdw blurRad="762000" dist="254000" dir="5400000" algn="tl" rotWithShape="0">
              <a:prstClr val="black">
                <a:alpha val="30000"/>
              </a:prstClr>
            </a:outerShdw>
          </a:effectLst>
        </p:spPr>
        <p:txBody>
          <a:bodyPr anchor="ctr"/>
          <a:lstStyle>
            <a:lvl1pPr marL="0" indent="0" algn="ctr">
              <a:buNone/>
              <a:defRPr sz="1600" baseline="0">
                <a:latin typeface="Roboto Regular" charset="0"/>
              </a:defRPr>
            </a:lvl1pPr>
          </a:lstStyle>
          <a:p>
            <a:r>
              <a:rPr lang="en-US"/>
              <a:t>Insert Image</a:t>
            </a:r>
          </a:p>
        </p:txBody>
      </p:sp>
      <p:pic>
        <p:nvPicPr>
          <p:cNvPr id="38" name="Grafický objekt 37">
            <a:extLst>
              <a:ext uri="{FF2B5EF4-FFF2-40B4-BE49-F238E27FC236}">
                <a16:creationId xmlns:a16="http://schemas.microsoft.com/office/drawing/2014/main" id="{EEEAEABF-EA20-4819-B2F1-122AC61188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2938421" y="3569225"/>
            <a:ext cx="8197697" cy="452780"/>
          </a:xfrm>
          <a:prstGeom prst="rect">
            <a:avLst/>
          </a:prstGeom>
        </p:spPr>
      </p:pic>
      <p:sp>
        <p:nvSpPr>
          <p:cNvPr id="47" name="Text Placeholder 3">
            <a:extLst>
              <a:ext uri="{FF2B5EF4-FFF2-40B4-BE49-F238E27FC236}">
                <a16:creationId xmlns:a16="http://schemas.microsoft.com/office/drawing/2014/main" id="{C68A20C0-8897-4190-9215-7AD4173FA2C5}"/>
              </a:ext>
            </a:extLst>
          </p:cNvPr>
          <p:cNvSpPr>
            <a:spLocks noGrp="1"/>
          </p:cNvSpPr>
          <p:nvPr>
            <p:ph type="body" sz="quarter" idx="24" hasCustomPrompt="1"/>
          </p:nvPr>
        </p:nvSpPr>
        <p:spPr>
          <a:xfrm>
            <a:off x="6114203"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
        <p:nvSpPr>
          <p:cNvPr id="48" name="Text Placeholder 3">
            <a:extLst>
              <a:ext uri="{FF2B5EF4-FFF2-40B4-BE49-F238E27FC236}">
                <a16:creationId xmlns:a16="http://schemas.microsoft.com/office/drawing/2014/main" id="{725A1D3D-38D6-44B4-895E-830DE4F96A31}"/>
              </a:ext>
            </a:extLst>
          </p:cNvPr>
          <p:cNvSpPr>
            <a:spLocks noGrp="1"/>
          </p:cNvSpPr>
          <p:nvPr>
            <p:ph type="body" sz="quarter" idx="25" hasCustomPrompt="1"/>
          </p:nvPr>
        </p:nvSpPr>
        <p:spPr>
          <a:xfrm>
            <a:off x="6120985"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49" name="Picture Placeholder 14">
            <a:extLst>
              <a:ext uri="{FF2B5EF4-FFF2-40B4-BE49-F238E27FC236}">
                <a16:creationId xmlns:a16="http://schemas.microsoft.com/office/drawing/2014/main" id="{5C992A10-7C9D-4A57-89B0-245027F0B6AE}"/>
              </a:ext>
            </a:extLst>
          </p:cNvPr>
          <p:cNvSpPr>
            <a:spLocks noGrp="1"/>
          </p:cNvSpPr>
          <p:nvPr>
            <p:ph type="pic" sz="quarter" idx="26" hasCustomPrompt="1"/>
          </p:nvPr>
        </p:nvSpPr>
        <p:spPr>
          <a:xfrm>
            <a:off x="10673928" y="2387050"/>
            <a:ext cx="1509459"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0006" y="765175"/>
            <a:ext cx="2985391" cy="684376"/>
          </a:xfrm>
          <a:prstGeom prst="rect">
            <a:avLst/>
          </a:prstGeom>
        </p:spPr>
      </p:pic>
      <p:sp>
        <p:nvSpPr>
          <p:cNvPr id="51" name="Text Placeholder 3">
            <a:extLst>
              <a:ext uri="{FF2B5EF4-FFF2-40B4-BE49-F238E27FC236}">
                <a16:creationId xmlns:a16="http://schemas.microsoft.com/office/drawing/2014/main" id="{F7B4DB84-FF5A-42A3-8F97-08C5ED3749E5}"/>
              </a:ext>
            </a:extLst>
          </p:cNvPr>
          <p:cNvSpPr>
            <a:spLocks noGrp="1"/>
          </p:cNvSpPr>
          <p:nvPr>
            <p:ph type="body" sz="quarter" idx="27" hasCustomPrompt="1"/>
          </p:nvPr>
        </p:nvSpPr>
        <p:spPr>
          <a:xfrm>
            <a:off x="34468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2020</a:t>
            </a:r>
            <a:endParaRPr lang="sk-SK" noProof="0"/>
          </a:p>
        </p:txBody>
      </p:sp>
      <p:sp>
        <p:nvSpPr>
          <p:cNvPr id="52" name="Ovál 51">
            <a:extLst>
              <a:ext uri="{FF2B5EF4-FFF2-40B4-BE49-F238E27FC236}">
                <a16:creationId xmlns:a16="http://schemas.microsoft.com/office/drawing/2014/main" id="{16685F15-5879-4FBB-89F2-033338E004DB}"/>
              </a:ext>
            </a:extLst>
          </p:cNvPr>
          <p:cNvSpPr/>
          <p:nvPr userDrawn="1"/>
        </p:nvSpPr>
        <p:spPr>
          <a:xfrm>
            <a:off x="532406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Text Placeholder 3">
            <a:extLst>
              <a:ext uri="{FF2B5EF4-FFF2-40B4-BE49-F238E27FC236}">
                <a16:creationId xmlns:a16="http://schemas.microsoft.com/office/drawing/2014/main" id="{9392CE7A-DC4C-4864-A8E1-5B0EEED19EAB}"/>
              </a:ext>
            </a:extLst>
          </p:cNvPr>
          <p:cNvSpPr>
            <a:spLocks noGrp="1"/>
          </p:cNvSpPr>
          <p:nvPr>
            <p:ph type="body" sz="quarter" idx="28" hasCustomPrompt="1"/>
          </p:nvPr>
        </p:nvSpPr>
        <p:spPr>
          <a:xfrm>
            <a:off x="491310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2021</a:t>
            </a:r>
            <a:endParaRPr lang="sk-SK" noProof="0"/>
          </a:p>
        </p:txBody>
      </p:sp>
      <p:sp>
        <p:nvSpPr>
          <p:cNvPr id="54" name="Ovál 53">
            <a:extLst>
              <a:ext uri="{FF2B5EF4-FFF2-40B4-BE49-F238E27FC236}">
                <a16:creationId xmlns:a16="http://schemas.microsoft.com/office/drawing/2014/main" id="{5DD5E906-E686-46EB-9B4F-3080F7E64B7A}"/>
              </a:ext>
            </a:extLst>
          </p:cNvPr>
          <p:cNvSpPr/>
          <p:nvPr userDrawn="1"/>
        </p:nvSpPr>
        <p:spPr>
          <a:xfrm>
            <a:off x="989248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 name="Text Placeholder 3">
            <a:extLst>
              <a:ext uri="{FF2B5EF4-FFF2-40B4-BE49-F238E27FC236}">
                <a16:creationId xmlns:a16="http://schemas.microsoft.com/office/drawing/2014/main" id="{CCF498AC-AC4D-421D-9674-096FBCBC345A}"/>
              </a:ext>
            </a:extLst>
          </p:cNvPr>
          <p:cNvSpPr>
            <a:spLocks noGrp="1"/>
          </p:cNvSpPr>
          <p:nvPr>
            <p:ph type="body" sz="quarter" idx="29" hasCustomPrompt="1"/>
          </p:nvPr>
        </p:nvSpPr>
        <p:spPr>
          <a:xfrm>
            <a:off x="948152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2022</a:t>
            </a:r>
            <a:endParaRPr lang="sk-SK" noProof="0"/>
          </a:p>
        </p:txBody>
      </p:sp>
      <p:pic>
        <p:nvPicPr>
          <p:cNvPr id="9" name="Grafický objekt 8">
            <a:extLst>
              <a:ext uri="{FF2B5EF4-FFF2-40B4-BE49-F238E27FC236}">
                <a16:creationId xmlns:a16="http://schemas.microsoft.com/office/drawing/2014/main" id="{0C08A54C-E77C-4A25-BA15-FDCAB46120BC}"/>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911166" y="3753507"/>
            <a:ext cx="262557" cy="517820"/>
          </a:xfrm>
          <a:prstGeom prst="rect">
            <a:avLst/>
          </a:prstGeom>
        </p:spPr>
      </p:pic>
    </p:spTree>
    <p:extLst>
      <p:ext uri="{BB962C8B-B14F-4D97-AF65-F5344CB8AC3E}">
        <p14:creationId xmlns:p14="http://schemas.microsoft.com/office/powerpoint/2010/main" val="62807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100"/>
                                        <p:tgtEl>
                                          <p:spTgt spid="37"/>
                                        </p:tgtEl>
                                      </p:cBhvr>
                                    </p:animEffect>
                                  </p:childTnLst>
                                </p:cTn>
                              </p:par>
                              <p:par>
                                <p:cTn id="8" presetID="22" presetClass="entr" presetSubtype="8" fill="hold" nodeType="withEffect">
                                  <p:stCondLst>
                                    <p:cond delay="150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6" presetClass="emph" presetSubtype="0" accel="50000" decel="50000" autoRev="1" fill="hold" nodeType="withEffect">
                                  <p:stCondLst>
                                    <p:cond delay="1500"/>
                                  </p:stCondLst>
                                  <p:childTnLst>
                                    <p:animScale>
                                      <p:cBhvr>
                                        <p:cTn id="12" dur="500" fill="hold"/>
                                        <p:tgtEl>
                                          <p:spTgt spid="50"/>
                                        </p:tgtEl>
                                      </p:cBhvr>
                                      <p:by x="120000" y="120000"/>
                                    </p:animScale>
                                  </p:childTnLst>
                                </p:cTn>
                              </p:par>
                              <p:par>
                                <p:cTn id="13" presetID="22" presetClass="entr" presetSubtype="8" fill="hold" nodeType="withEffect">
                                  <p:stCondLst>
                                    <p:cond delay="225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 presetClass="entr" presetSubtype="1" decel="100000" fill="hold" grpId="0" nodeType="withEffect">
                                  <p:stCondLst>
                                    <p:cond delay="125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ppt_x"/>
                                          </p:val>
                                        </p:tav>
                                        <p:tav tm="100000">
                                          <p:val>
                                            <p:strVal val="#ppt_x"/>
                                          </p:val>
                                        </p:tav>
                                      </p:tavLst>
                                    </p:anim>
                                    <p:anim calcmode="lin" valueType="num">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20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2000"/>
                                  </p:stCondLst>
                                  <p:childTnLst>
                                    <p:animScale>
                                      <p:cBhvr>
                                        <p:cTn id="24" dur="500" fill="hold"/>
                                        <p:tgtEl>
                                          <p:spTgt spid="31"/>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35"/>
                                        </p:tgtEl>
                                      </p:cBhvr>
                                      <p:by x="120000" y="120000"/>
                                    </p:animScale>
                                  </p:childTnLst>
                                </p:cTn>
                              </p:par>
                              <p:par>
                                <p:cTn id="30" presetID="22" presetClass="entr" presetSubtype="8" fill="hold" grpId="0" nodeType="withEffect">
                                  <p:stCondLst>
                                    <p:cond delay="250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6" presetClass="emph" presetSubtype="0" accel="50000" decel="50000" autoRev="1" fill="hold" grpId="1" nodeType="withEffect">
                                  <p:stCondLst>
                                    <p:cond delay="2500"/>
                                  </p:stCondLst>
                                  <p:childTnLst>
                                    <p:animScale>
                                      <p:cBhvr>
                                        <p:cTn id="34" dur="500" fill="hold"/>
                                        <p:tgtEl>
                                          <p:spTgt spid="49"/>
                                        </p:tgtEl>
                                      </p:cBhvr>
                                      <p:by x="120000" y="120000"/>
                                    </p:animScale>
                                  </p:childTnLst>
                                </p:cTn>
                              </p:par>
                              <p:par>
                                <p:cTn id="35" presetID="10" presetClass="entr" presetSubtype="0" fill="hold" grpId="0" nodeType="withEffect">
                                  <p:stCondLst>
                                    <p:cond delay="250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22" presetClass="entr" presetSubtype="8" fill="hold" nodeType="withEffect">
                                  <p:stCondLst>
                                    <p:cond delay="250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10" presetClass="entr" presetSubtype="0" fill="hold" grpId="0" nodeType="withEffect">
                                  <p:stCondLst>
                                    <p:cond delay="250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grpId="0" nodeType="withEffect">
                                  <p:stCondLst>
                                    <p:cond delay="225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22" presetClass="entr" presetSubtype="8" fill="hold" grpId="0" nodeType="withEffect">
                                  <p:stCondLst>
                                    <p:cond delay="2250"/>
                                  </p:stCondLst>
                                  <p:childTnLst>
                                    <p:set>
                                      <p:cBhvr>
                                        <p:cTn id="48" dur="1" fill="hold">
                                          <p:stCondLst>
                                            <p:cond delay="0"/>
                                          </p:stCondLst>
                                        </p:cTn>
                                        <p:tgtEl>
                                          <p:spTgt spid="41">
                                            <p:txEl>
                                              <p:pRg st="0" end="0"/>
                                            </p:txEl>
                                          </p:spTgt>
                                        </p:tgtEl>
                                        <p:attrNameLst>
                                          <p:attrName>style.visibility</p:attrName>
                                        </p:attrNameLst>
                                      </p:cBhvr>
                                      <p:to>
                                        <p:strVal val="visible"/>
                                      </p:to>
                                    </p:set>
                                    <p:animEffect transition="in" filter="wipe(left)">
                                      <p:cBhvr>
                                        <p:cTn id="49" dur="500"/>
                                        <p:tgtEl>
                                          <p:spTgt spid="41">
                                            <p:txEl>
                                              <p:pRg st="0" end="0"/>
                                            </p:txEl>
                                          </p:spTgt>
                                        </p:tgtEl>
                                      </p:cBhvr>
                                    </p:animEffect>
                                  </p:childTnLst>
                                </p:cTn>
                              </p:par>
                              <p:par>
                                <p:cTn id="50" presetID="22" presetClass="entr" presetSubtype="8" fill="hold" grpId="0" nodeType="withEffect">
                                  <p:stCondLst>
                                    <p:cond delay="2500"/>
                                  </p:stCondLst>
                                  <p:childTnLst>
                                    <p:set>
                                      <p:cBhvr>
                                        <p:cTn id="51" dur="1" fill="hold">
                                          <p:stCondLst>
                                            <p:cond delay="0"/>
                                          </p:stCondLst>
                                        </p:cTn>
                                        <p:tgtEl>
                                          <p:spTgt spid="48">
                                            <p:txEl>
                                              <p:pRg st="0" end="0"/>
                                            </p:txEl>
                                          </p:spTgt>
                                        </p:tgtEl>
                                        <p:attrNameLst>
                                          <p:attrName>style.visibility</p:attrName>
                                        </p:attrNameLst>
                                      </p:cBhvr>
                                      <p:to>
                                        <p:strVal val="visible"/>
                                      </p:to>
                                    </p:set>
                                    <p:animEffect transition="in" filter="wipe(left)">
                                      <p:cBhvr>
                                        <p:cTn id="52" dur="500"/>
                                        <p:tgtEl>
                                          <p:spTgt spid="48">
                                            <p:txEl>
                                              <p:pRg st="0" end="0"/>
                                            </p:txEl>
                                          </p:spTgt>
                                        </p:tgtEl>
                                      </p:cBhvr>
                                    </p:animEffect>
                                  </p:childTnLst>
                                </p:cTn>
                              </p:par>
                              <p:par>
                                <p:cTn id="53" presetID="2" presetClass="entr" presetSubtype="4" decel="100000" fill="hold" grpId="0" nodeType="withEffect">
                                  <p:stCondLst>
                                    <p:cond delay="275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750" fill="hold"/>
                                        <p:tgtEl>
                                          <p:spTgt spid="19"/>
                                        </p:tgtEl>
                                        <p:attrNameLst>
                                          <p:attrName>ppt_x</p:attrName>
                                        </p:attrNameLst>
                                      </p:cBhvr>
                                      <p:tavLst>
                                        <p:tav tm="0">
                                          <p:val>
                                            <p:strVal val="#ppt_x"/>
                                          </p:val>
                                        </p:tav>
                                        <p:tav tm="100000">
                                          <p:val>
                                            <p:strVal val="#ppt_x"/>
                                          </p:val>
                                        </p:tav>
                                      </p:tavLst>
                                    </p:anim>
                                    <p:anim calcmode="lin" valueType="num">
                                      <p:cBhvr additive="base">
                                        <p:cTn id="56" dur="750" fill="hold"/>
                                        <p:tgtEl>
                                          <p:spTgt spid="19"/>
                                        </p:tgtEl>
                                        <p:attrNameLst>
                                          <p:attrName>ppt_y</p:attrName>
                                        </p:attrNameLst>
                                      </p:cBhvr>
                                      <p:tavLst>
                                        <p:tav tm="0">
                                          <p:val>
                                            <p:strVal val="1+#ppt_h/2"/>
                                          </p:val>
                                        </p:tav>
                                        <p:tav tm="100000">
                                          <p:val>
                                            <p:strVal val="#ppt_y"/>
                                          </p:val>
                                        </p:tav>
                                      </p:tavLst>
                                    </p:anim>
                                  </p:childTnLst>
                                </p:cTn>
                              </p:par>
                              <p:par>
                                <p:cTn id="57" presetID="10" presetClass="entr" presetSubtype="0" fill="hold" grpId="0" nodeType="withEffect">
                                  <p:stCondLst>
                                    <p:cond delay="275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2" presetClass="entr" presetSubtype="4" decel="100000" fill="hold" grpId="0" nodeType="withEffect">
                                  <p:stCondLst>
                                    <p:cond delay="300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750" fill="hold"/>
                                        <p:tgtEl>
                                          <p:spTgt spid="47"/>
                                        </p:tgtEl>
                                        <p:attrNameLst>
                                          <p:attrName>ppt_x</p:attrName>
                                        </p:attrNameLst>
                                      </p:cBhvr>
                                      <p:tavLst>
                                        <p:tav tm="0">
                                          <p:val>
                                            <p:strVal val="#ppt_x"/>
                                          </p:val>
                                        </p:tav>
                                        <p:tav tm="100000">
                                          <p:val>
                                            <p:strVal val="#ppt_x"/>
                                          </p:val>
                                        </p:tav>
                                      </p:tavLst>
                                    </p:anim>
                                    <p:anim calcmode="lin" valueType="num">
                                      <p:cBhvr additive="base">
                                        <p:cTn id="63" dur="750" fill="hold"/>
                                        <p:tgtEl>
                                          <p:spTgt spid="47"/>
                                        </p:tgtEl>
                                        <p:attrNameLst>
                                          <p:attrName>ppt_y</p:attrName>
                                        </p:attrNameLst>
                                      </p:cBhvr>
                                      <p:tavLst>
                                        <p:tav tm="0">
                                          <p:val>
                                            <p:strVal val="1+#ppt_h/2"/>
                                          </p:val>
                                        </p:tav>
                                        <p:tav tm="100000">
                                          <p:val>
                                            <p:strVal val="#ppt_y"/>
                                          </p:val>
                                        </p:tav>
                                      </p:tavLst>
                                    </p:anim>
                                  </p:childTnLst>
                                </p:cTn>
                              </p:par>
                              <p:par>
                                <p:cTn id="64" presetID="10" presetClass="entr" presetSubtype="0" fill="hold" grpId="0" nodeType="withEffect">
                                  <p:stCondLst>
                                    <p:cond delay="300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10" presetClass="entr" presetSubtype="0" fill="hold" grpId="0" nodeType="withEffect">
                                  <p:stCondLst>
                                    <p:cond delay="250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par>
                                <p:cTn id="70" presetID="10" presetClass="entr" presetSubtype="0" fill="hold" grpId="0" nodeType="withEffect">
                                  <p:stCondLst>
                                    <p:cond delay="275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5" grpId="0" animBg="1"/>
      <p:bldP spid="45" grpId="0" animBg="1"/>
      <p:bldP spid="31" grpId="0" animBg="1"/>
      <p:bldP spid="31" grpId="1" animBg="1"/>
      <p:bldP spid="35" grpId="0" animBg="1"/>
      <p:bldP spid="35" grpId="1" animBg="1"/>
      <p:bldP spid="47" grpId="0">
        <p:tmplLst>
          <p:tmpl>
            <p:tnLst>
              <p:par>
                <p:cTn presetID="2" presetClass="entr" presetSubtype="4" decel="100000"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animBg="1"/>
      <p:bldP spid="49" grpId="1" animBg="1"/>
      <p:bldP spid="51" grpId="0">
        <p:tmplLst>
          <p:tmpl>
            <p:tnLst>
              <p:par>
                <p:cTn presetID="10" presetClass="entr" presetSubtype="0"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3" grpId="0">
        <p:tmplLst>
          <p:tmpl>
            <p:tnLst>
              <p:par>
                <p:cTn presetID="10" presetClass="entr" presetSubtype="0" fill="hold" nodeType="withEffect">
                  <p:stCondLst>
                    <p:cond delay="27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P spid="55" grpId="0">
        <p:tmplLst>
          <p:tmpl>
            <p:tnLst>
              <p:par>
                <p:cTn presetID="10" presetClass="entr" presetSubtype="0" fill="hold" nodeType="withEffect">
                  <p:stCondLst>
                    <p:cond delay="30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Koniec casovej osy">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3054469"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Koniec</a:t>
            </a:r>
            <a:r>
              <a:rPr lang="en-US"/>
              <a:t> </a:t>
            </a:r>
            <a:br>
              <a:rPr lang="en-US"/>
            </a:br>
            <a:r>
              <a:rPr lang="en-US" err="1"/>
              <a:t>vodorovnej</a:t>
            </a:r>
            <a:r>
              <a:rPr lang="en-US"/>
              <a:t> </a:t>
            </a:r>
            <a:r>
              <a:rPr lang="en-US" err="1"/>
              <a:t>časovej</a:t>
            </a:r>
            <a:r>
              <a:rPr lang="en-US"/>
              <a:t> </a:t>
            </a:r>
            <a:r>
              <a:rPr lang="en-US" err="1"/>
              <a:t>osy</a:t>
            </a:r>
            <a:endParaRPr lang="en-US"/>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3061251"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cxnSp>
        <p:nvCxnSpPr>
          <p:cNvPr id="37" name="Straight Connector 20">
            <a:extLst>
              <a:ext uri="{FF2B5EF4-FFF2-40B4-BE49-F238E27FC236}">
                <a16:creationId xmlns:a16="http://schemas.microsoft.com/office/drawing/2014/main" id="{86F76217-DD27-4BE1-8B09-B07D13E5FA2D}"/>
              </a:ext>
            </a:extLst>
          </p:cNvPr>
          <p:cNvCxnSpPr>
            <a:cxnSpLocks/>
            <a:stCxn id="31" idx="1"/>
          </p:cNvCxnSpPr>
          <p:nvPr userDrawn="1"/>
        </p:nvCxnSpPr>
        <p:spPr>
          <a:xfrm>
            <a:off x="-5961" y="3012269"/>
            <a:ext cx="10677536" cy="8096"/>
          </a:xfrm>
          <a:prstGeom prst="line">
            <a:avLst/>
          </a:prstGeom>
          <a:ln w="158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 name="Ovál 4">
            <a:extLst>
              <a:ext uri="{FF2B5EF4-FFF2-40B4-BE49-F238E27FC236}">
                <a16:creationId xmlns:a16="http://schemas.microsoft.com/office/drawing/2014/main" id="{6FC7C3AE-E7C6-4281-BDCF-EC76AED3204B}"/>
              </a:ext>
            </a:extLst>
          </p:cNvPr>
          <p:cNvSpPr/>
          <p:nvPr userDrawn="1"/>
        </p:nvSpPr>
        <p:spPr>
          <a:xfrm>
            <a:off x="2281198"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5961" y="2396821"/>
            <a:ext cx="153960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3053514" y="2392820"/>
            <a:ext cx="3051447" cy="1230895"/>
          </a:xfrm>
          <a:prstGeom prst="rect">
            <a:avLst/>
          </a:prstGeom>
          <a:pattFill prst="pct40">
            <a:fgClr>
              <a:schemeClr val="bg1"/>
            </a:fgClr>
            <a:bgClr>
              <a:schemeClr val="bg1">
                <a:lumMod val="75000"/>
              </a:schemeClr>
            </a:bgClr>
          </a:pattFill>
          <a:effectLst/>
        </p:spPr>
        <p:txBody>
          <a:bodyPr anchor="ctr"/>
          <a:lstStyle>
            <a:lvl1pPr marL="0" indent="0" algn="ctr">
              <a:buNone/>
              <a:defRPr sz="1600" baseline="0">
                <a:latin typeface="Roboto Regular" charset="0"/>
              </a:defRPr>
            </a:lvl1pPr>
          </a:lstStyle>
          <a:p>
            <a:r>
              <a:rPr lang="en-US"/>
              <a:t>Insert Image</a:t>
            </a:r>
          </a:p>
        </p:txBody>
      </p:sp>
      <p:pic>
        <p:nvPicPr>
          <p:cNvPr id="38" name="Grafický objekt 37">
            <a:extLst>
              <a:ext uri="{FF2B5EF4-FFF2-40B4-BE49-F238E27FC236}">
                <a16:creationId xmlns:a16="http://schemas.microsoft.com/office/drawing/2014/main" id="{EEEAEABF-EA20-4819-B2F1-122AC61188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2222659" y="3569225"/>
            <a:ext cx="8197697" cy="452780"/>
          </a:xfrm>
          <a:prstGeom prst="rect">
            <a:avLst/>
          </a:prstGeom>
        </p:spPr>
      </p:pic>
      <p:sp>
        <p:nvSpPr>
          <p:cNvPr id="47" name="Text Placeholder 3">
            <a:extLst>
              <a:ext uri="{FF2B5EF4-FFF2-40B4-BE49-F238E27FC236}">
                <a16:creationId xmlns:a16="http://schemas.microsoft.com/office/drawing/2014/main" id="{C68A20C0-8897-4190-9215-7AD4173FA2C5}"/>
              </a:ext>
            </a:extLst>
          </p:cNvPr>
          <p:cNvSpPr>
            <a:spLocks noGrp="1"/>
          </p:cNvSpPr>
          <p:nvPr>
            <p:ph type="body" sz="quarter" idx="24" hasCustomPrompt="1"/>
          </p:nvPr>
        </p:nvSpPr>
        <p:spPr>
          <a:xfrm>
            <a:off x="7637052"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
        <p:nvSpPr>
          <p:cNvPr id="48" name="Text Placeholder 3">
            <a:extLst>
              <a:ext uri="{FF2B5EF4-FFF2-40B4-BE49-F238E27FC236}">
                <a16:creationId xmlns:a16="http://schemas.microsoft.com/office/drawing/2014/main" id="{725A1D3D-38D6-44B4-895E-830DE4F96A31}"/>
              </a:ext>
            </a:extLst>
          </p:cNvPr>
          <p:cNvSpPr>
            <a:spLocks noGrp="1"/>
          </p:cNvSpPr>
          <p:nvPr>
            <p:ph type="body" sz="quarter" idx="25" hasCustomPrompt="1"/>
          </p:nvPr>
        </p:nvSpPr>
        <p:spPr>
          <a:xfrm>
            <a:off x="7643834"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49" name="Picture Placeholder 14">
            <a:extLst>
              <a:ext uri="{FF2B5EF4-FFF2-40B4-BE49-F238E27FC236}">
                <a16:creationId xmlns:a16="http://schemas.microsoft.com/office/drawing/2014/main" id="{5C992A10-7C9D-4A57-89B0-245027F0B6AE}"/>
              </a:ext>
            </a:extLst>
          </p:cNvPr>
          <p:cNvSpPr>
            <a:spLocks noGrp="1"/>
          </p:cNvSpPr>
          <p:nvPr>
            <p:ph type="pic" sz="quarter" idx="26" hasCustomPrompt="1"/>
          </p:nvPr>
        </p:nvSpPr>
        <p:spPr>
          <a:xfrm>
            <a:off x="7642045" y="2387050"/>
            <a:ext cx="3039055"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0006" y="765175"/>
            <a:ext cx="2985391" cy="684376"/>
          </a:xfrm>
          <a:prstGeom prst="rect">
            <a:avLst/>
          </a:prstGeom>
        </p:spPr>
      </p:pic>
      <p:sp>
        <p:nvSpPr>
          <p:cNvPr id="51" name="Text Placeholder 3">
            <a:extLst>
              <a:ext uri="{FF2B5EF4-FFF2-40B4-BE49-F238E27FC236}">
                <a16:creationId xmlns:a16="http://schemas.microsoft.com/office/drawing/2014/main" id="{F7B4DB84-FF5A-42A3-8F97-08C5ED3749E5}"/>
              </a:ext>
            </a:extLst>
          </p:cNvPr>
          <p:cNvSpPr>
            <a:spLocks noGrp="1"/>
          </p:cNvSpPr>
          <p:nvPr>
            <p:ph type="body" sz="quarter" idx="27" hasCustomPrompt="1"/>
          </p:nvPr>
        </p:nvSpPr>
        <p:spPr>
          <a:xfrm>
            <a:off x="1870236"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2023</a:t>
            </a:r>
            <a:endParaRPr lang="sk-SK" noProof="0"/>
          </a:p>
        </p:txBody>
      </p:sp>
      <p:sp>
        <p:nvSpPr>
          <p:cNvPr id="52" name="Ovál 51">
            <a:extLst>
              <a:ext uri="{FF2B5EF4-FFF2-40B4-BE49-F238E27FC236}">
                <a16:creationId xmlns:a16="http://schemas.microsoft.com/office/drawing/2014/main" id="{16685F15-5879-4FBB-89F2-033338E004DB}"/>
              </a:ext>
            </a:extLst>
          </p:cNvPr>
          <p:cNvSpPr/>
          <p:nvPr userDrawn="1"/>
        </p:nvSpPr>
        <p:spPr>
          <a:xfrm>
            <a:off x="6876922"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Text Placeholder 3">
            <a:extLst>
              <a:ext uri="{FF2B5EF4-FFF2-40B4-BE49-F238E27FC236}">
                <a16:creationId xmlns:a16="http://schemas.microsoft.com/office/drawing/2014/main" id="{9392CE7A-DC4C-4864-A8E1-5B0EEED19EAB}"/>
              </a:ext>
            </a:extLst>
          </p:cNvPr>
          <p:cNvSpPr>
            <a:spLocks noGrp="1"/>
          </p:cNvSpPr>
          <p:nvPr>
            <p:ph type="body" sz="quarter" idx="28" hasCustomPrompt="1"/>
          </p:nvPr>
        </p:nvSpPr>
        <p:spPr>
          <a:xfrm>
            <a:off x="6465960"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2024</a:t>
            </a:r>
            <a:endParaRPr lang="sk-SK" noProof="0"/>
          </a:p>
        </p:txBody>
      </p:sp>
    </p:spTree>
    <p:extLst>
      <p:ext uri="{BB962C8B-B14F-4D97-AF65-F5344CB8AC3E}">
        <p14:creationId xmlns:p14="http://schemas.microsoft.com/office/powerpoint/2010/main" val="9133178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100"/>
                                        <p:tgtEl>
                                          <p:spTgt spid="37"/>
                                        </p:tgtEl>
                                      </p:cBhvr>
                                    </p:animEffect>
                                  </p:childTnLst>
                                </p:cTn>
                              </p:par>
                              <p:par>
                                <p:cTn id="8" presetID="22" presetClass="entr" presetSubtype="8" fill="hold" nodeType="withEffect">
                                  <p:stCondLst>
                                    <p:cond delay="150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6" presetClass="emph" presetSubtype="0" accel="50000" decel="50000" autoRev="1" fill="hold" nodeType="withEffect">
                                  <p:stCondLst>
                                    <p:cond delay="1500"/>
                                  </p:stCondLst>
                                  <p:childTnLst>
                                    <p:animScale>
                                      <p:cBhvr>
                                        <p:cTn id="12" dur="500" fill="hold"/>
                                        <p:tgtEl>
                                          <p:spTgt spid="50"/>
                                        </p:tgtEl>
                                      </p:cBhvr>
                                      <p:by x="120000" y="120000"/>
                                    </p:animScale>
                                  </p:childTnLst>
                                </p:cTn>
                              </p:par>
                              <p:par>
                                <p:cTn id="13" presetID="22" presetClass="entr" presetSubtype="8" fill="hold" nodeType="withEffect">
                                  <p:stCondLst>
                                    <p:cond delay="225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 presetClass="entr" presetSubtype="1" decel="100000" fill="hold" grpId="0" nodeType="withEffect">
                                  <p:stCondLst>
                                    <p:cond delay="125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ppt_x"/>
                                          </p:val>
                                        </p:tav>
                                        <p:tav tm="100000">
                                          <p:val>
                                            <p:strVal val="#ppt_x"/>
                                          </p:val>
                                        </p:tav>
                                      </p:tavLst>
                                    </p:anim>
                                    <p:anim calcmode="lin" valueType="num">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20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2000"/>
                                  </p:stCondLst>
                                  <p:childTnLst>
                                    <p:animScale>
                                      <p:cBhvr>
                                        <p:cTn id="24" dur="500" fill="hold"/>
                                        <p:tgtEl>
                                          <p:spTgt spid="31"/>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35"/>
                                        </p:tgtEl>
                                      </p:cBhvr>
                                      <p:by x="120000" y="120000"/>
                                    </p:animScale>
                                  </p:childTnLst>
                                </p:cTn>
                              </p:par>
                              <p:par>
                                <p:cTn id="30" presetID="22" presetClass="entr" presetSubtype="8" fill="hold" grpId="0" nodeType="withEffect">
                                  <p:stCondLst>
                                    <p:cond delay="250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6" presetClass="emph" presetSubtype="0" accel="50000" decel="50000" autoRev="1" fill="hold" grpId="1" nodeType="withEffect">
                                  <p:stCondLst>
                                    <p:cond delay="2500"/>
                                  </p:stCondLst>
                                  <p:childTnLst>
                                    <p:animScale>
                                      <p:cBhvr>
                                        <p:cTn id="34" dur="500" fill="hold"/>
                                        <p:tgtEl>
                                          <p:spTgt spid="49"/>
                                        </p:tgtEl>
                                      </p:cBhvr>
                                      <p:by x="120000" y="120000"/>
                                    </p:animScale>
                                  </p:childTnLst>
                                </p:cTn>
                              </p:par>
                              <p:par>
                                <p:cTn id="35" presetID="10" presetClass="entr" presetSubtype="0" fill="hold" grpId="0" nodeType="withEffect">
                                  <p:stCondLst>
                                    <p:cond delay="25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22" presetClass="entr" presetSubtype="8" fill="hold" grpId="0" nodeType="withEffect">
                                  <p:stCondLst>
                                    <p:cond delay="225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wipe(left)">
                                      <p:cBhvr>
                                        <p:cTn id="43" dur="500"/>
                                        <p:tgtEl>
                                          <p:spTgt spid="41">
                                            <p:txEl>
                                              <p:pRg st="0" end="0"/>
                                            </p:txEl>
                                          </p:spTgt>
                                        </p:tgtEl>
                                      </p:cBhvr>
                                    </p:animEffect>
                                  </p:childTnLst>
                                </p:cTn>
                              </p:par>
                              <p:par>
                                <p:cTn id="44" presetID="22" presetClass="entr" presetSubtype="8" fill="hold" grpId="0" nodeType="withEffect">
                                  <p:stCondLst>
                                    <p:cond delay="2500"/>
                                  </p:stCondLst>
                                  <p:childTnLst>
                                    <p:set>
                                      <p:cBhvr>
                                        <p:cTn id="45" dur="1" fill="hold">
                                          <p:stCondLst>
                                            <p:cond delay="0"/>
                                          </p:stCondLst>
                                        </p:cTn>
                                        <p:tgtEl>
                                          <p:spTgt spid="48">
                                            <p:txEl>
                                              <p:pRg st="0" end="0"/>
                                            </p:txEl>
                                          </p:spTgt>
                                        </p:tgtEl>
                                        <p:attrNameLst>
                                          <p:attrName>style.visibility</p:attrName>
                                        </p:attrNameLst>
                                      </p:cBhvr>
                                      <p:to>
                                        <p:strVal val="visible"/>
                                      </p:to>
                                    </p:set>
                                    <p:animEffect transition="in" filter="wipe(left)">
                                      <p:cBhvr>
                                        <p:cTn id="46" dur="500"/>
                                        <p:tgtEl>
                                          <p:spTgt spid="48">
                                            <p:txEl>
                                              <p:pRg st="0" end="0"/>
                                            </p:txEl>
                                          </p:spTgt>
                                        </p:tgtEl>
                                      </p:cBhvr>
                                    </p:animEffect>
                                  </p:childTnLst>
                                </p:cTn>
                              </p:par>
                              <p:par>
                                <p:cTn id="47" presetID="2" presetClass="entr" presetSubtype="4" decel="100000" fill="hold" grpId="0" nodeType="withEffect">
                                  <p:stCondLst>
                                    <p:cond delay="275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750" fill="hold"/>
                                        <p:tgtEl>
                                          <p:spTgt spid="19"/>
                                        </p:tgtEl>
                                        <p:attrNameLst>
                                          <p:attrName>ppt_x</p:attrName>
                                        </p:attrNameLst>
                                      </p:cBhvr>
                                      <p:tavLst>
                                        <p:tav tm="0">
                                          <p:val>
                                            <p:strVal val="#ppt_x"/>
                                          </p:val>
                                        </p:tav>
                                        <p:tav tm="100000">
                                          <p:val>
                                            <p:strVal val="#ppt_x"/>
                                          </p:val>
                                        </p:tav>
                                      </p:tavLst>
                                    </p:anim>
                                    <p:anim calcmode="lin" valueType="num">
                                      <p:cBhvr additive="base">
                                        <p:cTn id="50" dur="750" fill="hold"/>
                                        <p:tgtEl>
                                          <p:spTgt spid="19"/>
                                        </p:tgtEl>
                                        <p:attrNameLst>
                                          <p:attrName>ppt_y</p:attrName>
                                        </p:attrNameLst>
                                      </p:cBhvr>
                                      <p:tavLst>
                                        <p:tav tm="0">
                                          <p:val>
                                            <p:strVal val="1+#ppt_h/2"/>
                                          </p:val>
                                        </p:tav>
                                        <p:tav tm="100000">
                                          <p:val>
                                            <p:strVal val="#ppt_y"/>
                                          </p:val>
                                        </p:tav>
                                      </p:tavLst>
                                    </p:anim>
                                  </p:childTnLst>
                                </p:cTn>
                              </p:par>
                              <p:par>
                                <p:cTn id="51" presetID="10" presetClass="entr" presetSubtype="0" fill="hold" grpId="0" nodeType="withEffect">
                                  <p:stCondLst>
                                    <p:cond delay="275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2" presetClass="entr" presetSubtype="4" decel="100000" fill="hold" grpId="0" nodeType="withEffect">
                                  <p:stCondLst>
                                    <p:cond delay="300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750" fill="hold"/>
                                        <p:tgtEl>
                                          <p:spTgt spid="47"/>
                                        </p:tgtEl>
                                        <p:attrNameLst>
                                          <p:attrName>ppt_x</p:attrName>
                                        </p:attrNameLst>
                                      </p:cBhvr>
                                      <p:tavLst>
                                        <p:tav tm="0">
                                          <p:val>
                                            <p:strVal val="#ppt_x"/>
                                          </p:val>
                                        </p:tav>
                                        <p:tav tm="100000">
                                          <p:val>
                                            <p:strVal val="#ppt_x"/>
                                          </p:val>
                                        </p:tav>
                                      </p:tavLst>
                                    </p:anim>
                                    <p:anim calcmode="lin" valueType="num">
                                      <p:cBhvr additive="base">
                                        <p:cTn id="57" dur="750" fill="hold"/>
                                        <p:tgtEl>
                                          <p:spTgt spid="47"/>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250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5" grpId="0" animBg="1"/>
      <p:bldP spid="31" grpId="0" animBg="1"/>
      <p:bldP spid="31" grpId="1" animBg="1"/>
      <p:bldP spid="35" grpId="0" animBg="1"/>
      <p:bldP spid="35" grpId="1" animBg="1"/>
      <p:bldP spid="47" grpId="0">
        <p:tmplLst>
          <p:tmpl>
            <p:tnLst>
              <p:par>
                <p:cTn presetID="2" presetClass="entr" presetSubtype="4" decel="100000"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animBg="1"/>
      <p:bldP spid="49" grpId="1" animBg="1"/>
      <p:bldP spid="51" grpId="0">
        <p:tmplLst>
          <p:tmpl>
            <p:tnLst>
              <p:par>
                <p:cTn presetID="10" presetClass="entr" presetSubtype="0"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3" grpId="0">
        <p:tmplLst>
          <p:tmpl>
            <p:tnLst>
              <p:par>
                <p:cTn presetID="10" presetClass="entr" presetSubtype="0" fill="hold" nodeType="withEffect">
                  <p:stCondLst>
                    <p:cond delay="27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Galeria Slide - Obrazok 3x">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Rectangle 4">
            <a:extLst>
              <a:ext uri="{FF2B5EF4-FFF2-40B4-BE49-F238E27FC236}">
                <a16:creationId xmlns:a16="http://schemas.microsoft.com/office/drawing/2014/main" id="{24524A6D-B386-4BBA-8CBA-56098F574313}"/>
              </a:ext>
            </a:extLst>
          </p:cNvPr>
          <p:cNvSpPr/>
          <p:nvPr userDrawn="1"/>
        </p:nvSpPr>
        <p:spPr>
          <a:xfrm>
            <a:off x="7615" y="5308006"/>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705764" y="3399674"/>
            <a:ext cx="8197697" cy="452780"/>
          </a:xfrm>
          <a:prstGeom prst="rect">
            <a:avLst/>
          </a:prstGeom>
        </p:spPr>
      </p:pic>
      <p:sp>
        <p:nvSpPr>
          <p:cNvPr id="35" name="Picture Placeholder 14">
            <a:extLst>
              <a:ext uri="{FF2B5EF4-FFF2-40B4-BE49-F238E27FC236}">
                <a16:creationId xmlns:a16="http://schemas.microsoft.com/office/drawing/2014/main" id="{BD989C71-790D-4628-BF53-F793E4F249F1}"/>
              </a:ext>
            </a:extLst>
          </p:cNvPr>
          <p:cNvSpPr>
            <a:spLocks noGrp="1"/>
          </p:cNvSpPr>
          <p:nvPr>
            <p:ph type="pic" sz="quarter" idx="24" hasCustomPrompt="1"/>
          </p:nvPr>
        </p:nvSpPr>
        <p:spPr>
          <a:xfrm>
            <a:off x="1537727" y="2321541"/>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7" name="Picture Placeholder 14">
            <a:extLst>
              <a:ext uri="{FF2B5EF4-FFF2-40B4-BE49-F238E27FC236}">
                <a16:creationId xmlns:a16="http://schemas.microsoft.com/office/drawing/2014/main" id="{EA196BE7-1AEF-4969-8E1F-7F21F89289E8}"/>
              </a:ext>
            </a:extLst>
          </p:cNvPr>
          <p:cNvSpPr>
            <a:spLocks noGrp="1"/>
          </p:cNvSpPr>
          <p:nvPr>
            <p:ph type="pic" sz="quarter" idx="25" hasCustomPrompt="1"/>
          </p:nvPr>
        </p:nvSpPr>
        <p:spPr>
          <a:xfrm>
            <a:off x="4580461" y="3866903"/>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42" name="Picture Placeholder 14">
            <a:extLst>
              <a:ext uri="{FF2B5EF4-FFF2-40B4-BE49-F238E27FC236}">
                <a16:creationId xmlns:a16="http://schemas.microsoft.com/office/drawing/2014/main" id="{60046EA5-BFE2-485B-B5E1-ABB07D5A1F01}"/>
              </a:ext>
            </a:extLst>
          </p:cNvPr>
          <p:cNvSpPr>
            <a:spLocks noGrp="1"/>
          </p:cNvSpPr>
          <p:nvPr>
            <p:ph type="pic" sz="quarter" idx="26" hasCustomPrompt="1"/>
          </p:nvPr>
        </p:nvSpPr>
        <p:spPr>
          <a:xfrm>
            <a:off x="7639059" y="860617"/>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43" name="Text Placeholder 3">
            <a:extLst>
              <a:ext uri="{FF2B5EF4-FFF2-40B4-BE49-F238E27FC236}">
                <a16:creationId xmlns:a16="http://schemas.microsoft.com/office/drawing/2014/main" id="{CF57BB0C-829B-421D-B75C-04E8A37800FE}"/>
              </a:ext>
            </a:extLst>
          </p:cNvPr>
          <p:cNvSpPr>
            <a:spLocks noGrp="1"/>
          </p:cNvSpPr>
          <p:nvPr>
            <p:ph type="body" sz="quarter" idx="21" hasCustomPrompt="1"/>
          </p:nvPr>
        </p:nvSpPr>
        <p:spPr>
          <a:xfrm>
            <a:off x="8587667" y="4997571"/>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Tree>
    <p:extLst>
      <p:ext uri="{BB962C8B-B14F-4D97-AF65-F5344CB8AC3E}">
        <p14:creationId xmlns:p14="http://schemas.microsoft.com/office/powerpoint/2010/main" val="33475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20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6" presetClass="emph" presetSubtype="0" accel="50000" decel="50000" autoRev="1" fill="hold" grpId="1" nodeType="withEffect">
                                  <p:stCondLst>
                                    <p:cond delay="2000"/>
                                  </p:stCondLst>
                                  <p:childTnLst>
                                    <p:animScale>
                                      <p:cBhvr>
                                        <p:cTn id="13" dur="500" fill="hold"/>
                                        <p:tgtEl>
                                          <p:spTgt spid="35"/>
                                        </p:tgtEl>
                                      </p:cBhvr>
                                      <p:by x="120000" y="120000"/>
                                    </p:animScale>
                                  </p:childTnLst>
                                </p:cTn>
                              </p:par>
                              <p:par>
                                <p:cTn id="14" presetID="22" presetClass="entr" presetSubtype="8" fill="hold" grpId="0" nodeType="withEffect">
                                  <p:stCondLst>
                                    <p:cond delay="225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par>
                                <p:cTn id="17" presetID="6" presetClass="emph" presetSubtype="0" accel="50000" decel="50000" autoRev="1" fill="hold" grpId="1" nodeType="withEffect">
                                  <p:stCondLst>
                                    <p:cond delay="2250"/>
                                  </p:stCondLst>
                                  <p:childTnLst>
                                    <p:animScale>
                                      <p:cBhvr>
                                        <p:cTn id="18" dur="500" fill="hold"/>
                                        <p:tgtEl>
                                          <p:spTgt spid="37"/>
                                        </p:tgtEl>
                                      </p:cBhvr>
                                      <p:by x="120000" y="120000"/>
                                    </p:animScale>
                                  </p:childTnLst>
                                </p:cTn>
                              </p:par>
                              <p:par>
                                <p:cTn id="19" presetID="22" presetClass="entr" presetSubtype="8" fill="hold" grpId="0" nodeType="withEffect">
                                  <p:stCondLst>
                                    <p:cond delay="250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par>
                                <p:cTn id="22" presetID="6" presetClass="emph" presetSubtype="0" accel="50000" decel="50000" autoRev="1" fill="hold" grpId="1" nodeType="withEffect">
                                  <p:stCondLst>
                                    <p:cond delay="2500"/>
                                  </p:stCondLst>
                                  <p:childTnLst>
                                    <p:animScale>
                                      <p:cBhvr>
                                        <p:cTn id="23" dur="500" fill="hold"/>
                                        <p:tgtEl>
                                          <p:spTgt spid="42"/>
                                        </p:tgtEl>
                                      </p:cBhvr>
                                      <p:by x="120000" y="120000"/>
                                    </p:animScale>
                                  </p:childTnLst>
                                </p:cTn>
                              </p:par>
                              <p:par>
                                <p:cTn id="24" presetID="22" presetClass="entr" presetSubtype="8"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par>
                                <p:cTn id="27" presetID="2" presetClass="entr" presetSubtype="4" decel="100000" fill="hold" grpId="0" nodeType="withEffect">
                                  <p:stCondLst>
                                    <p:cond delay="275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750" fill="hold"/>
                                        <p:tgtEl>
                                          <p:spTgt spid="43"/>
                                        </p:tgtEl>
                                        <p:attrNameLst>
                                          <p:attrName>ppt_x</p:attrName>
                                        </p:attrNameLst>
                                      </p:cBhvr>
                                      <p:tavLst>
                                        <p:tav tm="0">
                                          <p:val>
                                            <p:strVal val="#ppt_x"/>
                                          </p:val>
                                        </p:tav>
                                        <p:tav tm="100000">
                                          <p:val>
                                            <p:strVal val="#ppt_x"/>
                                          </p:val>
                                        </p:tav>
                                      </p:tavLst>
                                    </p:anim>
                                    <p:anim calcmode="lin" valueType="num">
                                      <p:cBhvr additive="base">
                                        <p:cTn id="30" dur="750" fill="hold"/>
                                        <p:tgtEl>
                                          <p:spTgt spid="43"/>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250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5" grpId="1" animBg="1"/>
      <p:bldP spid="37" grpId="0" animBg="1"/>
      <p:bldP spid="37" grpId="1" animBg="1"/>
      <p:bldP spid="42" grpId="0" animBg="1"/>
      <p:bldP spid="42" grpId="1" animBg="1"/>
      <p:bldP spid="43" grpId="0">
        <p:tmplLst>
          <p:tmpl>
            <p:tnLst>
              <p:par>
                <p:cTn presetID="2" presetClass="entr" presetSubtype="4" decel="100000" fill="hold" nodeType="withEffect">
                  <p:stCondLst>
                    <p:cond delay="27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_Galeria Slide - Obrazok 2x">
    <p:spTree>
      <p:nvGrpSpPr>
        <p:cNvPr id="1" name=""/>
        <p:cNvGrpSpPr/>
        <p:nvPr/>
      </p:nvGrpSpPr>
      <p:grpSpPr>
        <a:xfrm>
          <a:off x="0" y="0"/>
          <a:ext cx="0" cy="0"/>
          <a:chOff x="0" y="0"/>
          <a:chExt cx="0" cy="0"/>
        </a:xfrm>
      </p:grpSpPr>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911114" y="3741264"/>
            <a:ext cx="8197697" cy="452780"/>
          </a:xfrm>
          <a:prstGeom prst="rect">
            <a:avLst/>
          </a:prstGeom>
        </p:spPr>
      </p:pic>
      <p:sp>
        <p:nvSpPr>
          <p:cNvPr id="35" name="Picture Placeholder 14">
            <a:extLst>
              <a:ext uri="{FF2B5EF4-FFF2-40B4-BE49-F238E27FC236}">
                <a16:creationId xmlns:a16="http://schemas.microsoft.com/office/drawing/2014/main" id="{BD989C71-790D-4628-BF53-F793E4F249F1}"/>
              </a:ext>
            </a:extLst>
          </p:cNvPr>
          <p:cNvSpPr>
            <a:spLocks noGrp="1"/>
          </p:cNvSpPr>
          <p:nvPr>
            <p:ph type="pic" sz="quarter" idx="24" hasCustomPrompt="1"/>
          </p:nvPr>
        </p:nvSpPr>
        <p:spPr>
          <a:xfrm>
            <a:off x="914401" y="1264778"/>
            <a:ext cx="4146894" cy="289370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11" name="Picture Placeholder 14">
            <a:extLst>
              <a:ext uri="{FF2B5EF4-FFF2-40B4-BE49-F238E27FC236}">
                <a16:creationId xmlns:a16="http://schemas.microsoft.com/office/drawing/2014/main" id="{D67DBAEB-C4AE-431E-AB2B-EC67F20B1BDD}"/>
              </a:ext>
            </a:extLst>
          </p:cNvPr>
          <p:cNvSpPr>
            <a:spLocks noGrp="1"/>
          </p:cNvSpPr>
          <p:nvPr>
            <p:ph type="pic" sz="quarter" idx="25" hasCustomPrompt="1"/>
          </p:nvPr>
        </p:nvSpPr>
        <p:spPr>
          <a:xfrm>
            <a:off x="7142784" y="1264778"/>
            <a:ext cx="4146894" cy="289370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12" name="Zástupný objekt pre text 6">
            <a:extLst>
              <a:ext uri="{FF2B5EF4-FFF2-40B4-BE49-F238E27FC236}">
                <a16:creationId xmlns:a16="http://schemas.microsoft.com/office/drawing/2014/main" id="{0CB4EC88-88E5-427F-BA21-883017F46F67}"/>
              </a:ext>
            </a:extLst>
          </p:cNvPr>
          <p:cNvSpPr>
            <a:spLocks noGrp="1"/>
          </p:cNvSpPr>
          <p:nvPr>
            <p:ph type="body" sz="quarter" idx="28" hasCustomPrompt="1"/>
          </p:nvPr>
        </p:nvSpPr>
        <p:spPr>
          <a:xfrm>
            <a:off x="1730323" y="4519764"/>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1</a:t>
            </a:r>
            <a:endParaRPr lang="sk-SK"/>
          </a:p>
        </p:txBody>
      </p:sp>
      <p:sp>
        <p:nvSpPr>
          <p:cNvPr id="13" name="Text Placeholder 3">
            <a:extLst>
              <a:ext uri="{FF2B5EF4-FFF2-40B4-BE49-F238E27FC236}">
                <a16:creationId xmlns:a16="http://schemas.microsoft.com/office/drawing/2014/main" id="{4FCC1BD0-6E2C-47FA-A919-8B1A4CFE4EC8}"/>
              </a:ext>
            </a:extLst>
          </p:cNvPr>
          <p:cNvSpPr>
            <a:spLocks noGrp="1"/>
          </p:cNvSpPr>
          <p:nvPr>
            <p:ph type="body" sz="quarter" idx="22" hasCustomPrompt="1"/>
          </p:nvPr>
        </p:nvSpPr>
        <p:spPr>
          <a:xfrm>
            <a:off x="2426677" y="4435262"/>
            <a:ext cx="2634618" cy="553998"/>
          </a:xfrm>
          <a:prstGeom prst="rect">
            <a:avLst/>
          </a:prstGeom>
        </p:spPr>
        <p:txBody>
          <a:bodyPr wrap="square" lIns="0" tIns="0" rIns="0" bIns="0">
            <a:spAutoFit/>
          </a:bodyPr>
          <a:lstStyle>
            <a:lvl1pPr marL="0" indent="0" algn="r">
              <a:lnSpc>
                <a:spcPct val="100000"/>
              </a:lnSpc>
              <a:spcBef>
                <a:spcPts val="0"/>
              </a:spcBef>
              <a:buNone/>
              <a:defRPr sz="18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a:t>
            </a:r>
            <a:endParaRPr lang="sk-SK" noProof="0"/>
          </a:p>
        </p:txBody>
      </p:sp>
      <p:sp>
        <p:nvSpPr>
          <p:cNvPr id="14" name="Zástupný objekt pre text 6">
            <a:extLst>
              <a:ext uri="{FF2B5EF4-FFF2-40B4-BE49-F238E27FC236}">
                <a16:creationId xmlns:a16="http://schemas.microsoft.com/office/drawing/2014/main" id="{F4542B9F-9EB5-47F3-AB78-6BAECF9BE8FD}"/>
              </a:ext>
            </a:extLst>
          </p:cNvPr>
          <p:cNvSpPr>
            <a:spLocks noGrp="1"/>
          </p:cNvSpPr>
          <p:nvPr>
            <p:ph type="body" sz="quarter" idx="29" hasCustomPrompt="1"/>
          </p:nvPr>
        </p:nvSpPr>
        <p:spPr>
          <a:xfrm>
            <a:off x="7958705" y="4519764"/>
            <a:ext cx="397407" cy="397407"/>
          </a:xfrm>
          <a:prstGeom prst="ellipse">
            <a:avLst/>
          </a:prstGeom>
          <a:solidFill>
            <a:srgbClr val="004C96"/>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2</a:t>
            </a:r>
            <a:endParaRPr lang="sk-SK"/>
          </a:p>
        </p:txBody>
      </p:sp>
      <p:sp>
        <p:nvSpPr>
          <p:cNvPr id="16" name="Text Placeholder 3">
            <a:extLst>
              <a:ext uri="{FF2B5EF4-FFF2-40B4-BE49-F238E27FC236}">
                <a16:creationId xmlns:a16="http://schemas.microsoft.com/office/drawing/2014/main" id="{53E969EC-CB35-4AA3-81CA-0D6FAF9DFF21}"/>
              </a:ext>
            </a:extLst>
          </p:cNvPr>
          <p:cNvSpPr>
            <a:spLocks noGrp="1"/>
          </p:cNvSpPr>
          <p:nvPr>
            <p:ph type="body" sz="quarter" idx="21" hasCustomPrompt="1"/>
          </p:nvPr>
        </p:nvSpPr>
        <p:spPr>
          <a:xfrm>
            <a:off x="2410648" y="5365494"/>
            <a:ext cx="2650647" cy="650050"/>
          </a:xfrm>
          <a:prstGeom prst="rect">
            <a:avLst/>
          </a:prstGeom>
        </p:spPr>
        <p:txBody>
          <a:bodyPr wrap="square" lIns="0" tIns="0" rIns="0" bIns="0">
            <a:spAutoFit/>
          </a:bodyPr>
          <a:lstStyle>
            <a:lvl1pPr marL="0" indent="0" algn="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en-US" noProof="0"/>
              <a:t>.</a:t>
            </a:r>
            <a:endParaRPr lang="sk-SK" noProof="0"/>
          </a:p>
        </p:txBody>
      </p:sp>
      <p:sp>
        <p:nvSpPr>
          <p:cNvPr id="18" name="Text Placeholder 3">
            <a:extLst>
              <a:ext uri="{FF2B5EF4-FFF2-40B4-BE49-F238E27FC236}">
                <a16:creationId xmlns:a16="http://schemas.microsoft.com/office/drawing/2014/main" id="{7910E9B4-F7BD-4013-8396-73C61CEDE3C1}"/>
              </a:ext>
            </a:extLst>
          </p:cNvPr>
          <p:cNvSpPr>
            <a:spLocks noGrp="1"/>
          </p:cNvSpPr>
          <p:nvPr>
            <p:ph type="body" sz="quarter" idx="31" hasCustomPrompt="1"/>
          </p:nvPr>
        </p:nvSpPr>
        <p:spPr>
          <a:xfrm>
            <a:off x="8655060" y="4435262"/>
            <a:ext cx="2634618" cy="553998"/>
          </a:xfrm>
          <a:prstGeom prst="rect">
            <a:avLst/>
          </a:prstGeom>
        </p:spPr>
        <p:txBody>
          <a:bodyPr wrap="square" lIns="0" tIns="0" rIns="0" bIns="0">
            <a:spAutoFit/>
          </a:bodyPr>
          <a:lstStyle>
            <a:lvl1pPr marL="0" indent="0" algn="r">
              <a:lnSpc>
                <a:spcPct val="100000"/>
              </a:lnSpc>
              <a:spcBef>
                <a:spcPts val="0"/>
              </a:spcBef>
              <a:buNone/>
              <a:defRPr sz="18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a:t>
            </a:r>
            <a:endParaRPr lang="sk-SK" noProof="0"/>
          </a:p>
        </p:txBody>
      </p:sp>
      <p:sp>
        <p:nvSpPr>
          <p:cNvPr id="20" name="Text Placeholder 3">
            <a:extLst>
              <a:ext uri="{FF2B5EF4-FFF2-40B4-BE49-F238E27FC236}">
                <a16:creationId xmlns:a16="http://schemas.microsoft.com/office/drawing/2014/main" id="{E469ADEE-F1C7-4CE3-A674-74E83767B898}"/>
              </a:ext>
            </a:extLst>
          </p:cNvPr>
          <p:cNvSpPr>
            <a:spLocks noGrp="1"/>
          </p:cNvSpPr>
          <p:nvPr>
            <p:ph type="body" sz="quarter" idx="32" hasCustomPrompt="1"/>
          </p:nvPr>
        </p:nvSpPr>
        <p:spPr>
          <a:xfrm>
            <a:off x="8639031" y="5365494"/>
            <a:ext cx="2650647" cy="650050"/>
          </a:xfrm>
          <a:prstGeom prst="rect">
            <a:avLst/>
          </a:prstGeom>
        </p:spPr>
        <p:txBody>
          <a:bodyPr wrap="square" lIns="0" tIns="0" rIns="0" bIns="0">
            <a:spAutoFit/>
          </a:bodyPr>
          <a:lstStyle>
            <a:lvl1pPr marL="0" indent="0" algn="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en-US" noProof="0"/>
              <a:t>.</a:t>
            </a:r>
            <a:endParaRPr lang="sk-SK" noProof="0"/>
          </a:p>
        </p:txBody>
      </p:sp>
      <p:pic>
        <p:nvPicPr>
          <p:cNvPr id="22" name="Grafický objekt 21">
            <a:extLst>
              <a:ext uri="{FF2B5EF4-FFF2-40B4-BE49-F238E27FC236}">
                <a16:creationId xmlns:a16="http://schemas.microsoft.com/office/drawing/2014/main" id="{EE0286E0-1C43-4BD6-B0E1-C10A73EFCDA7}"/>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36278" y="393584"/>
            <a:ext cx="2316970" cy="531146"/>
          </a:xfrm>
          <a:prstGeom prst="rect">
            <a:avLst/>
          </a:prstGeom>
        </p:spPr>
      </p:pic>
    </p:spTree>
    <p:extLst>
      <p:ext uri="{BB962C8B-B14F-4D97-AF65-F5344CB8AC3E}">
        <p14:creationId xmlns:p14="http://schemas.microsoft.com/office/powerpoint/2010/main" val="394378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5"/>
                                        </p:tgtEl>
                                      </p:cBhvr>
                                      <p:by x="120000" y="120000"/>
                                    </p:animScale>
                                  </p:childTnLst>
                                </p:cTn>
                              </p:par>
                              <p:par>
                                <p:cTn id="10" presetID="22" presetClass="entr" presetSubtype="8" fill="hold" nodeType="withEffect">
                                  <p:stCondLst>
                                    <p:cond delay="225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par>
                                <p:cTn id="13" presetID="2" presetClass="entr" presetSubtype="4" decel="100000" fill="hold" grpId="0" nodeType="withEffect">
                                  <p:stCondLst>
                                    <p:cond delay="2250"/>
                                  </p:stCondLst>
                                  <p:childTnLst>
                                    <p:set>
                                      <p:cBhvr>
                                        <p:cTn id="14" dur="1" fill="hold">
                                          <p:stCondLst>
                                            <p:cond delay="0"/>
                                          </p:stCondLst>
                                        </p:cTn>
                                        <p:tgtEl>
                                          <p:spTgt spid="12">
                                            <p:bg/>
                                          </p:spTgt>
                                        </p:tgtEl>
                                        <p:attrNameLst>
                                          <p:attrName>style.visibility</p:attrName>
                                        </p:attrNameLst>
                                      </p:cBhvr>
                                      <p:to>
                                        <p:strVal val="visible"/>
                                      </p:to>
                                    </p:set>
                                    <p:anim calcmode="lin" valueType="num">
                                      <p:cBhvr additive="base">
                                        <p:cTn id="15" dur="750" fill="hold"/>
                                        <p:tgtEl>
                                          <p:spTgt spid="12">
                                            <p:bg/>
                                          </p:spTgt>
                                        </p:tgtEl>
                                        <p:attrNameLst>
                                          <p:attrName>ppt_x</p:attrName>
                                        </p:attrNameLst>
                                      </p:cBhvr>
                                      <p:tavLst>
                                        <p:tav tm="0">
                                          <p:val>
                                            <p:strVal val="#ppt_x"/>
                                          </p:val>
                                        </p:tav>
                                        <p:tav tm="100000">
                                          <p:val>
                                            <p:strVal val="#ppt_x"/>
                                          </p:val>
                                        </p:tav>
                                      </p:tavLst>
                                    </p:anim>
                                    <p:anim calcmode="lin" valueType="num">
                                      <p:cBhvr additive="base">
                                        <p:cTn id="16" dur="750" fill="hold"/>
                                        <p:tgtEl>
                                          <p:spTgt spid="12">
                                            <p:bg/>
                                          </p:spTgt>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275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par>
                                <p:cTn id="20" presetID="2" presetClass="entr" presetSubtype="4" decel="100000" fill="hold" grpId="0" nodeType="withEffect">
                                  <p:stCondLst>
                                    <p:cond delay="2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ppt_x"/>
                                          </p:val>
                                        </p:tav>
                                        <p:tav tm="100000">
                                          <p:val>
                                            <p:strVal val="#ppt_x"/>
                                          </p:val>
                                        </p:tav>
                                      </p:tavLst>
                                    </p:anim>
                                    <p:anim calcmode="lin" valueType="num">
                                      <p:cBhvr additive="base">
                                        <p:cTn id="23" dur="75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750"/>
                                  </p:stCondLst>
                                  <p:childTnLst>
                                    <p:set>
                                      <p:cBhvr>
                                        <p:cTn id="25" dur="1" fill="hold">
                                          <p:stCondLst>
                                            <p:cond delay="0"/>
                                          </p:stCondLst>
                                        </p:cTn>
                                        <p:tgtEl>
                                          <p:spTgt spid="14">
                                            <p:bg/>
                                          </p:spTgt>
                                        </p:tgtEl>
                                        <p:attrNameLst>
                                          <p:attrName>style.visibility</p:attrName>
                                        </p:attrNameLst>
                                      </p:cBhvr>
                                      <p:to>
                                        <p:strVal val="visible"/>
                                      </p:to>
                                    </p:set>
                                    <p:anim calcmode="lin" valueType="num">
                                      <p:cBhvr additive="base">
                                        <p:cTn id="26" dur="750" fill="hold"/>
                                        <p:tgtEl>
                                          <p:spTgt spid="14">
                                            <p:bg/>
                                          </p:spTgt>
                                        </p:tgtEl>
                                        <p:attrNameLst>
                                          <p:attrName>ppt_x</p:attrName>
                                        </p:attrNameLst>
                                      </p:cBhvr>
                                      <p:tavLst>
                                        <p:tav tm="0">
                                          <p:val>
                                            <p:strVal val="#ppt_x"/>
                                          </p:val>
                                        </p:tav>
                                        <p:tav tm="100000">
                                          <p:val>
                                            <p:strVal val="#ppt_x"/>
                                          </p:val>
                                        </p:tav>
                                      </p:tavLst>
                                    </p:anim>
                                    <p:anim calcmode="lin" valueType="num">
                                      <p:cBhvr additive="base">
                                        <p:cTn id="27" dur="750" fill="hold"/>
                                        <p:tgtEl>
                                          <p:spTgt spid="14">
                                            <p:bg/>
                                          </p:spTgt>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325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par>
                                <p:cTn id="31" presetID="2" presetClass="entr" presetSubtype="4" decel="100000" fill="hold" grpId="0" nodeType="withEffect">
                                  <p:stCondLst>
                                    <p:cond delay="25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750" fill="hold"/>
                                        <p:tgtEl>
                                          <p:spTgt spid="18"/>
                                        </p:tgtEl>
                                        <p:attrNameLst>
                                          <p:attrName>ppt_x</p:attrName>
                                        </p:attrNameLst>
                                      </p:cBhvr>
                                      <p:tavLst>
                                        <p:tav tm="0">
                                          <p:val>
                                            <p:strVal val="#ppt_x"/>
                                          </p:val>
                                        </p:tav>
                                        <p:tav tm="100000">
                                          <p:val>
                                            <p:strVal val="#ppt_x"/>
                                          </p:val>
                                        </p:tav>
                                      </p:tavLst>
                                    </p:anim>
                                    <p:anim calcmode="lin" valueType="num">
                                      <p:cBhvr additive="base">
                                        <p:cTn id="34" dur="75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1" decel="100000" fill="hold" nodeType="withEffect">
                                  <p:stCondLst>
                                    <p:cond delay="20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fill="hold"/>
                                        <p:tgtEl>
                                          <p:spTgt spid="22"/>
                                        </p:tgtEl>
                                        <p:attrNameLst>
                                          <p:attrName>ppt_x</p:attrName>
                                        </p:attrNameLst>
                                      </p:cBhvr>
                                      <p:tavLst>
                                        <p:tav tm="0">
                                          <p:val>
                                            <p:strVal val="#ppt_x"/>
                                          </p:val>
                                        </p:tav>
                                        <p:tav tm="100000">
                                          <p:val>
                                            <p:strVal val="#ppt_x"/>
                                          </p:val>
                                        </p:tav>
                                      </p:tavLst>
                                    </p:anim>
                                    <p:anim calcmode="lin" valueType="num">
                                      <p:cBhvr additive="base">
                                        <p:cTn id="38" dur="750" fill="hold"/>
                                        <p:tgtEl>
                                          <p:spTgt spid="22"/>
                                        </p:tgtEl>
                                        <p:attrNameLst>
                                          <p:attrName>ppt_y</p:attrName>
                                        </p:attrNameLst>
                                      </p:cBhvr>
                                      <p:tavLst>
                                        <p:tav tm="0">
                                          <p:val>
                                            <p:strVal val="0-#ppt_h/2"/>
                                          </p:val>
                                        </p:tav>
                                        <p:tav tm="100000">
                                          <p:val>
                                            <p:strVal val="#ppt_y"/>
                                          </p:val>
                                        </p:tav>
                                      </p:tavLst>
                                    </p:anim>
                                  </p:childTnLst>
                                </p:cTn>
                              </p:par>
                              <p:par>
                                <p:cTn id="39" presetID="22" presetClass="entr" presetSubtype="8" fill="hold" grpId="0" nodeType="withEffect">
                                  <p:stCondLst>
                                    <p:cond delay="225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6" presetClass="emph" presetSubtype="0" accel="50000" decel="50000" autoRev="1" fill="hold" grpId="1" nodeType="withEffect">
                                  <p:stCondLst>
                                    <p:cond delay="2250"/>
                                  </p:stCondLst>
                                  <p:childTnLst>
                                    <p:animScale>
                                      <p:cBhvr>
                                        <p:cTn id="43" dur="500" fill="hold"/>
                                        <p:tgtEl>
                                          <p:spTgt spid="11"/>
                                        </p:tgtEl>
                                      </p:cBhvr>
                                      <p:by x="120000" y="120000"/>
                                    </p:animScale>
                                  </p:childTnLst>
                                </p:cTn>
                              </p:par>
                              <p:par>
                                <p:cTn id="44" presetID="22" presetClass="entr" presetSubtype="4" fill="hold" grpId="0" nodeType="withEffect">
                                  <p:stCondLst>
                                    <p:cond delay="275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grpId="0" nodeType="withEffect">
                                  <p:stCondLst>
                                    <p:cond delay="300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animBg="1"/>
      <p:bldP spid="11" grpId="1" animBg="1"/>
      <p:bldP spid="12"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2" presetClass="entr" presetSubtype="4" decel="100000" fill="hold" nodeType="withEffect">
                  <p:stCondLst>
                    <p:cond delay="2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p:tmplLst>
          <p:tmpl>
            <p:tnLst>
              <p:par>
                <p:cTn presetID="22" presetClass="entr" presetSubtype="4" fill="hold" nodeType="withEffect">
                  <p:stCondLst>
                    <p:cond delay="2750"/>
                  </p:stCondLst>
                  <p:childTnLst>
                    <p:set>
                      <p:cBhvr>
                        <p:cTn dur="1" fill="hold">
                          <p:stCondLst>
                            <p:cond delay="0"/>
                          </p:stCondLst>
                        </p:cTn>
                        <p:tgtEl>
                          <p:spTgt spid="16"/>
                        </p:tgtEl>
                        <p:attrNameLst>
                          <p:attrName>style.visibility</p:attrName>
                        </p:attrNameLst>
                      </p:cBhvr>
                      <p:to>
                        <p:strVal val="visible"/>
                      </p:to>
                    </p:set>
                    <p:animEffect transition="in" filter="wipe(down)">
                      <p:cBhvr>
                        <p:cTn dur="500"/>
                        <p:tgtEl>
                          <p:spTgt spid="16"/>
                        </p:tgtEl>
                      </p:cBhvr>
                    </p:animEffect>
                  </p:childTnLst>
                </p:cTn>
              </p:par>
            </p:tnLst>
          </p:tmpl>
        </p:tmplLst>
      </p:bldP>
      <p:bldP spid="18" grpId="0">
        <p:tmplLst>
          <p:tmpl>
            <p:tnLst>
              <p:par>
                <p:cTn presetID="2" presetClass="entr" presetSubtype="4" decel="100000" fill="hold" nodeType="withEffect">
                  <p:stCondLst>
                    <p:cond delay="2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2" presetClass="entr" presetSubtype="4" fill="hold" nodeType="withEffect">
                  <p:stCondLst>
                    <p:cond delay="3000"/>
                  </p:stCondLst>
                  <p:childTnLst>
                    <p:set>
                      <p:cBhvr>
                        <p:cTn dur="1" fill="hold">
                          <p:stCondLst>
                            <p:cond delay="0"/>
                          </p:stCondLst>
                        </p:cTn>
                        <p:tgtEl>
                          <p:spTgt spid="20"/>
                        </p:tgtEl>
                        <p:attrNameLst>
                          <p:attrName>style.visibility</p:attrName>
                        </p:attrNameLst>
                      </p:cBhvr>
                      <p:to>
                        <p:strVal val="visible"/>
                      </p:to>
                    </p:set>
                    <p:animEffect transition="in" filter="wipe(down)">
                      <p:cBhvr>
                        <p:cTn dur="500"/>
                        <p:tgtEl>
                          <p:spTgt spid="20"/>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_Infografika pruh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4686069"/>
            <a:ext cx="8197697" cy="452780"/>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1" y="2214726"/>
            <a:ext cx="4575381" cy="46432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7" name="Text Placeholder 3">
            <a:extLst>
              <a:ext uri="{FF2B5EF4-FFF2-40B4-BE49-F238E27FC236}">
                <a16:creationId xmlns:a16="http://schemas.microsoft.com/office/drawing/2014/main" id="{69949222-C4B6-4F5B-A159-16066140F4EA}"/>
              </a:ext>
            </a:extLst>
          </p:cNvPr>
          <p:cNvSpPr>
            <a:spLocks noGrp="1"/>
          </p:cNvSpPr>
          <p:nvPr>
            <p:ph type="body" sz="quarter" idx="19" hasCustomPrompt="1"/>
          </p:nvPr>
        </p:nvSpPr>
        <p:spPr>
          <a:xfrm>
            <a:off x="6096000" y="5554950"/>
            <a:ext cx="458469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sk-SK" noProof="0"/>
              <a:t> </a:t>
            </a:r>
            <a:r>
              <a:rPr lang="sk-SK" noProof="0" err="1"/>
              <a:t>malesuada</a:t>
            </a:r>
            <a:r>
              <a:rPr lang="sk-SK" noProof="0"/>
              <a:t> libero, </a:t>
            </a:r>
            <a:r>
              <a:rPr lang="sk-SK" noProof="0" err="1"/>
              <a:t>sit</a:t>
            </a:r>
            <a:r>
              <a:rPr lang="sk-SK" noProof="0"/>
              <a:t> </a:t>
            </a:r>
            <a:r>
              <a:rPr lang="sk-SK" noProof="0" err="1"/>
              <a:t>amet</a:t>
            </a:r>
            <a:r>
              <a:rPr lang="sk-SK" noProof="0"/>
              <a:t> </a:t>
            </a:r>
            <a:r>
              <a:rPr lang="sk-SK" noProof="0" err="1"/>
              <a:t>commodo</a:t>
            </a:r>
            <a:r>
              <a:rPr lang="sk-SK" noProof="0"/>
              <a:t> </a:t>
            </a:r>
            <a:r>
              <a:rPr lang="sk-SK" noProof="0" err="1"/>
              <a:t>magna</a:t>
            </a:r>
            <a:r>
              <a:rPr lang="sk-SK" noProof="0"/>
              <a:t> eros </a:t>
            </a:r>
            <a:r>
              <a:rPr lang="sk-SK" noProof="0" err="1"/>
              <a:t>quis</a:t>
            </a:r>
            <a:r>
              <a:rPr lang="sk-SK" noProof="0"/>
              <a:t> urna. </a:t>
            </a:r>
          </a:p>
        </p:txBody>
      </p:sp>
      <p:grpSp>
        <p:nvGrpSpPr>
          <p:cNvPr id="42" name="Group 5">
            <a:extLst>
              <a:ext uri="{FF2B5EF4-FFF2-40B4-BE49-F238E27FC236}">
                <a16:creationId xmlns:a16="http://schemas.microsoft.com/office/drawing/2014/main" id="{21DDD99B-C5B6-4834-9480-65E93E418527}"/>
              </a:ext>
            </a:extLst>
          </p:cNvPr>
          <p:cNvGrpSpPr>
            <a:grpSpLocks/>
          </p:cNvGrpSpPr>
          <p:nvPr userDrawn="1"/>
        </p:nvGrpSpPr>
        <p:grpSpPr bwMode="auto">
          <a:xfrm>
            <a:off x="6101171" y="2721483"/>
            <a:ext cx="4579525" cy="579698"/>
            <a:chOff x="2072906" y="2298016"/>
            <a:chExt cx="4143205" cy="312605"/>
          </a:xfrm>
          <a:solidFill>
            <a:schemeClr val="accent3"/>
          </a:solidFill>
        </p:grpSpPr>
        <p:sp>
          <p:nvSpPr>
            <p:cNvPr id="43" name="Rounded Rectangle 7">
              <a:extLst>
                <a:ext uri="{FF2B5EF4-FFF2-40B4-BE49-F238E27FC236}">
                  <a16:creationId xmlns:a16="http://schemas.microsoft.com/office/drawing/2014/main" id="{C3BACB6F-F5F4-40A8-8A83-27A6C0693231}"/>
                </a:ext>
              </a:extLst>
            </p:cNvPr>
            <p:cNvSpPr/>
            <p:nvPr/>
          </p:nvSpPr>
          <p:spPr>
            <a:xfrm rot="5400000">
              <a:off x="3988206" y="382716"/>
              <a:ext cx="312605" cy="4143205"/>
            </a:xfrm>
            <a:prstGeom prst="roundRect">
              <a:avLst>
                <a:gd name="adj" fmla="val 0"/>
              </a:avLst>
            </a:prstGeom>
            <a:solidFill>
              <a:srgbClr val="C00000"/>
            </a:solidFill>
            <a:ln w="12700">
              <a:solidFill>
                <a:srgbClr val="5C5F70">
                  <a:alpha val="2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44" name="Rounded Rectangle 8">
              <a:extLst>
                <a:ext uri="{FF2B5EF4-FFF2-40B4-BE49-F238E27FC236}">
                  <a16:creationId xmlns:a16="http://schemas.microsoft.com/office/drawing/2014/main" id="{41B409DA-45D4-472B-9921-806B3769B285}"/>
                </a:ext>
              </a:extLst>
            </p:cNvPr>
            <p:cNvSpPr/>
            <p:nvPr/>
          </p:nvSpPr>
          <p:spPr>
            <a:xfrm>
              <a:off x="2072906" y="2298016"/>
              <a:ext cx="3121358"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ctr" eaLnBrk="1" fontAlgn="auto" hangingPunct="1">
                <a:spcBef>
                  <a:spcPts val="0"/>
                </a:spcBef>
                <a:spcAft>
                  <a:spcPts val="0"/>
                </a:spcAft>
                <a:defRPr/>
              </a:pPr>
              <a:r>
                <a:rPr lang="en-US" sz="1800" b="1">
                  <a:solidFill>
                    <a:srgbClr val="FFFFFF"/>
                  </a:solidFill>
                  <a:latin typeface="+mj-lt"/>
                  <a:ea typeface="Roboto Medium" charset="0"/>
                  <a:cs typeface="Roboto Medium" charset="0"/>
                </a:rPr>
                <a:t>1 000 000 / 3 000 000</a:t>
              </a:r>
            </a:p>
          </p:txBody>
        </p:sp>
      </p:grpSp>
      <p:sp>
        <p:nvSpPr>
          <p:cNvPr id="45" name="TextBox 14">
            <a:extLst>
              <a:ext uri="{FF2B5EF4-FFF2-40B4-BE49-F238E27FC236}">
                <a16:creationId xmlns:a16="http://schemas.microsoft.com/office/drawing/2014/main" id="{7CB26B2F-DB84-46C6-995D-D385FA05A01C}"/>
              </a:ext>
            </a:extLst>
          </p:cNvPr>
          <p:cNvSpPr txBox="1"/>
          <p:nvPr userDrawn="1"/>
        </p:nvSpPr>
        <p:spPr>
          <a:xfrm>
            <a:off x="6105833" y="3507823"/>
            <a:ext cx="1966452" cy="276999"/>
          </a:xfrm>
          <a:prstGeom prst="rect">
            <a:avLst/>
          </a:prstGeom>
          <a:noFill/>
        </p:spPr>
        <p:txBody>
          <a:bodyPr wrap="square" lIns="0" tIns="0" rIns="0" bIns="0" rtlCol="0">
            <a:spAutoFit/>
          </a:bodyPr>
          <a:lstStyle/>
          <a:p>
            <a:pPr>
              <a:lnSpc>
                <a:spcPct val="100000"/>
              </a:lnSpc>
              <a:spcBef>
                <a:spcPts val="0"/>
              </a:spcBef>
            </a:pPr>
            <a:r>
              <a:rPr lang="en-US" sz="1800" b="1">
                <a:solidFill>
                  <a:schemeClr val="accent3"/>
                </a:solidFill>
              </a:rPr>
              <a:t>1</a:t>
            </a:r>
            <a:r>
              <a:rPr lang="en-US" sz="1800" b="1" baseline="0">
                <a:solidFill>
                  <a:schemeClr val="accent3"/>
                </a:solidFill>
              </a:rPr>
              <a:t> 400 000 €</a:t>
            </a:r>
            <a:endParaRPr lang="en-US" sz="1800" b="1">
              <a:solidFill>
                <a:schemeClr val="accent3"/>
              </a:solidFill>
            </a:endParaRPr>
          </a:p>
        </p:txBody>
      </p:sp>
      <p:sp>
        <p:nvSpPr>
          <p:cNvPr id="46" name="TextBox 14">
            <a:extLst>
              <a:ext uri="{FF2B5EF4-FFF2-40B4-BE49-F238E27FC236}">
                <a16:creationId xmlns:a16="http://schemas.microsoft.com/office/drawing/2014/main" id="{0DCF85B4-05BC-41AB-BF8F-DA7B0D12F79B}"/>
              </a:ext>
            </a:extLst>
          </p:cNvPr>
          <p:cNvSpPr txBox="1"/>
          <p:nvPr userDrawn="1"/>
        </p:nvSpPr>
        <p:spPr>
          <a:xfrm>
            <a:off x="9551239" y="3517242"/>
            <a:ext cx="1087264" cy="276999"/>
          </a:xfrm>
          <a:prstGeom prst="rect">
            <a:avLst/>
          </a:prstGeom>
          <a:noFill/>
        </p:spPr>
        <p:txBody>
          <a:bodyPr wrap="square" lIns="0" tIns="0" rIns="0" bIns="0" rtlCol="0">
            <a:spAutoFit/>
          </a:bodyPr>
          <a:lstStyle/>
          <a:p>
            <a:pPr algn="r">
              <a:lnSpc>
                <a:spcPct val="100000"/>
              </a:lnSpc>
              <a:spcBef>
                <a:spcPts val="0"/>
              </a:spcBef>
            </a:pPr>
            <a:r>
              <a:rPr lang="en-US" sz="1800" b="1">
                <a:solidFill>
                  <a:schemeClr val="accent3"/>
                </a:solidFill>
              </a:rPr>
              <a:t>20 %</a:t>
            </a:r>
          </a:p>
        </p:txBody>
      </p:sp>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err="1"/>
              <a:t>Infografika</a:t>
            </a:r>
            <a:r>
              <a:rPr lang="en-US"/>
              <a:t> </a:t>
            </a:r>
            <a:r>
              <a:rPr lang="en-US" err="1"/>
              <a:t>pruhová</a:t>
            </a:r>
            <a:r>
              <a:rPr lang="en-US"/>
              <a:t> /€</a:t>
            </a:r>
          </a:p>
        </p:txBody>
      </p:sp>
      <p:sp>
        <p:nvSpPr>
          <p:cNvPr id="48" name="Text Placeholder 3">
            <a:extLst>
              <a:ext uri="{FF2B5EF4-FFF2-40B4-BE49-F238E27FC236}">
                <a16:creationId xmlns:a16="http://schemas.microsoft.com/office/drawing/2014/main" id="{73E3403B-9C2F-487A-87F0-8A4BE9B3E560}"/>
              </a:ext>
            </a:extLst>
          </p:cNvPr>
          <p:cNvSpPr>
            <a:spLocks noGrp="1"/>
          </p:cNvSpPr>
          <p:nvPr>
            <p:ph type="body" sz="quarter" idx="25" hasCustomPrompt="1"/>
          </p:nvPr>
        </p:nvSpPr>
        <p:spPr>
          <a:xfrm>
            <a:off x="6101574" y="2201568"/>
            <a:ext cx="3066240"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en-US" noProof="0"/>
              <a:t>.</a:t>
            </a:r>
            <a:r>
              <a:rPr lang="sk-SK" noProof="0"/>
              <a:t>. </a:t>
            </a:r>
          </a:p>
        </p:txBody>
      </p:sp>
    </p:spTree>
    <p:extLst>
      <p:ext uri="{BB962C8B-B14F-4D97-AF65-F5344CB8AC3E}">
        <p14:creationId xmlns:p14="http://schemas.microsoft.com/office/powerpoint/2010/main" val="24298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6"/>
                                        </p:tgtEl>
                                      </p:cBhvr>
                                      <p:by x="120000" y="120000"/>
                                    </p:animScale>
                                  </p:childTnLst>
                                </p:cTn>
                              </p:par>
                              <p:par>
                                <p:cTn id="18" presetID="22" presetClass="entr" presetSubtype="8" fill="hold" nodeType="withEffect">
                                  <p:stCondLst>
                                    <p:cond delay="250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22" presetClass="entr" presetSubtype="8" fill="hold" grpId="0" nodeType="withEffect">
                                  <p:stCondLst>
                                    <p:cond delay="250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par>
                                <p:cTn id="24" presetID="22" presetClass="entr" presetSubtype="8" fill="hold" grpId="0" nodeType="withEffect">
                                  <p:stCondLst>
                                    <p:cond delay="300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par>
                                <p:cTn id="27" presetID="22" presetClass="entr" presetSubtype="8" fill="hold" grpId="0" nodeType="withEffect">
                                  <p:stCondLst>
                                    <p:cond delay="300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nodeType="withEffect">
                                  <p:stCondLst>
                                    <p:cond delay="330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42" presetClass="entr" presetSubtype="0" fill="hold" grpId="0" nodeType="withEffect">
                                  <p:stCondLst>
                                    <p:cond delay="35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anim calcmode="lin" valueType="num">
                                      <p:cBhvr>
                                        <p:cTn id="36" dur="500" fill="hold"/>
                                        <p:tgtEl>
                                          <p:spTgt spid="37"/>
                                        </p:tgtEl>
                                        <p:attrNameLst>
                                          <p:attrName>ppt_x</p:attrName>
                                        </p:attrNameLst>
                                      </p:cBhvr>
                                      <p:tavLst>
                                        <p:tav tm="0">
                                          <p:val>
                                            <p:strVal val="#ppt_x"/>
                                          </p:val>
                                        </p:tav>
                                        <p:tav tm="100000">
                                          <p:val>
                                            <p:strVal val="#ppt_x"/>
                                          </p:val>
                                        </p:tav>
                                      </p:tavLst>
                                    </p:anim>
                                    <p:anim calcmode="lin" valueType="num">
                                      <p:cBhvr>
                                        <p:cTn id="3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p:tmplLst>
          <p:tmpl>
            <p:tnLst>
              <p:par>
                <p:cTn presetID="42" presetClass="entr" presetSubtype="0" fill="hold" nodeType="withEffect">
                  <p:stCondLst>
                    <p:cond delay="3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Lst>
      </p:bldP>
      <p:bldP spid="45" grpId="0"/>
      <p:bldP spid="46" grpId="0"/>
      <p:bldP spid="47" grpId="0"/>
      <p:bldP spid="48" grpId="0">
        <p:tmplLst>
          <p:tmpl>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_Infografika pruh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7611744" y="2214726"/>
            <a:ext cx="4575381" cy="46432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46" name="TextBox 14">
            <a:extLst>
              <a:ext uri="{FF2B5EF4-FFF2-40B4-BE49-F238E27FC236}">
                <a16:creationId xmlns:a16="http://schemas.microsoft.com/office/drawing/2014/main" id="{0DCF85B4-05BC-41AB-BF8F-DA7B0D12F79B}"/>
              </a:ext>
            </a:extLst>
          </p:cNvPr>
          <p:cNvSpPr txBox="1"/>
          <p:nvPr userDrawn="1"/>
        </p:nvSpPr>
        <p:spPr>
          <a:xfrm>
            <a:off x="4580256" y="4070038"/>
            <a:ext cx="1493521" cy="275717"/>
          </a:xfrm>
          <a:prstGeom prst="rect">
            <a:avLst/>
          </a:prstGeom>
          <a:noFill/>
        </p:spPr>
        <p:txBody>
          <a:bodyPr wrap="square" lIns="0" tIns="0" rIns="0" bIns="0" rtlCol="0">
            <a:spAutoFit/>
          </a:bodyPr>
          <a:lstStyle/>
          <a:p>
            <a:pPr algn="r">
              <a:lnSpc>
                <a:spcPct val="120000"/>
              </a:lnSpc>
              <a:spcBef>
                <a:spcPts val="1200"/>
              </a:spcBef>
            </a:pPr>
            <a:r>
              <a:rPr lang="en-US" sz="1600" b="0">
                <a:solidFill>
                  <a:srgbClr val="474747"/>
                </a:solidFill>
              </a:rPr>
              <a:t>85%</a:t>
            </a:r>
          </a:p>
        </p:txBody>
      </p:sp>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baseline="0">
                <a:latin typeface="+mn-lt"/>
              </a:defRPr>
            </a:lvl1pPr>
          </a:lstStyle>
          <a:p>
            <a:r>
              <a:rPr lang="en-US" err="1"/>
              <a:t>Infografika</a:t>
            </a:r>
            <a:r>
              <a:rPr lang="en-US"/>
              <a:t> </a:t>
            </a:r>
            <a:r>
              <a:rPr lang="en-US" err="1"/>
              <a:t>pruhová</a:t>
            </a:r>
            <a:r>
              <a:rPr lang="en-US"/>
              <a:t> /%</a:t>
            </a:r>
          </a:p>
        </p:txBody>
      </p:sp>
      <p:grpSp>
        <p:nvGrpSpPr>
          <p:cNvPr id="31" name="Group 6">
            <a:extLst>
              <a:ext uri="{FF2B5EF4-FFF2-40B4-BE49-F238E27FC236}">
                <a16:creationId xmlns:a16="http://schemas.microsoft.com/office/drawing/2014/main" id="{ABA0973F-2E97-4556-9E5B-9AAB06CEC5C7}"/>
              </a:ext>
            </a:extLst>
          </p:cNvPr>
          <p:cNvGrpSpPr>
            <a:grpSpLocks/>
          </p:cNvGrpSpPr>
          <p:nvPr userDrawn="1"/>
        </p:nvGrpSpPr>
        <p:grpSpPr bwMode="auto">
          <a:xfrm>
            <a:off x="1518985" y="4392817"/>
            <a:ext cx="4596992" cy="45719"/>
            <a:chOff x="2073024" y="2276320"/>
            <a:chExt cx="4610282" cy="334188"/>
          </a:xfrm>
        </p:grpSpPr>
        <p:sp>
          <p:nvSpPr>
            <p:cNvPr id="32" name="Rounded Rectangle 8">
              <a:extLst>
                <a:ext uri="{FF2B5EF4-FFF2-40B4-BE49-F238E27FC236}">
                  <a16:creationId xmlns:a16="http://schemas.microsoft.com/office/drawing/2014/main" id="{4C784DE9-6BAB-4F17-A4A6-3D19C44625BE}"/>
                </a:ext>
              </a:extLst>
            </p:cNvPr>
            <p:cNvSpPr/>
            <p:nvPr/>
          </p:nvSpPr>
          <p:spPr>
            <a:xfrm rot="5400000">
              <a:off x="4221918" y="149120"/>
              <a:ext cx="312493" cy="4610282"/>
            </a:xfrm>
            <a:prstGeom prst="roundRect">
              <a:avLst>
                <a:gd name="adj" fmla="val 0"/>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34" name="Rounded Rectangle 9">
              <a:extLst>
                <a:ext uri="{FF2B5EF4-FFF2-40B4-BE49-F238E27FC236}">
                  <a16:creationId xmlns:a16="http://schemas.microsoft.com/office/drawing/2014/main" id="{EB599D54-331C-4940-88E0-480CDB32357A}"/>
                </a:ext>
              </a:extLst>
            </p:cNvPr>
            <p:cNvSpPr/>
            <p:nvPr/>
          </p:nvSpPr>
          <p:spPr>
            <a:xfrm>
              <a:off x="2073024" y="2276320"/>
              <a:ext cx="3741898" cy="334188"/>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a:solidFill>
                  <a:srgbClr val="FFFFFF"/>
                </a:solidFill>
                <a:latin typeface="+mj-lt"/>
                <a:ea typeface="Roboto Medium" charset="0"/>
                <a:cs typeface="Roboto Medium" charset="0"/>
              </a:endParaRPr>
            </a:p>
          </p:txBody>
        </p:sp>
      </p:grpSp>
      <p:grpSp>
        <p:nvGrpSpPr>
          <p:cNvPr id="35" name="Group 10">
            <a:extLst>
              <a:ext uri="{FF2B5EF4-FFF2-40B4-BE49-F238E27FC236}">
                <a16:creationId xmlns:a16="http://schemas.microsoft.com/office/drawing/2014/main" id="{051EA0B9-142B-41E9-A421-37A6D69748D2}"/>
              </a:ext>
            </a:extLst>
          </p:cNvPr>
          <p:cNvGrpSpPr>
            <a:grpSpLocks/>
          </p:cNvGrpSpPr>
          <p:nvPr userDrawn="1"/>
        </p:nvGrpSpPr>
        <p:grpSpPr bwMode="auto">
          <a:xfrm>
            <a:off x="1517159" y="5012080"/>
            <a:ext cx="4598818" cy="50499"/>
            <a:chOff x="2073023" y="2298015"/>
            <a:chExt cx="4610282" cy="312605"/>
          </a:xfrm>
          <a:solidFill>
            <a:schemeClr val="bg1">
              <a:lumMod val="95000"/>
            </a:schemeClr>
          </a:solidFill>
        </p:grpSpPr>
        <p:sp>
          <p:nvSpPr>
            <p:cNvPr id="38" name="Rounded Rectangle 12">
              <a:extLst>
                <a:ext uri="{FF2B5EF4-FFF2-40B4-BE49-F238E27FC236}">
                  <a16:creationId xmlns:a16="http://schemas.microsoft.com/office/drawing/2014/main" id="{0A566514-570C-43EF-8580-2F4F70502C41}"/>
                </a:ext>
              </a:extLst>
            </p:cNvPr>
            <p:cNvSpPr/>
            <p:nvPr/>
          </p:nvSpPr>
          <p:spPr>
            <a:xfrm rot="5400000">
              <a:off x="4221861" y="149177"/>
              <a:ext cx="312605" cy="4610282"/>
            </a:xfrm>
            <a:prstGeom prst="roundRect">
              <a:avLst>
                <a:gd name="adj" fmla="val 0"/>
              </a:avLst>
            </a:prstGeom>
            <a:grp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39" name="Rounded Rectangle 13">
              <a:extLst>
                <a:ext uri="{FF2B5EF4-FFF2-40B4-BE49-F238E27FC236}">
                  <a16:creationId xmlns:a16="http://schemas.microsoft.com/office/drawing/2014/main" id="{759803AC-673E-4C83-B0C4-3B36B05F7F36}"/>
                </a:ext>
              </a:extLst>
            </p:cNvPr>
            <p:cNvSpPr/>
            <p:nvPr/>
          </p:nvSpPr>
          <p:spPr>
            <a:xfrm>
              <a:off x="2073024" y="2298015"/>
              <a:ext cx="2293969" cy="283016"/>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a:solidFill>
                  <a:srgbClr val="FFFFFF"/>
                </a:solidFill>
                <a:latin typeface="+mj-lt"/>
                <a:ea typeface="Roboto Medium" charset="0"/>
                <a:cs typeface="Roboto Medium" charset="0"/>
              </a:endParaRPr>
            </a:p>
          </p:txBody>
        </p:sp>
      </p:grpSp>
      <p:grpSp>
        <p:nvGrpSpPr>
          <p:cNvPr id="40" name="Group 14">
            <a:extLst>
              <a:ext uri="{FF2B5EF4-FFF2-40B4-BE49-F238E27FC236}">
                <a16:creationId xmlns:a16="http://schemas.microsoft.com/office/drawing/2014/main" id="{42C872FB-D006-4602-87D9-F54AB26EC65D}"/>
              </a:ext>
            </a:extLst>
          </p:cNvPr>
          <p:cNvGrpSpPr>
            <a:grpSpLocks/>
          </p:cNvGrpSpPr>
          <p:nvPr userDrawn="1"/>
        </p:nvGrpSpPr>
        <p:grpSpPr bwMode="auto">
          <a:xfrm>
            <a:off x="1518985" y="5636123"/>
            <a:ext cx="4596992" cy="45720"/>
            <a:chOff x="2073023" y="2298015"/>
            <a:chExt cx="4610281" cy="312613"/>
          </a:xfrm>
        </p:grpSpPr>
        <p:sp>
          <p:nvSpPr>
            <p:cNvPr id="41" name="Rounded Rectangle 16">
              <a:extLst>
                <a:ext uri="{FF2B5EF4-FFF2-40B4-BE49-F238E27FC236}">
                  <a16:creationId xmlns:a16="http://schemas.microsoft.com/office/drawing/2014/main" id="{B83F1F02-DA06-4833-B408-169C0377D26C}"/>
                </a:ext>
              </a:extLst>
            </p:cNvPr>
            <p:cNvSpPr/>
            <p:nvPr/>
          </p:nvSpPr>
          <p:spPr>
            <a:xfrm rot="5400000">
              <a:off x="4221861" y="149178"/>
              <a:ext cx="312605" cy="4610281"/>
            </a:xfrm>
            <a:prstGeom prst="roundRect">
              <a:avLst>
                <a:gd name="adj" fmla="val 0"/>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49" name="Rounded Rectangle 17">
              <a:extLst>
                <a:ext uri="{FF2B5EF4-FFF2-40B4-BE49-F238E27FC236}">
                  <a16:creationId xmlns:a16="http://schemas.microsoft.com/office/drawing/2014/main" id="{5D191961-47C1-4BBE-BD8B-99673A7A63A1}"/>
                </a:ext>
              </a:extLst>
            </p:cNvPr>
            <p:cNvSpPr/>
            <p:nvPr/>
          </p:nvSpPr>
          <p:spPr>
            <a:xfrm>
              <a:off x="2073024" y="2298015"/>
              <a:ext cx="1538186" cy="312613"/>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a:solidFill>
                  <a:srgbClr val="FFFFFF"/>
                </a:solidFill>
                <a:latin typeface="+mj-lt"/>
                <a:ea typeface="Roboto Medium" charset="0"/>
                <a:cs typeface="Roboto Medium" charset="0"/>
              </a:endParaRPr>
            </a:p>
          </p:txBody>
        </p:sp>
      </p:grpSp>
      <p:sp>
        <p:nvSpPr>
          <p:cNvPr id="50" name="Text Placeholder 3">
            <a:extLst>
              <a:ext uri="{FF2B5EF4-FFF2-40B4-BE49-F238E27FC236}">
                <a16:creationId xmlns:a16="http://schemas.microsoft.com/office/drawing/2014/main" id="{245DBE0C-407E-4459-86C0-9C30C614329A}"/>
              </a:ext>
            </a:extLst>
          </p:cNvPr>
          <p:cNvSpPr>
            <a:spLocks noGrp="1"/>
          </p:cNvSpPr>
          <p:nvPr>
            <p:ph type="body" sz="quarter" idx="25" hasCustomPrompt="1"/>
          </p:nvPr>
        </p:nvSpPr>
        <p:spPr>
          <a:xfrm>
            <a:off x="1546710" y="4087978"/>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en-US" noProof="0"/>
              <a:t>.</a:t>
            </a:r>
            <a:endParaRPr lang="sk-SK" noProof="0"/>
          </a:p>
        </p:txBody>
      </p:sp>
      <p:sp>
        <p:nvSpPr>
          <p:cNvPr id="51" name="Text Placeholder 3">
            <a:extLst>
              <a:ext uri="{FF2B5EF4-FFF2-40B4-BE49-F238E27FC236}">
                <a16:creationId xmlns:a16="http://schemas.microsoft.com/office/drawing/2014/main" id="{6B702349-F56F-4A52-B722-5727AD4553A7}"/>
              </a:ext>
            </a:extLst>
          </p:cNvPr>
          <p:cNvSpPr>
            <a:spLocks noGrp="1"/>
          </p:cNvSpPr>
          <p:nvPr>
            <p:ph type="body" sz="quarter" idx="26" hasCustomPrompt="1"/>
          </p:nvPr>
        </p:nvSpPr>
        <p:spPr>
          <a:xfrm>
            <a:off x="1531053" y="4714119"/>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en-US" noProof="0"/>
              <a:t>.</a:t>
            </a:r>
            <a:endParaRPr lang="sk-SK" noProof="0"/>
          </a:p>
        </p:txBody>
      </p:sp>
      <p:sp>
        <p:nvSpPr>
          <p:cNvPr id="52" name="Text Placeholder 3">
            <a:extLst>
              <a:ext uri="{FF2B5EF4-FFF2-40B4-BE49-F238E27FC236}">
                <a16:creationId xmlns:a16="http://schemas.microsoft.com/office/drawing/2014/main" id="{155FEF8B-C2AD-49A5-BB16-89DA88711378}"/>
              </a:ext>
            </a:extLst>
          </p:cNvPr>
          <p:cNvSpPr>
            <a:spLocks noGrp="1"/>
          </p:cNvSpPr>
          <p:nvPr>
            <p:ph type="body" sz="quarter" idx="27" hasCustomPrompt="1"/>
          </p:nvPr>
        </p:nvSpPr>
        <p:spPr>
          <a:xfrm>
            <a:off x="1515396" y="5347021"/>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en-US" noProof="0"/>
              <a:t>.</a:t>
            </a:r>
            <a:endParaRPr lang="sk-SK" noProof="0"/>
          </a:p>
        </p:txBody>
      </p:sp>
      <p:sp>
        <p:nvSpPr>
          <p:cNvPr id="53" name="TextBox 14">
            <a:extLst>
              <a:ext uri="{FF2B5EF4-FFF2-40B4-BE49-F238E27FC236}">
                <a16:creationId xmlns:a16="http://schemas.microsoft.com/office/drawing/2014/main" id="{39667708-8124-4E19-BC80-39626299D55B}"/>
              </a:ext>
            </a:extLst>
          </p:cNvPr>
          <p:cNvSpPr txBox="1"/>
          <p:nvPr userDrawn="1"/>
        </p:nvSpPr>
        <p:spPr>
          <a:xfrm>
            <a:off x="4580256" y="4687141"/>
            <a:ext cx="1493521" cy="275717"/>
          </a:xfrm>
          <a:prstGeom prst="rect">
            <a:avLst/>
          </a:prstGeom>
          <a:noFill/>
        </p:spPr>
        <p:txBody>
          <a:bodyPr wrap="square" lIns="0" tIns="0" rIns="0" bIns="0" rtlCol="0">
            <a:spAutoFit/>
          </a:bodyPr>
          <a:lstStyle/>
          <a:p>
            <a:pPr algn="r">
              <a:lnSpc>
                <a:spcPct val="120000"/>
              </a:lnSpc>
              <a:spcBef>
                <a:spcPts val="1200"/>
              </a:spcBef>
            </a:pPr>
            <a:r>
              <a:rPr lang="en-US" sz="1600" b="0">
                <a:solidFill>
                  <a:srgbClr val="474747"/>
                </a:solidFill>
              </a:rPr>
              <a:t>50%</a:t>
            </a:r>
          </a:p>
        </p:txBody>
      </p:sp>
      <p:sp>
        <p:nvSpPr>
          <p:cNvPr id="54" name="TextBox 14">
            <a:extLst>
              <a:ext uri="{FF2B5EF4-FFF2-40B4-BE49-F238E27FC236}">
                <a16:creationId xmlns:a16="http://schemas.microsoft.com/office/drawing/2014/main" id="{BC613FF7-CC1C-4345-B312-50967C3F811D}"/>
              </a:ext>
            </a:extLst>
          </p:cNvPr>
          <p:cNvSpPr txBox="1"/>
          <p:nvPr userDrawn="1"/>
        </p:nvSpPr>
        <p:spPr>
          <a:xfrm>
            <a:off x="4580256" y="5311898"/>
            <a:ext cx="1493521" cy="275717"/>
          </a:xfrm>
          <a:prstGeom prst="rect">
            <a:avLst/>
          </a:prstGeom>
          <a:noFill/>
        </p:spPr>
        <p:txBody>
          <a:bodyPr wrap="square" lIns="0" tIns="0" rIns="0" bIns="0" rtlCol="0">
            <a:spAutoFit/>
          </a:bodyPr>
          <a:lstStyle/>
          <a:p>
            <a:pPr algn="r">
              <a:lnSpc>
                <a:spcPct val="120000"/>
              </a:lnSpc>
              <a:spcBef>
                <a:spcPts val="1200"/>
              </a:spcBef>
            </a:pPr>
            <a:r>
              <a:rPr lang="en-US" sz="1600" b="0">
                <a:solidFill>
                  <a:srgbClr val="474747"/>
                </a:solidFill>
              </a:rPr>
              <a:t>35%</a:t>
            </a:r>
          </a:p>
        </p:txBody>
      </p:sp>
      <p:sp>
        <p:nvSpPr>
          <p:cNvPr id="21" name="Text Placeholder 3">
            <a:extLst>
              <a:ext uri="{FF2B5EF4-FFF2-40B4-BE49-F238E27FC236}">
                <a16:creationId xmlns:a16="http://schemas.microsoft.com/office/drawing/2014/main" id="{1B5E6335-2CA8-419F-8CDB-31E738ED06EE}"/>
              </a:ext>
            </a:extLst>
          </p:cNvPr>
          <p:cNvSpPr>
            <a:spLocks noGrp="1"/>
          </p:cNvSpPr>
          <p:nvPr>
            <p:ph type="body" sz="quarter" idx="28" hasCustomPrompt="1"/>
          </p:nvPr>
        </p:nvSpPr>
        <p:spPr>
          <a:xfrm>
            <a:off x="1532950" y="2463744"/>
            <a:ext cx="454082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pulvinar ultricies, purus lectus malesuada libero, sit amet commodo magna eros quis urna.</a:t>
            </a:r>
          </a:p>
        </p:txBody>
      </p:sp>
      <p:cxnSp>
        <p:nvCxnSpPr>
          <p:cNvPr id="22" name="Straight Connector 9">
            <a:extLst>
              <a:ext uri="{FF2B5EF4-FFF2-40B4-BE49-F238E27FC236}">
                <a16:creationId xmlns:a16="http://schemas.microsoft.com/office/drawing/2014/main" id="{0C53C67D-D870-4D5E-891A-CD8C98390682}"/>
              </a:ext>
            </a:extLst>
          </p:cNvPr>
          <p:cNvCxnSpPr>
            <a:cxnSpLocks/>
          </p:cNvCxnSpPr>
          <p:nvPr userDrawn="1"/>
        </p:nvCxnSpPr>
        <p:spPr>
          <a:xfrm>
            <a:off x="1532951" y="221396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6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6"/>
                                        </p:tgtEl>
                                      </p:cBhvr>
                                      <p:by x="120000" y="120000"/>
                                    </p:animScale>
                                  </p:childTnLst>
                                </p:cTn>
                              </p:par>
                              <p:par>
                                <p:cTn id="18" presetID="22" presetClass="entr" presetSubtype="8" fill="hold" nodeType="withEffect">
                                  <p:stCondLst>
                                    <p:cond delay="150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4" fill="hold" grpId="0" nodeType="withEffect">
                                  <p:stCondLst>
                                    <p:cond delay="200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8" fill="hold" grpId="0" nodeType="withEffect">
                                  <p:stCondLst>
                                    <p:cond delay="250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par>
                                <p:cTn id="27" presetID="22" presetClass="entr" presetSubtype="8" fill="hold" grpId="0" nodeType="withEffect">
                                  <p:stCondLst>
                                    <p:cond delay="250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nodeType="withEffect">
                                  <p:stCondLst>
                                    <p:cond delay="300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grpId="0" nodeType="withEffect">
                                  <p:stCondLst>
                                    <p:cond delay="270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par>
                                <p:cTn id="36" presetID="22" presetClass="entr" presetSubtype="8" fill="hold" grpId="0" nodeType="withEffect">
                                  <p:stCondLst>
                                    <p:cond delay="270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par>
                                <p:cTn id="39" presetID="22" presetClass="entr" presetSubtype="8" fill="hold" nodeType="withEffect">
                                  <p:stCondLst>
                                    <p:cond delay="330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par>
                                <p:cTn id="42" presetID="22" presetClass="entr" presetSubtype="8" fill="hold" grpId="0" nodeType="withEffect">
                                  <p:stCondLst>
                                    <p:cond delay="290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par>
                                <p:cTn id="45" presetID="22" presetClass="entr" presetSubtype="8" fill="hold" grpId="0" nodeType="withEffect">
                                  <p:stCondLst>
                                    <p:cond delay="290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par>
                                <p:cTn id="48" presetID="22" presetClass="entr" presetSubtype="8" fill="hold" nodeType="withEffect">
                                  <p:stCondLst>
                                    <p:cond delay="360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6" grpId="0"/>
      <p:bldP spid="47" grpId="0"/>
      <p:bldP spid="50" grpId="0">
        <p:tmplLst>
          <p:tmpl>
            <p:tnLst>
              <p:par>
                <p:cTn presetID="22" presetClass="entr" presetSubtype="8" fill="hold" nodeType="withEffect">
                  <p:stCondLst>
                    <p:cond delay="250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8" fill="hold" nodeType="withEffect">
                  <p:stCondLst>
                    <p:cond delay="270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p:tmplLst>
          <p:tmpl>
            <p:tnLst>
              <p:par>
                <p:cTn presetID="22" presetClass="entr" presetSubtype="8" fill="hold" nodeType="withEffect">
                  <p:stCondLst>
                    <p:cond delay="29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p:bldP spid="54" grpId="0"/>
      <p:bldP spid="21" grpId="0">
        <p:tmplLst>
          <p:tmpl>
            <p:tnLst>
              <p:par>
                <p:cTn presetID="22" presetClass="entr" presetSubtype="4" fill="hold" nodeType="withEffect">
                  <p:stCondLst>
                    <p:cond delay="2000"/>
                  </p:st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_Infografika pruhova 2. /€">
    <p:spTree>
      <p:nvGrpSpPr>
        <p:cNvPr id="1" name=""/>
        <p:cNvGrpSpPr/>
        <p:nvPr/>
      </p:nvGrpSpPr>
      <p:grpSpPr>
        <a:xfrm>
          <a:off x="0" y="0"/>
          <a:ext cx="0" cy="0"/>
          <a:chOff x="0" y="0"/>
          <a:chExt cx="0" cy="0"/>
        </a:xfrm>
      </p:grpSpPr>
      <p:grpSp>
        <p:nvGrpSpPr>
          <p:cNvPr id="38" name="Group 5">
            <a:extLst>
              <a:ext uri="{FF2B5EF4-FFF2-40B4-BE49-F238E27FC236}">
                <a16:creationId xmlns:a16="http://schemas.microsoft.com/office/drawing/2014/main" id="{05BE6F12-78D6-4953-9F3C-952FC61DB1ED}"/>
              </a:ext>
            </a:extLst>
          </p:cNvPr>
          <p:cNvGrpSpPr>
            <a:grpSpLocks/>
          </p:cNvGrpSpPr>
          <p:nvPr userDrawn="1"/>
        </p:nvGrpSpPr>
        <p:grpSpPr bwMode="auto">
          <a:xfrm>
            <a:off x="4574377" y="4701274"/>
            <a:ext cx="6106321" cy="286870"/>
            <a:chOff x="2072906" y="2298016"/>
            <a:chExt cx="4143205" cy="312605"/>
          </a:xfrm>
          <a:solidFill>
            <a:schemeClr val="accent3"/>
          </a:solidFill>
        </p:grpSpPr>
        <p:sp>
          <p:nvSpPr>
            <p:cNvPr id="39" name="Rounded Rectangle 7">
              <a:extLst>
                <a:ext uri="{FF2B5EF4-FFF2-40B4-BE49-F238E27FC236}">
                  <a16:creationId xmlns:a16="http://schemas.microsoft.com/office/drawing/2014/main" id="{F30FDD0B-826B-40E6-9EE8-DE766D8DD468}"/>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40" name="Rounded Rectangle 8">
              <a:extLst>
                <a:ext uri="{FF2B5EF4-FFF2-40B4-BE49-F238E27FC236}">
                  <a16:creationId xmlns:a16="http://schemas.microsoft.com/office/drawing/2014/main" id="{5E1AD312-3F39-45D6-9684-BCB2A6481503}"/>
                </a:ext>
              </a:extLst>
            </p:cNvPr>
            <p:cNvSpPr/>
            <p:nvPr/>
          </p:nvSpPr>
          <p:spPr>
            <a:xfrm>
              <a:off x="2072906" y="2298016"/>
              <a:ext cx="3687294"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85%</a:t>
              </a:r>
            </a:p>
          </p:txBody>
        </p:sp>
      </p:grpSp>
      <p:grpSp>
        <p:nvGrpSpPr>
          <p:cNvPr id="32" name="Group 5">
            <a:extLst>
              <a:ext uri="{FF2B5EF4-FFF2-40B4-BE49-F238E27FC236}">
                <a16:creationId xmlns:a16="http://schemas.microsoft.com/office/drawing/2014/main" id="{38738037-9832-4B62-A4BA-D89CE259CCFE}"/>
              </a:ext>
            </a:extLst>
          </p:cNvPr>
          <p:cNvGrpSpPr>
            <a:grpSpLocks/>
          </p:cNvGrpSpPr>
          <p:nvPr userDrawn="1"/>
        </p:nvGrpSpPr>
        <p:grpSpPr bwMode="auto">
          <a:xfrm>
            <a:off x="4574377" y="4243133"/>
            <a:ext cx="6106321" cy="286871"/>
            <a:chOff x="2072906" y="-239729"/>
            <a:chExt cx="4143205" cy="312606"/>
          </a:xfrm>
          <a:solidFill>
            <a:schemeClr val="accent3"/>
          </a:solidFill>
        </p:grpSpPr>
        <p:sp>
          <p:nvSpPr>
            <p:cNvPr id="34" name="Rounded Rectangle 7">
              <a:extLst>
                <a:ext uri="{FF2B5EF4-FFF2-40B4-BE49-F238E27FC236}">
                  <a16:creationId xmlns:a16="http://schemas.microsoft.com/office/drawing/2014/main" id="{0805217B-7DB2-4EF3-A708-C131E8A28436}"/>
                </a:ext>
              </a:extLst>
            </p:cNvPr>
            <p:cNvSpPr/>
            <p:nvPr/>
          </p:nvSpPr>
          <p:spPr>
            <a:xfrm rot="5400000">
              <a:off x="3988206" y="-2155028"/>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35" name="Rounded Rectangle 8">
              <a:extLst>
                <a:ext uri="{FF2B5EF4-FFF2-40B4-BE49-F238E27FC236}">
                  <a16:creationId xmlns:a16="http://schemas.microsoft.com/office/drawing/2014/main" id="{788DA581-6EA0-44E3-8FBB-4EABF1F51E41}"/>
                </a:ext>
              </a:extLst>
            </p:cNvPr>
            <p:cNvSpPr/>
            <p:nvPr/>
          </p:nvSpPr>
          <p:spPr>
            <a:xfrm>
              <a:off x="2072906" y="-239729"/>
              <a:ext cx="2641403"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65%</a:t>
              </a:r>
            </a:p>
          </p:txBody>
        </p:sp>
      </p:grpSp>
      <p:grpSp>
        <p:nvGrpSpPr>
          <p:cNvPr id="29" name="Group 5">
            <a:extLst>
              <a:ext uri="{FF2B5EF4-FFF2-40B4-BE49-F238E27FC236}">
                <a16:creationId xmlns:a16="http://schemas.microsoft.com/office/drawing/2014/main" id="{8C126074-E4E3-4267-B753-401A19D17567}"/>
              </a:ext>
            </a:extLst>
          </p:cNvPr>
          <p:cNvGrpSpPr>
            <a:grpSpLocks/>
          </p:cNvGrpSpPr>
          <p:nvPr userDrawn="1"/>
        </p:nvGrpSpPr>
        <p:grpSpPr bwMode="auto">
          <a:xfrm>
            <a:off x="4574378" y="3784987"/>
            <a:ext cx="6106321" cy="286870"/>
            <a:chOff x="2072906" y="-239729"/>
            <a:chExt cx="4143205" cy="312605"/>
          </a:xfrm>
          <a:solidFill>
            <a:schemeClr val="accent3"/>
          </a:solidFill>
        </p:grpSpPr>
        <p:sp>
          <p:nvSpPr>
            <p:cNvPr id="30" name="Rounded Rectangle 7">
              <a:extLst>
                <a:ext uri="{FF2B5EF4-FFF2-40B4-BE49-F238E27FC236}">
                  <a16:creationId xmlns:a16="http://schemas.microsoft.com/office/drawing/2014/main" id="{D7FD03C3-406D-4A8D-9BD0-75B46B40B795}"/>
                </a:ext>
              </a:extLst>
            </p:cNvPr>
            <p:cNvSpPr/>
            <p:nvPr/>
          </p:nvSpPr>
          <p:spPr>
            <a:xfrm rot="5400000">
              <a:off x="3988206" y="-2155029"/>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31" name="Rounded Rectangle 8">
              <a:extLst>
                <a:ext uri="{FF2B5EF4-FFF2-40B4-BE49-F238E27FC236}">
                  <a16:creationId xmlns:a16="http://schemas.microsoft.com/office/drawing/2014/main" id="{EFB55346-83AA-4C61-B1B6-D020ED96B56E}"/>
                </a:ext>
              </a:extLst>
            </p:cNvPr>
            <p:cNvSpPr/>
            <p:nvPr/>
          </p:nvSpPr>
          <p:spPr>
            <a:xfrm>
              <a:off x="2072906" y="-239729"/>
              <a:ext cx="3101885"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75%</a:t>
              </a:r>
            </a:p>
          </p:txBody>
        </p:sp>
      </p:grpSp>
      <p:grpSp>
        <p:nvGrpSpPr>
          <p:cNvPr id="26" name="Group 5">
            <a:extLst>
              <a:ext uri="{FF2B5EF4-FFF2-40B4-BE49-F238E27FC236}">
                <a16:creationId xmlns:a16="http://schemas.microsoft.com/office/drawing/2014/main" id="{A59F9EAD-818C-4644-BF72-51D076C39833}"/>
              </a:ext>
            </a:extLst>
          </p:cNvPr>
          <p:cNvGrpSpPr>
            <a:grpSpLocks/>
          </p:cNvGrpSpPr>
          <p:nvPr userDrawn="1"/>
        </p:nvGrpSpPr>
        <p:grpSpPr bwMode="auto">
          <a:xfrm>
            <a:off x="4574378" y="3326845"/>
            <a:ext cx="6106322" cy="286870"/>
            <a:chOff x="2072905" y="2298016"/>
            <a:chExt cx="4143206" cy="312605"/>
          </a:xfrm>
          <a:solidFill>
            <a:schemeClr val="accent3"/>
          </a:solidFill>
        </p:grpSpPr>
        <p:sp>
          <p:nvSpPr>
            <p:cNvPr id="27" name="Rounded Rectangle 7">
              <a:extLst>
                <a:ext uri="{FF2B5EF4-FFF2-40B4-BE49-F238E27FC236}">
                  <a16:creationId xmlns:a16="http://schemas.microsoft.com/office/drawing/2014/main" id="{7FAF2BCC-4EE3-4ED4-8D29-11E4AE6026F0}"/>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28" name="Rounded Rectangle 8">
              <a:extLst>
                <a:ext uri="{FF2B5EF4-FFF2-40B4-BE49-F238E27FC236}">
                  <a16:creationId xmlns:a16="http://schemas.microsoft.com/office/drawing/2014/main" id="{A5089CCE-FE8A-4F67-881E-567C49CDEFAB}"/>
                </a:ext>
              </a:extLst>
            </p:cNvPr>
            <p:cNvSpPr/>
            <p:nvPr/>
          </p:nvSpPr>
          <p:spPr>
            <a:xfrm>
              <a:off x="2072905" y="2298016"/>
              <a:ext cx="4143205"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100%</a:t>
              </a:r>
            </a:p>
          </p:txBody>
        </p:sp>
      </p:grpSp>
      <p:grpSp>
        <p:nvGrpSpPr>
          <p:cNvPr id="23" name="Group 5">
            <a:extLst>
              <a:ext uri="{FF2B5EF4-FFF2-40B4-BE49-F238E27FC236}">
                <a16:creationId xmlns:a16="http://schemas.microsoft.com/office/drawing/2014/main" id="{5716B359-D204-43CA-A7CE-52862CC20552}"/>
              </a:ext>
            </a:extLst>
          </p:cNvPr>
          <p:cNvGrpSpPr>
            <a:grpSpLocks/>
          </p:cNvGrpSpPr>
          <p:nvPr userDrawn="1"/>
        </p:nvGrpSpPr>
        <p:grpSpPr bwMode="auto">
          <a:xfrm>
            <a:off x="4574380" y="2868701"/>
            <a:ext cx="6106321" cy="286870"/>
            <a:chOff x="2072906" y="2298016"/>
            <a:chExt cx="4143205" cy="312605"/>
          </a:xfrm>
          <a:solidFill>
            <a:schemeClr val="accent3"/>
          </a:solidFill>
        </p:grpSpPr>
        <p:sp>
          <p:nvSpPr>
            <p:cNvPr id="24" name="Rounded Rectangle 7">
              <a:extLst>
                <a:ext uri="{FF2B5EF4-FFF2-40B4-BE49-F238E27FC236}">
                  <a16:creationId xmlns:a16="http://schemas.microsoft.com/office/drawing/2014/main" id="{4FBD9C8E-816E-4D8C-BE2D-AA3B2730A12D}"/>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25" name="Rounded Rectangle 8">
              <a:extLst>
                <a:ext uri="{FF2B5EF4-FFF2-40B4-BE49-F238E27FC236}">
                  <a16:creationId xmlns:a16="http://schemas.microsoft.com/office/drawing/2014/main" id="{C52B8945-C4F9-4C48-999E-6E58F0CD05D2}"/>
                </a:ext>
              </a:extLst>
            </p:cNvPr>
            <p:cNvSpPr/>
            <p:nvPr/>
          </p:nvSpPr>
          <p:spPr>
            <a:xfrm>
              <a:off x="2072906" y="2298016"/>
              <a:ext cx="3475380"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80%</a:t>
              </a:r>
            </a:p>
          </p:txBody>
        </p:sp>
      </p:grpSp>
      <p:grpSp>
        <p:nvGrpSpPr>
          <p:cNvPr id="20" name="Group 5">
            <a:extLst>
              <a:ext uri="{FF2B5EF4-FFF2-40B4-BE49-F238E27FC236}">
                <a16:creationId xmlns:a16="http://schemas.microsoft.com/office/drawing/2014/main" id="{FA26157F-B475-4F44-848B-3361AD38D3AD}"/>
              </a:ext>
            </a:extLst>
          </p:cNvPr>
          <p:cNvGrpSpPr>
            <a:grpSpLocks/>
          </p:cNvGrpSpPr>
          <p:nvPr userDrawn="1"/>
        </p:nvGrpSpPr>
        <p:grpSpPr bwMode="auto">
          <a:xfrm>
            <a:off x="4574380" y="2410555"/>
            <a:ext cx="6106321" cy="286870"/>
            <a:chOff x="2072906" y="2298016"/>
            <a:chExt cx="4143205" cy="312605"/>
          </a:xfrm>
          <a:solidFill>
            <a:schemeClr val="accent3"/>
          </a:solidFill>
        </p:grpSpPr>
        <p:sp>
          <p:nvSpPr>
            <p:cNvPr id="21" name="Rounded Rectangle 7">
              <a:extLst>
                <a:ext uri="{FF2B5EF4-FFF2-40B4-BE49-F238E27FC236}">
                  <a16:creationId xmlns:a16="http://schemas.microsoft.com/office/drawing/2014/main" id="{95A255ED-F705-4CA1-8E92-4086ED9363D1}"/>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22" name="Rounded Rectangle 8">
              <a:extLst>
                <a:ext uri="{FF2B5EF4-FFF2-40B4-BE49-F238E27FC236}">
                  <a16:creationId xmlns:a16="http://schemas.microsoft.com/office/drawing/2014/main" id="{03148B7F-0FE1-4F1B-84B5-431303562D01}"/>
                </a:ext>
              </a:extLst>
            </p:cNvPr>
            <p:cNvSpPr/>
            <p:nvPr/>
          </p:nvSpPr>
          <p:spPr>
            <a:xfrm>
              <a:off x="2072906" y="2298016"/>
              <a:ext cx="2065679"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50%</a:t>
              </a:r>
            </a:p>
          </p:txBody>
        </p:sp>
      </p:grpSp>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err="1"/>
              <a:t>Infografika</a:t>
            </a:r>
            <a:r>
              <a:rPr lang="en-US"/>
              <a:t> </a:t>
            </a:r>
            <a:r>
              <a:rPr lang="en-US" err="1"/>
              <a:t>pruhová</a:t>
            </a:r>
            <a:r>
              <a:rPr lang="en-US"/>
              <a:t> 2. /€</a:t>
            </a:r>
          </a:p>
        </p:txBody>
      </p:sp>
      <p:sp>
        <p:nvSpPr>
          <p:cNvPr id="53" name="Text Placeholder 3">
            <a:extLst>
              <a:ext uri="{FF2B5EF4-FFF2-40B4-BE49-F238E27FC236}">
                <a16:creationId xmlns:a16="http://schemas.microsoft.com/office/drawing/2014/main" id="{AF4E81E9-C943-4134-9D21-8A7D4BBF65C4}"/>
              </a:ext>
            </a:extLst>
          </p:cNvPr>
          <p:cNvSpPr>
            <a:spLocks noGrp="1"/>
          </p:cNvSpPr>
          <p:nvPr>
            <p:ph type="body" sz="quarter" idx="22" hasCustomPrompt="1"/>
          </p:nvPr>
        </p:nvSpPr>
        <p:spPr>
          <a:xfrm>
            <a:off x="1535747" y="2477599"/>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#1</a:t>
            </a:r>
            <a:endParaRPr lang="sk-SK" noProof="0"/>
          </a:p>
        </p:txBody>
      </p:sp>
      <p:sp>
        <p:nvSpPr>
          <p:cNvPr id="57" name="Text Placeholder 3">
            <a:extLst>
              <a:ext uri="{FF2B5EF4-FFF2-40B4-BE49-F238E27FC236}">
                <a16:creationId xmlns:a16="http://schemas.microsoft.com/office/drawing/2014/main" id="{ADA92C92-9B3E-47C4-A21D-F54931175732}"/>
              </a:ext>
            </a:extLst>
          </p:cNvPr>
          <p:cNvSpPr>
            <a:spLocks noGrp="1"/>
          </p:cNvSpPr>
          <p:nvPr>
            <p:ph type="body" sz="quarter" idx="23" hasCustomPrompt="1"/>
          </p:nvPr>
        </p:nvSpPr>
        <p:spPr>
          <a:xfrm>
            <a:off x="1535747" y="2935743"/>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#2</a:t>
            </a:r>
            <a:endParaRPr lang="sk-SK" noProof="0"/>
          </a:p>
        </p:txBody>
      </p:sp>
      <p:sp>
        <p:nvSpPr>
          <p:cNvPr id="58" name="Text Placeholder 3">
            <a:extLst>
              <a:ext uri="{FF2B5EF4-FFF2-40B4-BE49-F238E27FC236}">
                <a16:creationId xmlns:a16="http://schemas.microsoft.com/office/drawing/2014/main" id="{C0AD4D24-0229-41E2-8B77-E30AACF6C890}"/>
              </a:ext>
            </a:extLst>
          </p:cNvPr>
          <p:cNvSpPr>
            <a:spLocks noGrp="1"/>
          </p:cNvSpPr>
          <p:nvPr>
            <p:ph type="body" sz="quarter" idx="24" hasCustomPrompt="1"/>
          </p:nvPr>
        </p:nvSpPr>
        <p:spPr>
          <a:xfrm>
            <a:off x="1535747" y="3393887"/>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#3</a:t>
            </a:r>
            <a:endParaRPr lang="sk-SK" noProof="0"/>
          </a:p>
        </p:txBody>
      </p:sp>
      <p:sp>
        <p:nvSpPr>
          <p:cNvPr id="60" name="Text Placeholder 3">
            <a:extLst>
              <a:ext uri="{FF2B5EF4-FFF2-40B4-BE49-F238E27FC236}">
                <a16:creationId xmlns:a16="http://schemas.microsoft.com/office/drawing/2014/main" id="{CA069183-8C2C-46EE-BA58-9CB1C6BEEA50}"/>
              </a:ext>
            </a:extLst>
          </p:cNvPr>
          <p:cNvSpPr>
            <a:spLocks noGrp="1"/>
          </p:cNvSpPr>
          <p:nvPr>
            <p:ph type="body" sz="quarter" idx="25" hasCustomPrompt="1"/>
          </p:nvPr>
        </p:nvSpPr>
        <p:spPr>
          <a:xfrm>
            <a:off x="1535747" y="3852031"/>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#4</a:t>
            </a:r>
            <a:endParaRPr lang="sk-SK" noProof="0"/>
          </a:p>
        </p:txBody>
      </p:sp>
      <p:sp>
        <p:nvSpPr>
          <p:cNvPr id="61" name="Text Placeholder 3">
            <a:extLst>
              <a:ext uri="{FF2B5EF4-FFF2-40B4-BE49-F238E27FC236}">
                <a16:creationId xmlns:a16="http://schemas.microsoft.com/office/drawing/2014/main" id="{7DFF8E0F-7C89-49A4-B8C2-19BDCDF0C23B}"/>
              </a:ext>
            </a:extLst>
          </p:cNvPr>
          <p:cNvSpPr>
            <a:spLocks noGrp="1"/>
          </p:cNvSpPr>
          <p:nvPr>
            <p:ph type="body" sz="quarter" idx="26" hasCustomPrompt="1"/>
          </p:nvPr>
        </p:nvSpPr>
        <p:spPr>
          <a:xfrm>
            <a:off x="1535747" y="4310175"/>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#5</a:t>
            </a:r>
            <a:endParaRPr lang="sk-SK" noProof="0"/>
          </a:p>
        </p:txBody>
      </p:sp>
      <p:sp>
        <p:nvSpPr>
          <p:cNvPr id="62" name="Text Placeholder 3">
            <a:extLst>
              <a:ext uri="{FF2B5EF4-FFF2-40B4-BE49-F238E27FC236}">
                <a16:creationId xmlns:a16="http://schemas.microsoft.com/office/drawing/2014/main" id="{A1272D55-89C3-48C0-98AC-4D43342B1067}"/>
              </a:ext>
            </a:extLst>
          </p:cNvPr>
          <p:cNvSpPr>
            <a:spLocks noGrp="1"/>
          </p:cNvSpPr>
          <p:nvPr>
            <p:ph type="body" sz="quarter" idx="27" hasCustomPrompt="1"/>
          </p:nvPr>
        </p:nvSpPr>
        <p:spPr>
          <a:xfrm>
            <a:off x="1535747" y="4768318"/>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#6</a:t>
            </a:r>
            <a:endParaRPr lang="sk-SK" noProof="0"/>
          </a:p>
        </p:txBody>
      </p:sp>
      <p:grpSp>
        <p:nvGrpSpPr>
          <p:cNvPr id="63" name="Group 5">
            <a:extLst>
              <a:ext uri="{FF2B5EF4-FFF2-40B4-BE49-F238E27FC236}">
                <a16:creationId xmlns:a16="http://schemas.microsoft.com/office/drawing/2014/main" id="{3342C8AD-4F11-46D2-AF89-F940004B7941}"/>
              </a:ext>
            </a:extLst>
          </p:cNvPr>
          <p:cNvGrpSpPr>
            <a:grpSpLocks/>
          </p:cNvGrpSpPr>
          <p:nvPr userDrawn="1"/>
        </p:nvGrpSpPr>
        <p:grpSpPr bwMode="auto">
          <a:xfrm>
            <a:off x="4574377" y="5159414"/>
            <a:ext cx="6106321" cy="286870"/>
            <a:chOff x="2072906" y="2298016"/>
            <a:chExt cx="4143205" cy="312605"/>
          </a:xfrm>
          <a:solidFill>
            <a:schemeClr val="accent3"/>
          </a:solidFill>
        </p:grpSpPr>
        <p:sp>
          <p:nvSpPr>
            <p:cNvPr id="64" name="Rounded Rectangle 7">
              <a:extLst>
                <a:ext uri="{FF2B5EF4-FFF2-40B4-BE49-F238E27FC236}">
                  <a16:creationId xmlns:a16="http://schemas.microsoft.com/office/drawing/2014/main" id="{667C78C2-5BA4-450D-AB5E-D3A8517BA2F3}"/>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65" name="Rounded Rectangle 8">
              <a:extLst>
                <a:ext uri="{FF2B5EF4-FFF2-40B4-BE49-F238E27FC236}">
                  <a16:creationId xmlns:a16="http://schemas.microsoft.com/office/drawing/2014/main" id="{77A65BE5-47BB-4C1E-8876-E2B38AD5EC4C}"/>
                </a:ext>
              </a:extLst>
            </p:cNvPr>
            <p:cNvSpPr/>
            <p:nvPr/>
          </p:nvSpPr>
          <p:spPr>
            <a:xfrm>
              <a:off x="2072906" y="2298016"/>
              <a:ext cx="1858734"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55%</a:t>
              </a:r>
            </a:p>
          </p:txBody>
        </p:sp>
      </p:grpSp>
      <p:sp>
        <p:nvSpPr>
          <p:cNvPr id="66" name="Text Placeholder 3">
            <a:extLst>
              <a:ext uri="{FF2B5EF4-FFF2-40B4-BE49-F238E27FC236}">
                <a16:creationId xmlns:a16="http://schemas.microsoft.com/office/drawing/2014/main" id="{19EA82B5-75C7-4C6E-B64E-6B3D42AD3F6A}"/>
              </a:ext>
            </a:extLst>
          </p:cNvPr>
          <p:cNvSpPr>
            <a:spLocks noGrp="1"/>
          </p:cNvSpPr>
          <p:nvPr>
            <p:ph type="body" sz="quarter" idx="28" hasCustomPrompt="1"/>
          </p:nvPr>
        </p:nvSpPr>
        <p:spPr>
          <a:xfrm>
            <a:off x="1535747" y="5226458"/>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#7</a:t>
            </a:r>
            <a:endParaRPr lang="sk-SK" noProof="0"/>
          </a:p>
        </p:txBody>
      </p:sp>
      <p:grpSp>
        <p:nvGrpSpPr>
          <p:cNvPr id="67" name="Group 5">
            <a:extLst>
              <a:ext uri="{FF2B5EF4-FFF2-40B4-BE49-F238E27FC236}">
                <a16:creationId xmlns:a16="http://schemas.microsoft.com/office/drawing/2014/main" id="{07DD2048-74EA-4C75-AADC-2FDB6CC34C0E}"/>
              </a:ext>
            </a:extLst>
          </p:cNvPr>
          <p:cNvGrpSpPr>
            <a:grpSpLocks/>
          </p:cNvGrpSpPr>
          <p:nvPr userDrawn="1"/>
        </p:nvGrpSpPr>
        <p:grpSpPr bwMode="auto">
          <a:xfrm>
            <a:off x="4574377" y="5617553"/>
            <a:ext cx="6106321" cy="286870"/>
            <a:chOff x="2072906" y="2298016"/>
            <a:chExt cx="4143205" cy="312605"/>
          </a:xfrm>
          <a:solidFill>
            <a:schemeClr val="accent3"/>
          </a:solidFill>
        </p:grpSpPr>
        <p:sp>
          <p:nvSpPr>
            <p:cNvPr id="68" name="Rounded Rectangle 7">
              <a:extLst>
                <a:ext uri="{FF2B5EF4-FFF2-40B4-BE49-F238E27FC236}">
                  <a16:creationId xmlns:a16="http://schemas.microsoft.com/office/drawing/2014/main" id="{C70F938F-44BD-467E-8F32-3A6D9E830FAD}"/>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69" name="Rounded Rectangle 8">
              <a:extLst>
                <a:ext uri="{FF2B5EF4-FFF2-40B4-BE49-F238E27FC236}">
                  <a16:creationId xmlns:a16="http://schemas.microsoft.com/office/drawing/2014/main" id="{53549645-0A87-43D4-BC1F-5D0E0E36766C}"/>
                </a:ext>
              </a:extLst>
            </p:cNvPr>
            <p:cNvSpPr/>
            <p:nvPr/>
          </p:nvSpPr>
          <p:spPr>
            <a:xfrm>
              <a:off x="2072906" y="2298016"/>
              <a:ext cx="1032438"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30%</a:t>
              </a:r>
            </a:p>
          </p:txBody>
        </p:sp>
      </p:grpSp>
      <p:sp>
        <p:nvSpPr>
          <p:cNvPr id="70" name="Text Placeholder 3">
            <a:extLst>
              <a:ext uri="{FF2B5EF4-FFF2-40B4-BE49-F238E27FC236}">
                <a16:creationId xmlns:a16="http://schemas.microsoft.com/office/drawing/2014/main" id="{EF6319C2-A282-4775-AFAE-8913B9B3BAE8}"/>
              </a:ext>
            </a:extLst>
          </p:cNvPr>
          <p:cNvSpPr>
            <a:spLocks noGrp="1"/>
          </p:cNvSpPr>
          <p:nvPr>
            <p:ph type="body" sz="quarter" idx="29" hasCustomPrompt="1"/>
          </p:nvPr>
        </p:nvSpPr>
        <p:spPr>
          <a:xfrm>
            <a:off x="1535747" y="5684597"/>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#8</a:t>
            </a:r>
            <a:endParaRPr lang="sk-SK" noProof="0"/>
          </a:p>
        </p:txBody>
      </p:sp>
    </p:spTree>
    <p:extLst>
      <p:ext uri="{BB962C8B-B14F-4D97-AF65-F5344CB8AC3E}">
        <p14:creationId xmlns:p14="http://schemas.microsoft.com/office/powerpoint/2010/main" val="48922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5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270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par>
                                <p:cTn id="19" presetID="22" presetClass="entr" presetSubtype="8" fill="hold" nodeType="withEffect">
                                  <p:stCondLst>
                                    <p:cond delay="290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nodeType="withEffect">
                                  <p:stCondLst>
                                    <p:cond delay="310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nodeType="withEffect">
                                  <p:stCondLst>
                                    <p:cond delay="330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22" presetClass="entr" presetSubtype="8" fill="hold" nodeType="withEffect">
                                  <p:stCondLst>
                                    <p:cond delay="350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par>
                                <p:cTn id="31" presetID="22" presetClass="entr" presetSubtype="8" fill="hold" nodeType="withEffect">
                                  <p:stCondLst>
                                    <p:cond delay="370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500"/>
                                        <p:tgtEl>
                                          <p:spTgt spid="63"/>
                                        </p:tgtEl>
                                      </p:cBhvr>
                                    </p:animEffect>
                                  </p:childTnLst>
                                </p:cTn>
                              </p:par>
                              <p:par>
                                <p:cTn id="34" presetID="22" presetClass="entr" presetSubtype="8" fill="hold" nodeType="withEffect">
                                  <p:stCondLst>
                                    <p:cond delay="3900"/>
                                  </p:stCondLst>
                                  <p:childTnLst>
                                    <p:set>
                                      <p:cBhvr>
                                        <p:cTn id="35" dur="1" fill="hold">
                                          <p:stCondLst>
                                            <p:cond delay="0"/>
                                          </p:stCondLst>
                                        </p:cTn>
                                        <p:tgtEl>
                                          <p:spTgt spid="67"/>
                                        </p:tgtEl>
                                        <p:attrNameLst>
                                          <p:attrName>style.visibility</p:attrName>
                                        </p:attrNameLst>
                                      </p:cBhvr>
                                      <p:to>
                                        <p:strVal val="visible"/>
                                      </p:to>
                                    </p:set>
                                    <p:animEffect transition="in" filter="wipe(left)">
                                      <p:cBhvr>
                                        <p:cTn id="36" dur="500"/>
                                        <p:tgtEl>
                                          <p:spTgt spid="67"/>
                                        </p:tgtEl>
                                      </p:cBhvr>
                                    </p:animEffect>
                                  </p:childTnLst>
                                </p:cTn>
                              </p:par>
                              <p:par>
                                <p:cTn id="37" presetID="10" presetClass="entr" presetSubtype="0" fill="hold" grpId="0" nodeType="withEffect">
                                  <p:stCondLst>
                                    <p:cond delay="2800"/>
                                  </p:stCondLst>
                                  <p:childTnLst>
                                    <p:set>
                                      <p:cBhvr>
                                        <p:cTn id="38" dur="1" fill="hold">
                                          <p:stCondLst>
                                            <p:cond delay="0"/>
                                          </p:stCondLst>
                                        </p:cTn>
                                        <p:tgtEl>
                                          <p:spTgt spid="53">
                                            <p:txEl>
                                              <p:pRg st="0" end="0"/>
                                            </p:txEl>
                                          </p:spTgt>
                                        </p:tgtEl>
                                        <p:attrNameLst>
                                          <p:attrName>style.visibility</p:attrName>
                                        </p:attrNameLst>
                                      </p:cBhvr>
                                      <p:to>
                                        <p:strVal val="visible"/>
                                      </p:to>
                                    </p:set>
                                    <p:animEffect transition="in" filter="fade">
                                      <p:cBhvr>
                                        <p:cTn id="39" dur="500"/>
                                        <p:tgtEl>
                                          <p:spTgt spid="53">
                                            <p:txEl>
                                              <p:pRg st="0" end="0"/>
                                            </p:txEl>
                                          </p:spTgt>
                                        </p:tgtEl>
                                      </p:cBhvr>
                                    </p:animEffect>
                                  </p:childTnLst>
                                </p:cTn>
                              </p:par>
                              <p:par>
                                <p:cTn id="40" presetID="10" presetClass="entr" presetSubtype="0" fill="hold" grpId="0" nodeType="withEffect">
                                  <p:stCondLst>
                                    <p:cond delay="3000"/>
                                  </p:stCondLst>
                                  <p:childTnLst>
                                    <p:set>
                                      <p:cBhvr>
                                        <p:cTn id="41" dur="1" fill="hold">
                                          <p:stCondLst>
                                            <p:cond delay="0"/>
                                          </p:stCondLst>
                                        </p:cTn>
                                        <p:tgtEl>
                                          <p:spTgt spid="57">
                                            <p:txEl>
                                              <p:pRg st="0" end="0"/>
                                            </p:txEl>
                                          </p:spTgt>
                                        </p:tgtEl>
                                        <p:attrNameLst>
                                          <p:attrName>style.visibility</p:attrName>
                                        </p:attrNameLst>
                                      </p:cBhvr>
                                      <p:to>
                                        <p:strVal val="visible"/>
                                      </p:to>
                                    </p:set>
                                    <p:animEffect transition="in" filter="fade">
                                      <p:cBhvr>
                                        <p:cTn id="42" dur="500"/>
                                        <p:tgtEl>
                                          <p:spTgt spid="57">
                                            <p:txEl>
                                              <p:pRg st="0" end="0"/>
                                            </p:txEl>
                                          </p:spTgt>
                                        </p:tgtEl>
                                      </p:cBhvr>
                                    </p:animEffect>
                                  </p:childTnLst>
                                </p:cTn>
                              </p:par>
                              <p:par>
                                <p:cTn id="43" presetID="10" presetClass="entr" presetSubtype="0" fill="hold" grpId="0" nodeType="withEffect">
                                  <p:stCondLst>
                                    <p:cond delay="3200"/>
                                  </p:stCondLst>
                                  <p:childTnLst>
                                    <p:set>
                                      <p:cBhvr>
                                        <p:cTn id="44" dur="1" fill="hold">
                                          <p:stCondLst>
                                            <p:cond delay="0"/>
                                          </p:stCondLst>
                                        </p:cTn>
                                        <p:tgtEl>
                                          <p:spTgt spid="58">
                                            <p:txEl>
                                              <p:pRg st="0" end="0"/>
                                            </p:txEl>
                                          </p:spTgt>
                                        </p:tgtEl>
                                        <p:attrNameLst>
                                          <p:attrName>style.visibility</p:attrName>
                                        </p:attrNameLst>
                                      </p:cBhvr>
                                      <p:to>
                                        <p:strVal val="visible"/>
                                      </p:to>
                                    </p:set>
                                    <p:animEffect transition="in" filter="fade">
                                      <p:cBhvr>
                                        <p:cTn id="45" dur="500"/>
                                        <p:tgtEl>
                                          <p:spTgt spid="58">
                                            <p:txEl>
                                              <p:pRg st="0" end="0"/>
                                            </p:txEl>
                                          </p:spTgt>
                                        </p:tgtEl>
                                      </p:cBhvr>
                                    </p:animEffect>
                                  </p:childTnLst>
                                </p:cTn>
                              </p:par>
                              <p:par>
                                <p:cTn id="46" presetID="10" presetClass="entr" presetSubtype="0" fill="hold" grpId="0" nodeType="withEffect">
                                  <p:stCondLst>
                                    <p:cond delay="3400"/>
                                  </p:stCondLst>
                                  <p:childTnLst>
                                    <p:set>
                                      <p:cBhvr>
                                        <p:cTn id="47" dur="1" fill="hold">
                                          <p:stCondLst>
                                            <p:cond delay="0"/>
                                          </p:stCondLst>
                                        </p:cTn>
                                        <p:tgtEl>
                                          <p:spTgt spid="60">
                                            <p:txEl>
                                              <p:pRg st="0" end="0"/>
                                            </p:txEl>
                                          </p:spTgt>
                                        </p:tgtEl>
                                        <p:attrNameLst>
                                          <p:attrName>style.visibility</p:attrName>
                                        </p:attrNameLst>
                                      </p:cBhvr>
                                      <p:to>
                                        <p:strVal val="visible"/>
                                      </p:to>
                                    </p:set>
                                    <p:animEffect transition="in" filter="fade">
                                      <p:cBhvr>
                                        <p:cTn id="48" dur="500"/>
                                        <p:tgtEl>
                                          <p:spTgt spid="60">
                                            <p:txEl>
                                              <p:pRg st="0" end="0"/>
                                            </p:txEl>
                                          </p:spTgt>
                                        </p:tgtEl>
                                      </p:cBhvr>
                                    </p:animEffect>
                                  </p:childTnLst>
                                </p:cTn>
                              </p:par>
                              <p:par>
                                <p:cTn id="49" presetID="10" presetClass="entr" presetSubtype="0" fill="hold" grpId="0" nodeType="withEffect">
                                  <p:stCondLst>
                                    <p:cond delay="3600"/>
                                  </p:stCondLst>
                                  <p:childTnLst>
                                    <p:set>
                                      <p:cBhvr>
                                        <p:cTn id="50" dur="1" fill="hold">
                                          <p:stCondLst>
                                            <p:cond delay="0"/>
                                          </p:stCondLst>
                                        </p:cTn>
                                        <p:tgtEl>
                                          <p:spTgt spid="61">
                                            <p:txEl>
                                              <p:pRg st="0" end="0"/>
                                            </p:txEl>
                                          </p:spTgt>
                                        </p:tgtEl>
                                        <p:attrNameLst>
                                          <p:attrName>style.visibility</p:attrName>
                                        </p:attrNameLst>
                                      </p:cBhvr>
                                      <p:to>
                                        <p:strVal val="visible"/>
                                      </p:to>
                                    </p:set>
                                    <p:animEffect transition="in" filter="fade">
                                      <p:cBhvr>
                                        <p:cTn id="51" dur="500"/>
                                        <p:tgtEl>
                                          <p:spTgt spid="61">
                                            <p:txEl>
                                              <p:pRg st="0" end="0"/>
                                            </p:txEl>
                                          </p:spTgt>
                                        </p:tgtEl>
                                      </p:cBhvr>
                                    </p:animEffect>
                                  </p:childTnLst>
                                </p:cTn>
                              </p:par>
                              <p:par>
                                <p:cTn id="52" presetID="10" presetClass="entr" presetSubtype="0" fill="hold" grpId="0" nodeType="withEffect">
                                  <p:stCondLst>
                                    <p:cond delay="380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par>
                                <p:cTn id="55" presetID="10" presetClass="entr" presetSubtype="0" fill="hold" grpId="0" nodeType="withEffect">
                                  <p:stCondLst>
                                    <p:cond delay="4000"/>
                                  </p:stCondLst>
                                  <p:childTnLst>
                                    <p:set>
                                      <p:cBhvr>
                                        <p:cTn id="56" dur="1" fill="hold">
                                          <p:stCondLst>
                                            <p:cond delay="0"/>
                                          </p:stCondLst>
                                        </p:cTn>
                                        <p:tgtEl>
                                          <p:spTgt spid="66">
                                            <p:txEl>
                                              <p:pRg st="0" end="0"/>
                                            </p:txEl>
                                          </p:spTgt>
                                        </p:tgtEl>
                                        <p:attrNameLst>
                                          <p:attrName>style.visibility</p:attrName>
                                        </p:attrNameLst>
                                      </p:cBhvr>
                                      <p:to>
                                        <p:strVal val="visible"/>
                                      </p:to>
                                    </p:set>
                                    <p:animEffect transition="in" filter="fade">
                                      <p:cBhvr>
                                        <p:cTn id="57" dur="500"/>
                                        <p:tgtEl>
                                          <p:spTgt spid="66">
                                            <p:txEl>
                                              <p:pRg st="0" end="0"/>
                                            </p:txEl>
                                          </p:spTgt>
                                        </p:tgtEl>
                                      </p:cBhvr>
                                    </p:animEffect>
                                  </p:childTnLst>
                                </p:cTn>
                              </p:par>
                              <p:par>
                                <p:cTn id="58" presetID="10" presetClass="entr" presetSubtype="0" fill="hold" grpId="0" nodeType="withEffect">
                                  <p:stCondLst>
                                    <p:cond delay="4200"/>
                                  </p:stCondLst>
                                  <p:childTnLst>
                                    <p:set>
                                      <p:cBhvr>
                                        <p:cTn id="59" dur="1" fill="hold">
                                          <p:stCondLst>
                                            <p:cond delay="0"/>
                                          </p:stCondLst>
                                        </p:cTn>
                                        <p:tgtEl>
                                          <p:spTgt spid="70">
                                            <p:txEl>
                                              <p:pRg st="0" end="0"/>
                                            </p:txEl>
                                          </p:spTgt>
                                        </p:tgtEl>
                                        <p:attrNameLst>
                                          <p:attrName>style.visibility</p:attrName>
                                        </p:attrNameLst>
                                      </p:cBhvr>
                                      <p:to>
                                        <p:strVal val="visible"/>
                                      </p:to>
                                    </p:set>
                                    <p:animEffect transition="in" filter="fade">
                                      <p:cBhvr>
                                        <p:cTn id="60"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3" grpId="0" build="p">
        <p:tmplLst>
          <p:tmpl lvl="1">
            <p:tnLst>
              <p:par>
                <p:cTn presetID="10" presetClass="entr" presetSubtype="0" fill="hold" nodeType="withEffect">
                  <p:stCondLst>
                    <p:cond delay="28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7" grpId="0" build="p">
        <p:tmplLst>
          <p:tmpl lvl="1">
            <p:tnLst>
              <p:par>
                <p:cTn presetID="10" presetClass="entr" presetSubtype="0" fill="hold" nodeType="withEffect">
                  <p:stCondLst>
                    <p:cond delay="30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3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0" grpId="0" build="p">
        <p:tmplLst>
          <p:tmpl lvl="1">
            <p:tnLst>
              <p:par>
                <p:cTn presetID="10" presetClass="entr" presetSubtype="0" fill="hold" nodeType="withEffect">
                  <p:stCondLst>
                    <p:cond delay="34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36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38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6" grpId="0" build="p">
        <p:tmplLst>
          <p:tmpl lvl="1">
            <p:tnLst>
              <p:par>
                <p:cTn presetID="10" presetClass="entr" presetSubtype="0" fill="hold" nodeType="withEffect">
                  <p:stCondLst>
                    <p:cond delay="40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42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_Infografika kruhová 2.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err="1"/>
              <a:t>Infografika</a:t>
            </a:r>
            <a:r>
              <a:rPr lang="en-US"/>
              <a:t> </a:t>
            </a:r>
            <a:r>
              <a:rPr lang="en-US" err="1"/>
              <a:t>kruhová</a:t>
            </a:r>
            <a:r>
              <a:rPr lang="en-US"/>
              <a:t> 2. /</a:t>
            </a:r>
            <a:r>
              <a:rPr lang="en-US" noProof="0"/>
              <a:t>%</a:t>
            </a:r>
            <a:endParaRPr lang="en-US"/>
          </a:p>
        </p:txBody>
      </p:sp>
      <p:grpSp>
        <p:nvGrpSpPr>
          <p:cNvPr id="4" name="Skupina 3">
            <a:extLst>
              <a:ext uri="{FF2B5EF4-FFF2-40B4-BE49-F238E27FC236}">
                <a16:creationId xmlns:a16="http://schemas.microsoft.com/office/drawing/2014/main" id="{813A0F77-91E3-4B52-A12F-0E881B4CE836}"/>
              </a:ext>
            </a:extLst>
          </p:cNvPr>
          <p:cNvGrpSpPr/>
          <p:nvPr userDrawn="1"/>
        </p:nvGrpSpPr>
        <p:grpSpPr>
          <a:xfrm>
            <a:off x="2908571" y="3607434"/>
            <a:ext cx="6449438" cy="6452185"/>
            <a:chOff x="4233863" y="2238375"/>
            <a:chExt cx="3729037" cy="3730625"/>
          </a:xfrm>
        </p:grpSpPr>
        <p:sp>
          <p:nvSpPr>
            <p:cNvPr id="41" name="Oval 3">
              <a:extLst>
                <a:ext uri="{FF2B5EF4-FFF2-40B4-BE49-F238E27FC236}">
                  <a16:creationId xmlns:a16="http://schemas.microsoft.com/office/drawing/2014/main" id="{FE87928D-4B16-4B95-B8B1-7FBA99F3E855}"/>
                </a:ext>
              </a:extLst>
            </p:cNvPr>
            <p:cNvSpPr/>
            <p:nvPr userDrawn="1"/>
          </p:nvSpPr>
          <p:spPr>
            <a:xfrm>
              <a:off x="4597400" y="2603500"/>
              <a:ext cx="3001963" cy="3001963"/>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2" name="Oval 4">
              <a:extLst>
                <a:ext uri="{FF2B5EF4-FFF2-40B4-BE49-F238E27FC236}">
                  <a16:creationId xmlns:a16="http://schemas.microsoft.com/office/drawing/2014/main" id="{B22549D0-A72B-4A80-9E5D-AD876E951546}"/>
                </a:ext>
              </a:extLst>
            </p:cNvPr>
            <p:cNvSpPr/>
            <p:nvPr userDrawn="1"/>
          </p:nvSpPr>
          <p:spPr>
            <a:xfrm>
              <a:off x="4962525" y="2967038"/>
              <a:ext cx="2271713" cy="2273300"/>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4" name="Oval 6">
              <a:extLst>
                <a:ext uri="{FF2B5EF4-FFF2-40B4-BE49-F238E27FC236}">
                  <a16:creationId xmlns:a16="http://schemas.microsoft.com/office/drawing/2014/main" id="{7A9B21DE-AB8D-42A5-8169-28A37CAD57F3}"/>
                </a:ext>
              </a:extLst>
            </p:cNvPr>
            <p:cNvSpPr/>
            <p:nvPr userDrawn="1"/>
          </p:nvSpPr>
          <p:spPr>
            <a:xfrm>
              <a:off x="4233863" y="2238375"/>
              <a:ext cx="3729037" cy="3730625"/>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5" name="Arc 7">
              <a:extLst>
                <a:ext uri="{FF2B5EF4-FFF2-40B4-BE49-F238E27FC236}">
                  <a16:creationId xmlns:a16="http://schemas.microsoft.com/office/drawing/2014/main" id="{C2B944DD-BC33-4559-B543-7B7835642518}"/>
                </a:ext>
              </a:extLst>
            </p:cNvPr>
            <p:cNvSpPr/>
            <p:nvPr userDrawn="1"/>
          </p:nvSpPr>
          <p:spPr>
            <a:xfrm>
              <a:off x="4597400" y="2603500"/>
              <a:ext cx="3001963" cy="3001963"/>
            </a:xfrm>
            <a:prstGeom prst="arc">
              <a:avLst>
                <a:gd name="adj1" fmla="val 14808551"/>
                <a:gd name="adj2" fmla="val 59366"/>
              </a:avLst>
            </a:prstGeom>
            <a:ln w="381000" cap="flat" cmpd="sng">
              <a:solidFill>
                <a:schemeClr val="accent5"/>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6" name="Arc 8">
              <a:extLst>
                <a:ext uri="{FF2B5EF4-FFF2-40B4-BE49-F238E27FC236}">
                  <a16:creationId xmlns:a16="http://schemas.microsoft.com/office/drawing/2014/main" id="{BCA2E26D-AECE-49D0-AD98-1AB5D7304308}"/>
                </a:ext>
              </a:extLst>
            </p:cNvPr>
            <p:cNvSpPr/>
            <p:nvPr userDrawn="1"/>
          </p:nvSpPr>
          <p:spPr>
            <a:xfrm>
              <a:off x="4962525" y="2967038"/>
              <a:ext cx="2271713" cy="2273300"/>
            </a:xfrm>
            <a:prstGeom prst="arc">
              <a:avLst>
                <a:gd name="adj1" fmla="val 12424991"/>
                <a:gd name="adj2" fmla="val 79148"/>
              </a:avLst>
            </a:prstGeom>
            <a:ln w="381000" cap="flat" cmpd="sng">
              <a:solidFill>
                <a:schemeClr val="accent3"/>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9" name="Arc 10">
              <a:extLst>
                <a:ext uri="{FF2B5EF4-FFF2-40B4-BE49-F238E27FC236}">
                  <a16:creationId xmlns:a16="http://schemas.microsoft.com/office/drawing/2014/main" id="{75BE321B-5F88-4AA2-B215-31C3BF367A61}"/>
                </a:ext>
              </a:extLst>
            </p:cNvPr>
            <p:cNvSpPr/>
            <p:nvPr userDrawn="1"/>
          </p:nvSpPr>
          <p:spPr>
            <a:xfrm>
              <a:off x="4233863" y="2238375"/>
              <a:ext cx="3729037" cy="3730625"/>
            </a:xfrm>
            <a:prstGeom prst="arc">
              <a:avLst>
                <a:gd name="adj1" fmla="val 16159327"/>
                <a:gd name="adj2" fmla="val 56845"/>
              </a:avLst>
            </a:prstGeom>
            <a:ln w="381000" cap="flat" cmpd="sng">
              <a:solidFill>
                <a:schemeClr val="accent1"/>
              </a:solidFill>
              <a:miter lim="800000"/>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grpSp>
      <p:grpSp>
        <p:nvGrpSpPr>
          <p:cNvPr id="12" name="Skupina 11">
            <a:extLst>
              <a:ext uri="{FF2B5EF4-FFF2-40B4-BE49-F238E27FC236}">
                <a16:creationId xmlns:a16="http://schemas.microsoft.com/office/drawing/2014/main" id="{ED40D778-076B-4144-B4D5-4C32BC842942}"/>
              </a:ext>
            </a:extLst>
          </p:cNvPr>
          <p:cNvGrpSpPr/>
          <p:nvPr userDrawn="1"/>
        </p:nvGrpSpPr>
        <p:grpSpPr>
          <a:xfrm rot="10800000" flipH="1" flipV="1">
            <a:off x="7202466" y="2789556"/>
            <a:ext cx="1716065" cy="1018356"/>
            <a:chOff x="3802069" y="6061487"/>
            <a:chExt cx="1193384" cy="427565"/>
          </a:xfrm>
        </p:grpSpPr>
        <p:cxnSp>
          <p:nvCxnSpPr>
            <p:cNvPr id="13" name="Straight Connector 35">
              <a:extLst>
                <a:ext uri="{FF2B5EF4-FFF2-40B4-BE49-F238E27FC236}">
                  <a16:creationId xmlns:a16="http://schemas.microsoft.com/office/drawing/2014/main" id="{86F1DB81-713C-4FA2-8464-AB02F9BF400E}"/>
                </a:ext>
              </a:extLst>
            </p:cNvPr>
            <p:cNvCxnSpPr>
              <a:cxnSpLocks/>
            </p:cNvCxnSpPr>
            <p:nvPr userDrawn="1"/>
          </p:nvCxnSpPr>
          <p:spPr>
            <a:xfrm flipH="1">
              <a:off x="3802069" y="6061487"/>
              <a:ext cx="798708" cy="42756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37">
              <a:extLst>
                <a:ext uri="{FF2B5EF4-FFF2-40B4-BE49-F238E27FC236}">
                  <a16:creationId xmlns:a16="http://schemas.microsoft.com/office/drawing/2014/main" id="{02CCB69D-D95A-484A-864B-45AA646E337E}"/>
                </a:ext>
              </a:extLst>
            </p:cNvPr>
            <p:cNvCxnSpPr>
              <a:cxnSpLocks/>
            </p:cNvCxnSpPr>
            <p:nvPr userDrawn="1"/>
          </p:nvCxnSpPr>
          <p:spPr>
            <a:xfrm rot="10800000" flipH="1" flipV="1">
              <a:off x="4600777" y="6061487"/>
              <a:ext cx="394676"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Skupina 14">
            <a:extLst>
              <a:ext uri="{FF2B5EF4-FFF2-40B4-BE49-F238E27FC236}">
                <a16:creationId xmlns:a16="http://schemas.microsoft.com/office/drawing/2014/main" id="{38AF1789-E3BB-4EC4-89EC-B65D29BB33A7}"/>
              </a:ext>
            </a:extLst>
          </p:cNvPr>
          <p:cNvGrpSpPr/>
          <p:nvPr userDrawn="1"/>
        </p:nvGrpSpPr>
        <p:grpSpPr>
          <a:xfrm rot="10800000" flipV="1">
            <a:off x="3605074" y="2362889"/>
            <a:ext cx="2169423" cy="1873279"/>
            <a:chOff x="3802069" y="6061487"/>
            <a:chExt cx="1144396" cy="427565"/>
          </a:xfrm>
        </p:grpSpPr>
        <p:cxnSp>
          <p:nvCxnSpPr>
            <p:cNvPr id="16" name="Straight Connector 35">
              <a:extLst>
                <a:ext uri="{FF2B5EF4-FFF2-40B4-BE49-F238E27FC236}">
                  <a16:creationId xmlns:a16="http://schemas.microsoft.com/office/drawing/2014/main" id="{396EDABC-E0DA-4B0E-943A-FCA70A562B03}"/>
                </a:ext>
              </a:extLst>
            </p:cNvPr>
            <p:cNvCxnSpPr>
              <a:cxnSpLocks/>
            </p:cNvCxnSpPr>
            <p:nvPr userDrawn="1"/>
          </p:nvCxnSpPr>
          <p:spPr>
            <a:xfrm flipH="1">
              <a:off x="3802069" y="6061487"/>
              <a:ext cx="798708" cy="427565"/>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7">
              <a:extLst>
                <a:ext uri="{FF2B5EF4-FFF2-40B4-BE49-F238E27FC236}">
                  <a16:creationId xmlns:a16="http://schemas.microsoft.com/office/drawing/2014/main" id="{F952E233-47A8-4A20-AEA3-4A351739E3BF}"/>
                </a:ext>
              </a:extLst>
            </p:cNvPr>
            <p:cNvCxnSpPr>
              <a:cxnSpLocks/>
            </p:cNvCxnSpPr>
            <p:nvPr userDrawn="1"/>
          </p:nvCxnSpPr>
          <p:spPr>
            <a:xfrm rot="10800000" flipH="1" flipV="1">
              <a:off x="4600777" y="6061487"/>
              <a:ext cx="345688"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Skupina 17">
            <a:extLst>
              <a:ext uri="{FF2B5EF4-FFF2-40B4-BE49-F238E27FC236}">
                <a16:creationId xmlns:a16="http://schemas.microsoft.com/office/drawing/2014/main" id="{74D18CA0-89AB-4B93-A651-E1F18225782C}"/>
              </a:ext>
            </a:extLst>
          </p:cNvPr>
          <p:cNvGrpSpPr/>
          <p:nvPr userDrawn="1"/>
        </p:nvGrpSpPr>
        <p:grpSpPr>
          <a:xfrm rot="10800000" flipV="1">
            <a:off x="3198524" y="4348867"/>
            <a:ext cx="1573892" cy="1009376"/>
            <a:chOff x="3802069" y="6061487"/>
            <a:chExt cx="1330037" cy="427565"/>
          </a:xfrm>
        </p:grpSpPr>
        <p:cxnSp>
          <p:nvCxnSpPr>
            <p:cNvPr id="20" name="Straight Connector 35">
              <a:extLst>
                <a:ext uri="{FF2B5EF4-FFF2-40B4-BE49-F238E27FC236}">
                  <a16:creationId xmlns:a16="http://schemas.microsoft.com/office/drawing/2014/main" id="{C0252794-0CB8-4DE6-9407-933A72A99862}"/>
                </a:ext>
              </a:extLst>
            </p:cNvPr>
            <p:cNvCxnSpPr>
              <a:cxnSpLocks/>
            </p:cNvCxnSpPr>
            <p:nvPr userDrawn="1"/>
          </p:nvCxnSpPr>
          <p:spPr>
            <a:xfrm flipH="1">
              <a:off x="3802069" y="6061487"/>
              <a:ext cx="798708" cy="427565"/>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37">
              <a:extLst>
                <a:ext uri="{FF2B5EF4-FFF2-40B4-BE49-F238E27FC236}">
                  <a16:creationId xmlns:a16="http://schemas.microsoft.com/office/drawing/2014/main" id="{9CFDA724-774D-40FB-9709-C7B7874A84AC}"/>
                </a:ext>
              </a:extLst>
            </p:cNvPr>
            <p:cNvCxnSpPr>
              <a:cxnSpLocks/>
            </p:cNvCxnSpPr>
            <p:nvPr userDrawn="1"/>
          </p:nvCxnSpPr>
          <p:spPr>
            <a:xfrm rot="10800000" flipH="1" flipV="1">
              <a:off x="4600777" y="6061487"/>
              <a:ext cx="531329"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2" name="Text Placeholder 3">
            <a:extLst>
              <a:ext uri="{FF2B5EF4-FFF2-40B4-BE49-F238E27FC236}">
                <a16:creationId xmlns:a16="http://schemas.microsoft.com/office/drawing/2014/main" id="{A210B02B-9D5C-4631-B395-802E7FA9ECC5}"/>
              </a:ext>
            </a:extLst>
          </p:cNvPr>
          <p:cNvSpPr>
            <a:spLocks noGrp="1"/>
          </p:cNvSpPr>
          <p:nvPr>
            <p:ph type="body" sz="quarter" idx="29" hasCustomPrompt="1"/>
          </p:nvPr>
        </p:nvSpPr>
        <p:spPr>
          <a:xfrm>
            <a:off x="9126310" y="2844232"/>
            <a:ext cx="1919430" cy="677108"/>
          </a:xfrm>
          <a:prstGeom prst="rect">
            <a:avLst/>
          </a:prstGeom>
        </p:spPr>
        <p:txBody>
          <a:bodyPr wrap="square" lIns="0" tIns="0" rIns="0" bIns="0">
            <a:spAutoFit/>
          </a:bodyPr>
          <a:lstStyle>
            <a:lvl1pPr marL="0" indent="0" algn="l">
              <a:lnSpc>
                <a:spcPct val="100000"/>
              </a:lnSpc>
              <a:spcBef>
                <a:spcPts val="0"/>
              </a:spcBef>
              <a:buNone/>
              <a:defRPr sz="44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50%</a:t>
            </a:r>
          </a:p>
        </p:txBody>
      </p:sp>
      <p:sp>
        <p:nvSpPr>
          <p:cNvPr id="23" name="Text Placeholder 3">
            <a:extLst>
              <a:ext uri="{FF2B5EF4-FFF2-40B4-BE49-F238E27FC236}">
                <a16:creationId xmlns:a16="http://schemas.microsoft.com/office/drawing/2014/main" id="{A1E66143-6B01-430D-B1B6-7F7C79FC5DE2}"/>
              </a:ext>
            </a:extLst>
          </p:cNvPr>
          <p:cNvSpPr>
            <a:spLocks noGrp="1"/>
          </p:cNvSpPr>
          <p:nvPr>
            <p:ph type="body" sz="quarter" idx="30" hasCustomPrompt="1"/>
          </p:nvPr>
        </p:nvSpPr>
        <p:spPr>
          <a:xfrm>
            <a:off x="9126310" y="2627606"/>
            <a:ext cx="1919430" cy="246221"/>
          </a:xfrm>
          <a:prstGeom prst="rect">
            <a:avLst/>
          </a:prstGeom>
        </p:spPr>
        <p:txBody>
          <a:bodyPr wrap="square" lIns="0" tIns="0" rIns="0" bIns="0">
            <a:norm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24" name="Text Placeholder 3">
            <a:extLst>
              <a:ext uri="{FF2B5EF4-FFF2-40B4-BE49-F238E27FC236}">
                <a16:creationId xmlns:a16="http://schemas.microsoft.com/office/drawing/2014/main" id="{9FAC94CF-F804-40D1-B1A7-8C98E558C4FB}"/>
              </a:ext>
            </a:extLst>
          </p:cNvPr>
          <p:cNvSpPr>
            <a:spLocks noGrp="1"/>
          </p:cNvSpPr>
          <p:nvPr>
            <p:ph type="body" sz="quarter" idx="31" hasCustomPrompt="1"/>
          </p:nvPr>
        </p:nvSpPr>
        <p:spPr>
          <a:xfrm>
            <a:off x="1111271" y="4577317"/>
            <a:ext cx="1919430" cy="615553"/>
          </a:xfrm>
          <a:prstGeom prst="rect">
            <a:avLst/>
          </a:prstGeom>
        </p:spPr>
        <p:txBody>
          <a:bodyPr wrap="square" lIns="0" tIns="0" rIns="0" bIns="0">
            <a:spAutoFit/>
          </a:bodyPr>
          <a:lstStyle>
            <a:lvl1pPr marL="0" indent="0" algn="r">
              <a:lnSpc>
                <a:spcPct val="100000"/>
              </a:lnSpc>
              <a:spcBef>
                <a:spcPts val="0"/>
              </a:spcBef>
              <a:buNone/>
              <a:defRPr sz="40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80%</a:t>
            </a:r>
          </a:p>
        </p:txBody>
      </p:sp>
      <p:sp>
        <p:nvSpPr>
          <p:cNvPr id="25" name="Text Placeholder 3">
            <a:extLst>
              <a:ext uri="{FF2B5EF4-FFF2-40B4-BE49-F238E27FC236}">
                <a16:creationId xmlns:a16="http://schemas.microsoft.com/office/drawing/2014/main" id="{6C74387C-5E44-44FD-870B-D46EBA4CE6C6}"/>
              </a:ext>
            </a:extLst>
          </p:cNvPr>
          <p:cNvSpPr>
            <a:spLocks noGrp="1"/>
          </p:cNvSpPr>
          <p:nvPr>
            <p:ph type="body" sz="quarter" idx="32" hasCustomPrompt="1"/>
          </p:nvPr>
        </p:nvSpPr>
        <p:spPr>
          <a:xfrm>
            <a:off x="1111271" y="4190603"/>
            <a:ext cx="1919430" cy="246221"/>
          </a:xfrm>
          <a:prstGeom prst="rect">
            <a:avLst/>
          </a:prstGeom>
        </p:spPr>
        <p:txBody>
          <a:bodyPr wrap="square" lIns="0" tIns="0" rIns="0" bIns="0">
            <a:normAutofit/>
          </a:bodyPr>
          <a:lstStyle>
            <a:lvl1pPr marL="0" indent="0" algn="r">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26" name="Text Placeholder 3">
            <a:extLst>
              <a:ext uri="{FF2B5EF4-FFF2-40B4-BE49-F238E27FC236}">
                <a16:creationId xmlns:a16="http://schemas.microsoft.com/office/drawing/2014/main" id="{E6E46C6F-0795-421B-B7E1-4FA44592EEBF}"/>
              </a:ext>
            </a:extLst>
          </p:cNvPr>
          <p:cNvSpPr>
            <a:spLocks noGrp="1"/>
          </p:cNvSpPr>
          <p:nvPr>
            <p:ph type="body" sz="quarter" idx="33" hasCustomPrompt="1"/>
          </p:nvPr>
        </p:nvSpPr>
        <p:spPr>
          <a:xfrm>
            <a:off x="1547975" y="2530755"/>
            <a:ext cx="1919430" cy="615553"/>
          </a:xfrm>
          <a:prstGeom prst="rect">
            <a:avLst/>
          </a:prstGeom>
        </p:spPr>
        <p:txBody>
          <a:bodyPr wrap="square" lIns="0" tIns="0" rIns="0" bIns="0">
            <a:spAutoFit/>
          </a:bodyPr>
          <a:lstStyle>
            <a:lvl1pPr marL="0" indent="0" algn="r">
              <a:lnSpc>
                <a:spcPct val="100000"/>
              </a:lnSpc>
              <a:spcBef>
                <a:spcPts val="0"/>
              </a:spcBef>
              <a:buNone/>
              <a:defRPr sz="40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60%</a:t>
            </a:r>
          </a:p>
        </p:txBody>
      </p:sp>
      <p:sp>
        <p:nvSpPr>
          <p:cNvPr id="27" name="Text Placeholder 3">
            <a:extLst>
              <a:ext uri="{FF2B5EF4-FFF2-40B4-BE49-F238E27FC236}">
                <a16:creationId xmlns:a16="http://schemas.microsoft.com/office/drawing/2014/main" id="{98B8D16D-F666-4E14-BD11-EFCEBB52D6D1}"/>
              </a:ext>
            </a:extLst>
          </p:cNvPr>
          <p:cNvSpPr>
            <a:spLocks noGrp="1"/>
          </p:cNvSpPr>
          <p:nvPr>
            <p:ph type="body" sz="quarter" idx="34" hasCustomPrompt="1"/>
          </p:nvPr>
        </p:nvSpPr>
        <p:spPr>
          <a:xfrm>
            <a:off x="1547975" y="2144041"/>
            <a:ext cx="1919430" cy="246221"/>
          </a:xfrm>
          <a:prstGeom prst="rect">
            <a:avLst/>
          </a:prstGeom>
        </p:spPr>
        <p:txBody>
          <a:bodyPr wrap="square" lIns="0" tIns="0" rIns="0" bIns="0">
            <a:normAutofit/>
          </a:bodyPr>
          <a:lstStyle>
            <a:lvl1pPr marL="0" indent="0" algn="r">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p>
        </p:txBody>
      </p:sp>
      <p:sp>
        <p:nvSpPr>
          <p:cNvPr id="28" name="Text Placeholder 3">
            <a:extLst>
              <a:ext uri="{FF2B5EF4-FFF2-40B4-BE49-F238E27FC236}">
                <a16:creationId xmlns:a16="http://schemas.microsoft.com/office/drawing/2014/main" id="{3B4C7A56-E260-403C-8BBF-4736250A58F9}"/>
              </a:ext>
            </a:extLst>
          </p:cNvPr>
          <p:cNvSpPr>
            <a:spLocks noGrp="1"/>
          </p:cNvSpPr>
          <p:nvPr>
            <p:ph type="body" sz="quarter" idx="24" hasCustomPrompt="1"/>
          </p:nvPr>
        </p:nvSpPr>
        <p:spPr>
          <a:xfrm>
            <a:off x="4762891" y="5847369"/>
            <a:ext cx="2696607" cy="492443"/>
          </a:xfrm>
          <a:prstGeom prst="rect">
            <a:avLst/>
          </a:prstGeom>
        </p:spPr>
        <p:txBody>
          <a:bodyPr wrap="square" lIns="0" tIns="0" rIns="0" bIns="0">
            <a:spAutoFit/>
          </a:bodyPr>
          <a:lstStyle>
            <a:lvl1pPr marL="0" indent="0" algn="ctr">
              <a:lnSpc>
                <a:spcPct val="100000"/>
              </a:lnSpc>
              <a:spcBef>
                <a:spcPts val="0"/>
              </a:spcBef>
              <a:buNone/>
              <a:defRPr sz="3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MIRRI</a:t>
            </a:r>
            <a:endParaRPr lang="sk-SK" noProof="0"/>
          </a:p>
        </p:txBody>
      </p:sp>
    </p:spTree>
    <p:extLst>
      <p:ext uri="{BB962C8B-B14F-4D97-AF65-F5344CB8AC3E}">
        <p14:creationId xmlns:p14="http://schemas.microsoft.com/office/powerpoint/2010/main" val="274047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43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43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43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22" presetClass="entr" presetSubtype="8" fill="hold" grpId="0" nodeType="withEffect">
                                  <p:stCondLst>
                                    <p:cond delay="200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wipe(left)">
                                      <p:cBhvr>
                                        <p:cTn id="24" dur="500"/>
                                        <p:tgtEl>
                                          <p:spTgt spid="28">
                                            <p:txEl>
                                              <p:pRg st="0" end="0"/>
                                            </p:txEl>
                                          </p:spTgt>
                                        </p:tgtEl>
                                      </p:cBhvr>
                                    </p:animEffect>
                                  </p:childTnLst>
                                </p:cTn>
                              </p:par>
                              <p:par>
                                <p:cTn id="25" presetID="6" presetClass="emph" presetSubtype="0" accel="50000" decel="50000" autoRev="1" fill="hold" grpId="1" nodeType="withEffect">
                                  <p:stCondLst>
                                    <p:cond delay="2000"/>
                                  </p:stCondLst>
                                  <p:childTnLst>
                                    <p:animScale>
                                      <p:cBhvr>
                                        <p:cTn id="26" dur="500" fill="hold"/>
                                        <p:tgtEl>
                                          <p:spTgt spid="28">
                                            <p:txEl>
                                              <p:pRg st="0" end="0"/>
                                            </p:txEl>
                                          </p:spTgt>
                                        </p:tgtEl>
                                      </p:cBhvr>
                                      <p:by x="120000" y="120000"/>
                                    </p:animScale>
                                  </p:childTnLst>
                                </p:cTn>
                              </p:par>
                              <p:par>
                                <p:cTn id="27" presetID="8" presetClass="emph" presetSubtype="0" accel="37000" fill="hold" nodeType="withEffect">
                                  <p:stCondLst>
                                    <p:cond delay="0"/>
                                  </p:stCondLst>
                                  <p:childTnLst>
                                    <p:animRot by="-21600000">
                                      <p:cBhvr>
                                        <p:cTn id="28" dur="4000" fill="hold"/>
                                        <p:tgtEl>
                                          <p:spTgt spid="4"/>
                                        </p:tgtEl>
                                        <p:attrNameLst>
                                          <p:attrName>r</p:attrName>
                                        </p:attrNameLst>
                                      </p:cBhvr>
                                    </p:animRot>
                                  </p:childTnLst>
                                </p:cTn>
                              </p:par>
                              <p:par>
                                <p:cTn id="29" presetID="10" presetClass="entr" presetSubtype="0" fill="hold" grpId="0" nodeType="withEffect">
                                  <p:stCondLst>
                                    <p:cond delay="3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34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00"/>
                                        <p:tgtEl>
                                          <p:spTgt spid="26">
                                            <p:txEl>
                                              <p:pRg st="0" end="0"/>
                                            </p:txEl>
                                          </p:spTgt>
                                        </p:tgtEl>
                                      </p:cBhvr>
                                    </p:animEffect>
                                  </p:childTnLst>
                                </p:cTn>
                              </p:par>
                              <p:par>
                                <p:cTn id="41" presetID="10" presetClass="entr" presetSubtype="0" fill="hold" grpId="0" nodeType="withEffect">
                                  <p:stCondLst>
                                    <p:cond delay="3800"/>
                                  </p:stCondLst>
                                  <p:childTnLst>
                                    <p:set>
                                      <p:cBhvr>
                                        <p:cTn id="42" dur="1" fill="hold">
                                          <p:stCondLst>
                                            <p:cond delay="0"/>
                                          </p:stCondLst>
                                        </p:cTn>
                                        <p:tgtEl>
                                          <p:spTgt spid="23">
                                            <p:txEl>
                                              <p:pRg st="0" end="0"/>
                                            </p:txEl>
                                          </p:spTgt>
                                        </p:tgtEl>
                                        <p:attrNameLst>
                                          <p:attrName>style.visibility</p:attrName>
                                        </p:attrNameLst>
                                      </p:cBhvr>
                                      <p:to>
                                        <p:strVal val="visible"/>
                                      </p:to>
                                    </p:set>
                                    <p:animEffect transition="in" filter="fade">
                                      <p:cBhvr>
                                        <p:cTn id="43" dur="500"/>
                                        <p:tgtEl>
                                          <p:spTgt spid="23">
                                            <p:txEl>
                                              <p:pRg st="0" end="0"/>
                                            </p:txEl>
                                          </p:spTgt>
                                        </p:tgtEl>
                                      </p:cBhvr>
                                    </p:animEffect>
                                  </p:childTnLst>
                                </p:cTn>
                              </p:par>
                              <p:par>
                                <p:cTn id="44" presetID="10" presetClass="entr" presetSubtype="0" fill="hold" grpId="0" nodeType="withEffect">
                                  <p:stCondLst>
                                    <p:cond delay="3800"/>
                                  </p:stCondLst>
                                  <p:childTnLst>
                                    <p:set>
                                      <p:cBhvr>
                                        <p:cTn id="45" dur="1" fill="hold">
                                          <p:stCondLst>
                                            <p:cond delay="0"/>
                                          </p:stCondLst>
                                        </p:cTn>
                                        <p:tgtEl>
                                          <p:spTgt spid="22">
                                            <p:txEl>
                                              <p:pRg st="0" end="0"/>
                                            </p:txEl>
                                          </p:spTgt>
                                        </p:tgtEl>
                                        <p:attrNameLst>
                                          <p:attrName>style.visibility</p:attrName>
                                        </p:attrNameLst>
                                      </p:cBhvr>
                                      <p:to>
                                        <p:strVal val="visible"/>
                                      </p:to>
                                    </p:set>
                                    <p:animEffect transition="in" filter="fade">
                                      <p:cBhvr>
                                        <p:cTn id="4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2" grpId="0" build="p"/>
      <p:bldP spid="23" grpId="0" build="p"/>
      <p:bldP spid="24" grpId="0">
        <p:tmplLst>
          <p:tmpl>
            <p:tnLst>
              <p:par>
                <p:cTn presetID="10" presetClass="entr" presetSubtype="0" fill="hold" nodeType="withEffect">
                  <p:stCondLst>
                    <p:cond delay="30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30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bldP spid="27" grpId="0" build="p"/>
      <p:bldP spid="28" grpId="0" build="p">
        <p:tmplLst>
          <p:tmpl lvl="1">
            <p:tnLst>
              <p:par>
                <p:cTn presetID="22" presetClass="entr" presetSubtype="8" fill="hold" nodeType="withEffect">
                  <p:stCondLst>
                    <p:cond delay="20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8" grpId="1" build="p">
        <p:tmplLst>
          <p:tmpl lvl="1">
            <p:tnLst>
              <p:par>
                <p:cTn presetID="6" presetClass="emph" presetSubtype="0" accel="50000" decel="50000" autoRev="1" fill="hold" nodeType="withEffect">
                  <p:stCondLst>
                    <p:cond delay="2000"/>
                  </p:stCondLst>
                  <p:childTnLst>
                    <p:animScale>
                      <p:cBhvr>
                        <p:cTn dur="500" fill="hold"/>
                        <p:tgtEl>
                          <p:spTgt spid="28"/>
                        </p:tgtEl>
                      </p:cBhvr>
                      <p:by x="120000" y="120000"/>
                    </p:animScale>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Infografika stlpc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3054345" y="2343762"/>
            <a:ext cx="3060714" cy="4514238"/>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grpSp>
        <p:nvGrpSpPr>
          <p:cNvPr id="42" name="Group 5">
            <a:extLst>
              <a:ext uri="{FF2B5EF4-FFF2-40B4-BE49-F238E27FC236}">
                <a16:creationId xmlns:a16="http://schemas.microsoft.com/office/drawing/2014/main" id="{21DDD99B-C5B6-4834-9480-65E93E418527}"/>
              </a:ext>
            </a:extLst>
          </p:cNvPr>
          <p:cNvGrpSpPr>
            <a:grpSpLocks/>
          </p:cNvGrpSpPr>
          <p:nvPr userDrawn="1"/>
        </p:nvGrpSpPr>
        <p:grpSpPr bwMode="auto">
          <a:xfrm rot="16200000">
            <a:off x="3823809" y="3057087"/>
            <a:ext cx="6081071" cy="1536572"/>
            <a:chOff x="2072906" y="2298016"/>
            <a:chExt cx="4143205" cy="312605"/>
          </a:xfrm>
          <a:solidFill>
            <a:schemeClr val="accent5"/>
          </a:solidFill>
        </p:grpSpPr>
        <p:sp>
          <p:nvSpPr>
            <p:cNvPr id="43" name="Rounded Rectangle 7">
              <a:extLst>
                <a:ext uri="{FF2B5EF4-FFF2-40B4-BE49-F238E27FC236}">
                  <a16:creationId xmlns:a16="http://schemas.microsoft.com/office/drawing/2014/main" id="{C3BACB6F-F5F4-40A8-8A83-27A6C0693231}"/>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a:solidFill>
                  <a:srgbClr val="FFFFFF"/>
                </a:solidFill>
                <a:latin typeface="+mj-lt"/>
              </a:endParaRPr>
            </a:p>
          </p:txBody>
        </p:sp>
        <p:sp>
          <p:nvSpPr>
            <p:cNvPr id="44" name="Rounded Rectangle 8">
              <a:extLst>
                <a:ext uri="{FF2B5EF4-FFF2-40B4-BE49-F238E27FC236}">
                  <a16:creationId xmlns:a16="http://schemas.microsoft.com/office/drawing/2014/main" id="{41B409DA-45D4-472B-9921-806B3769B285}"/>
                </a:ext>
              </a:extLst>
            </p:cNvPr>
            <p:cNvSpPr/>
            <p:nvPr/>
          </p:nvSpPr>
          <p:spPr>
            <a:xfrm>
              <a:off x="2072906" y="2298016"/>
              <a:ext cx="3081066"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1"/>
            <a:lstStyle/>
            <a:p>
              <a:pPr algn="ctr" eaLnBrk="1" fontAlgn="auto" hangingPunct="1">
                <a:lnSpc>
                  <a:spcPct val="120000"/>
                </a:lnSpc>
                <a:spcBef>
                  <a:spcPts val="1200"/>
                </a:spcBef>
                <a:spcAft>
                  <a:spcPts val="0"/>
                </a:spcAft>
                <a:defRPr/>
              </a:pPr>
              <a:r>
                <a:rPr lang="en-US" sz="1800" b="1">
                  <a:solidFill>
                    <a:srgbClr val="FFFFFF"/>
                  </a:solidFill>
                  <a:latin typeface="+mj-lt"/>
                  <a:ea typeface="Roboto Medium" charset="0"/>
                  <a:cs typeface="Roboto Medium" charset="0"/>
                </a:rPr>
                <a:t>80 %</a:t>
              </a: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050" b="1">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err="1"/>
                <a:t>Lorem</a:t>
              </a:r>
              <a:r>
                <a:rPr lang="sk-SK" sz="1400" noProof="0"/>
                <a:t> </a:t>
              </a:r>
              <a:r>
                <a:rPr lang="sk-SK" sz="1400" noProof="0" err="1"/>
                <a:t>ipsum</a:t>
              </a:r>
              <a:r>
                <a:rPr lang="sk-SK" sz="1400" noProof="0"/>
                <a:t> </a:t>
              </a:r>
              <a:r>
                <a:rPr lang="en-US" sz="1400" noProof="0"/>
                <a:t/>
              </a:r>
              <a:br>
                <a:rPr lang="en-US" sz="1400" noProof="0"/>
              </a:br>
              <a:r>
                <a:rPr lang="sk-SK" sz="1400" noProof="0" err="1"/>
                <a:t>dolor</a:t>
              </a:r>
              <a:r>
                <a:rPr lang="sk-SK" sz="1400" noProof="0"/>
                <a:t> </a:t>
              </a:r>
              <a:r>
                <a:rPr lang="sk-SK" sz="1400" noProof="0" err="1"/>
                <a:t>sit</a:t>
              </a:r>
              <a:r>
                <a:rPr lang="en-US" sz="1400" noProof="0"/>
                <a:t>.</a:t>
              </a:r>
              <a:endParaRPr lang="sk-SK" sz="1400" noProof="0"/>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p:txBody>
        </p:sp>
      </p:grpSp>
      <p:grpSp>
        <p:nvGrpSpPr>
          <p:cNvPr id="32" name="Group 5">
            <a:extLst>
              <a:ext uri="{FF2B5EF4-FFF2-40B4-BE49-F238E27FC236}">
                <a16:creationId xmlns:a16="http://schemas.microsoft.com/office/drawing/2014/main" id="{5020E45B-819F-4C9C-8C99-878CD83882B1}"/>
              </a:ext>
            </a:extLst>
          </p:cNvPr>
          <p:cNvGrpSpPr>
            <a:grpSpLocks/>
          </p:cNvGrpSpPr>
          <p:nvPr userDrawn="1"/>
        </p:nvGrpSpPr>
        <p:grpSpPr bwMode="auto">
          <a:xfrm rot="16200000">
            <a:off x="5351133" y="3057089"/>
            <a:ext cx="6081069" cy="1536572"/>
            <a:chOff x="2072906" y="2298016"/>
            <a:chExt cx="4143205" cy="312605"/>
          </a:xfrm>
          <a:solidFill>
            <a:schemeClr val="accent3"/>
          </a:solidFill>
        </p:grpSpPr>
        <p:sp>
          <p:nvSpPr>
            <p:cNvPr id="34" name="Rounded Rectangle 7">
              <a:extLst>
                <a:ext uri="{FF2B5EF4-FFF2-40B4-BE49-F238E27FC236}">
                  <a16:creationId xmlns:a16="http://schemas.microsoft.com/office/drawing/2014/main" id="{F6D776C3-CA92-48C3-B6E2-7040259843E0}"/>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a:solidFill>
                  <a:srgbClr val="FFFFFF"/>
                </a:solidFill>
                <a:latin typeface="+mj-lt"/>
              </a:endParaRPr>
            </a:p>
          </p:txBody>
        </p:sp>
        <p:sp>
          <p:nvSpPr>
            <p:cNvPr id="35" name="Rounded Rectangle 8">
              <a:extLst>
                <a:ext uri="{FF2B5EF4-FFF2-40B4-BE49-F238E27FC236}">
                  <a16:creationId xmlns:a16="http://schemas.microsoft.com/office/drawing/2014/main" id="{4E3C54DB-74A7-4B9F-A38E-4B1289AAFD5E}"/>
                </a:ext>
              </a:extLst>
            </p:cNvPr>
            <p:cNvSpPr/>
            <p:nvPr/>
          </p:nvSpPr>
          <p:spPr>
            <a:xfrm>
              <a:off x="2072907" y="2298016"/>
              <a:ext cx="2133576" cy="312605"/>
            </a:xfrm>
            <a:prstGeom prst="roundRect">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0"/>
            <a:lstStyle/>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r>
                <a:rPr lang="en-US" sz="1800" b="1">
                  <a:solidFill>
                    <a:srgbClr val="FFFFFF"/>
                  </a:solidFill>
                  <a:latin typeface="+mj-lt"/>
                  <a:ea typeface="Roboto Medium" charset="0"/>
                  <a:cs typeface="Roboto Medium" charset="0"/>
                </a:rPr>
                <a:t>60 %</a:t>
              </a: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err="1"/>
                <a:t>Lorem</a:t>
              </a:r>
              <a:r>
                <a:rPr lang="sk-SK" sz="1400" noProof="0"/>
                <a:t> </a:t>
              </a:r>
              <a:r>
                <a:rPr lang="sk-SK" sz="1400" noProof="0" err="1"/>
                <a:t>ipsum</a:t>
              </a:r>
              <a:r>
                <a:rPr lang="sk-SK" sz="1400" noProof="0"/>
                <a:t> </a:t>
              </a:r>
              <a:r>
                <a:rPr lang="en-US" sz="1400" noProof="0"/>
                <a:t/>
              </a:r>
              <a:br>
                <a:rPr lang="en-US" sz="1400" noProof="0"/>
              </a:br>
              <a:r>
                <a:rPr lang="sk-SK" sz="1400" noProof="0" err="1"/>
                <a:t>dolor</a:t>
              </a:r>
              <a:r>
                <a:rPr lang="sk-SK" sz="1400" noProof="0"/>
                <a:t> </a:t>
              </a:r>
              <a:r>
                <a:rPr lang="sk-SK" sz="1400" noProof="0" err="1"/>
                <a:t>sit</a:t>
              </a:r>
              <a:r>
                <a:rPr lang="en-US" sz="1400" noProof="0"/>
                <a:t>.</a:t>
              </a:r>
              <a:endParaRPr lang="sk-SK" sz="1400" noProof="0"/>
            </a:p>
            <a:p>
              <a:pPr algn="ctr" eaLnBrk="1" fontAlgn="auto" hangingPunct="1">
                <a:lnSpc>
                  <a:spcPct val="120000"/>
                </a:lnSpc>
                <a:spcBef>
                  <a:spcPts val="1200"/>
                </a:spcBef>
                <a:spcAft>
                  <a:spcPts val="0"/>
                </a:spcAft>
                <a:defRPr/>
              </a:pPr>
              <a:endParaRPr lang="en-US" sz="14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p:txBody>
        </p:sp>
      </p:grpSp>
      <p:grpSp>
        <p:nvGrpSpPr>
          <p:cNvPr id="38" name="Group 5">
            <a:extLst>
              <a:ext uri="{FF2B5EF4-FFF2-40B4-BE49-F238E27FC236}">
                <a16:creationId xmlns:a16="http://schemas.microsoft.com/office/drawing/2014/main" id="{B259229E-D5AF-4259-B49A-F39E0F028ED7}"/>
              </a:ext>
            </a:extLst>
          </p:cNvPr>
          <p:cNvGrpSpPr>
            <a:grpSpLocks/>
          </p:cNvGrpSpPr>
          <p:nvPr userDrawn="1"/>
        </p:nvGrpSpPr>
        <p:grpSpPr bwMode="auto">
          <a:xfrm rot="16200000">
            <a:off x="6887934" y="3052324"/>
            <a:ext cx="6081069" cy="1546098"/>
            <a:chOff x="2072906" y="2296078"/>
            <a:chExt cx="4143205" cy="314543"/>
          </a:xfrm>
          <a:solidFill>
            <a:schemeClr val="accent3"/>
          </a:solidFill>
        </p:grpSpPr>
        <p:sp>
          <p:nvSpPr>
            <p:cNvPr id="39" name="Rounded Rectangle 7">
              <a:extLst>
                <a:ext uri="{FF2B5EF4-FFF2-40B4-BE49-F238E27FC236}">
                  <a16:creationId xmlns:a16="http://schemas.microsoft.com/office/drawing/2014/main" id="{5A6143DE-70A0-4C45-8066-2347C713869A}"/>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a:solidFill>
                  <a:srgbClr val="FFFFFF"/>
                </a:solidFill>
                <a:latin typeface="+mj-lt"/>
              </a:endParaRPr>
            </a:p>
          </p:txBody>
        </p:sp>
        <p:sp>
          <p:nvSpPr>
            <p:cNvPr id="40" name="Rounded Rectangle 8">
              <a:extLst>
                <a:ext uri="{FF2B5EF4-FFF2-40B4-BE49-F238E27FC236}">
                  <a16:creationId xmlns:a16="http://schemas.microsoft.com/office/drawing/2014/main" id="{219398D4-52FA-49DF-98BA-099437E1AF21}"/>
                </a:ext>
              </a:extLst>
            </p:cNvPr>
            <p:cNvSpPr/>
            <p:nvPr/>
          </p:nvSpPr>
          <p:spPr>
            <a:xfrm>
              <a:off x="2072907" y="2296078"/>
              <a:ext cx="3723539" cy="312605"/>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1"/>
            <a:lstStyle/>
            <a:p>
              <a:pPr algn="ctr" eaLnBrk="1" fontAlgn="auto" hangingPunct="1">
                <a:lnSpc>
                  <a:spcPct val="120000"/>
                </a:lnSpc>
                <a:spcBef>
                  <a:spcPts val="1200"/>
                </a:spcBef>
                <a:spcAft>
                  <a:spcPts val="0"/>
                </a:spcAft>
                <a:defRPr/>
              </a:pPr>
              <a:r>
                <a:rPr lang="en-US" sz="1800" b="1">
                  <a:solidFill>
                    <a:srgbClr val="FFFFFF"/>
                  </a:solidFill>
                  <a:latin typeface="+mj-lt"/>
                  <a:ea typeface="Roboto Medium" charset="0"/>
                  <a:cs typeface="Roboto Medium" charset="0"/>
                </a:rPr>
                <a:t>90 %</a:t>
              </a: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050" b="1">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err="1"/>
                <a:t>Lorem</a:t>
              </a:r>
              <a:r>
                <a:rPr lang="sk-SK" sz="1400" noProof="0"/>
                <a:t> </a:t>
              </a:r>
              <a:r>
                <a:rPr lang="sk-SK" sz="1400" noProof="0" err="1"/>
                <a:t>ipsum</a:t>
              </a:r>
              <a:r>
                <a:rPr lang="sk-SK" sz="1400" noProof="0"/>
                <a:t> </a:t>
              </a:r>
              <a:r>
                <a:rPr lang="en-US" sz="1400" noProof="0"/>
                <a:t/>
              </a:r>
              <a:br>
                <a:rPr lang="en-US" sz="1400" noProof="0"/>
              </a:br>
              <a:r>
                <a:rPr lang="sk-SK" sz="1400" noProof="0" err="1"/>
                <a:t>dolor</a:t>
              </a:r>
              <a:r>
                <a:rPr lang="sk-SK" sz="1400" noProof="0"/>
                <a:t> </a:t>
              </a:r>
              <a:r>
                <a:rPr lang="sk-SK" sz="1400" noProof="0" err="1"/>
                <a:t>sit</a:t>
              </a:r>
              <a:r>
                <a:rPr lang="en-US" sz="1400" noProof="0"/>
                <a:t>.</a:t>
              </a:r>
              <a:endParaRPr lang="sk-SK" sz="1400" noProof="0"/>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p:txBody>
        </p:sp>
      </p:grpSp>
      <p:sp>
        <p:nvSpPr>
          <p:cNvPr id="49" name="Text Placeholder 3">
            <a:extLst>
              <a:ext uri="{FF2B5EF4-FFF2-40B4-BE49-F238E27FC236}">
                <a16:creationId xmlns:a16="http://schemas.microsoft.com/office/drawing/2014/main" id="{AB2AA864-F619-4733-815C-2AFA6127594F}"/>
              </a:ext>
            </a:extLst>
          </p:cNvPr>
          <p:cNvSpPr>
            <a:spLocks noGrp="1"/>
          </p:cNvSpPr>
          <p:nvPr>
            <p:ph type="body" sz="quarter" idx="26" hasCustomPrompt="1"/>
          </p:nvPr>
        </p:nvSpPr>
        <p:spPr>
          <a:xfrm>
            <a:off x="1531621" y="3586871"/>
            <a:ext cx="1354172" cy="175804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en-US" noProof="0"/>
              <a:t>.</a:t>
            </a:r>
            <a:endParaRPr lang="sk-SK" noProof="0"/>
          </a:p>
        </p:txBody>
      </p:sp>
      <p:grpSp>
        <p:nvGrpSpPr>
          <p:cNvPr id="50" name="Group 10">
            <a:extLst>
              <a:ext uri="{FF2B5EF4-FFF2-40B4-BE49-F238E27FC236}">
                <a16:creationId xmlns:a16="http://schemas.microsoft.com/office/drawing/2014/main" id="{0204C8ED-3824-4F59-9B3C-C06C34CC585A}"/>
              </a:ext>
            </a:extLst>
          </p:cNvPr>
          <p:cNvGrpSpPr/>
          <p:nvPr userDrawn="1"/>
        </p:nvGrpSpPr>
        <p:grpSpPr>
          <a:xfrm>
            <a:off x="1531620" y="3179223"/>
            <a:ext cx="793212" cy="276517"/>
            <a:chOff x="1524000" y="3808773"/>
            <a:chExt cx="793212" cy="276517"/>
          </a:xfrm>
        </p:grpSpPr>
        <p:sp>
          <p:nvSpPr>
            <p:cNvPr id="51" name="TextBox 11">
              <a:extLst>
                <a:ext uri="{FF2B5EF4-FFF2-40B4-BE49-F238E27FC236}">
                  <a16:creationId xmlns:a16="http://schemas.microsoft.com/office/drawing/2014/main" id="{38E15941-7A26-4B0C-A46F-525E173D9363}"/>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52" name="Straight Connector 12">
              <a:extLst>
                <a:ext uri="{FF2B5EF4-FFF2-40B4-BE49-F238E27FC236}">
                  <a16:creationId xmlns:a16="http://schemas.microsoft.com/office/drawing/2014/main" id="{5C37654B-975A-4DA9-AD9F-4B41570B6E8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126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par>
                                <p:cTn id="12" presetID="22" presetClass="entr" presetSubtype="4" fill="hold" nodeType="withEffect">
                                  <p:stCondLst>
                                    <p:cond delay="2250"/>
                                  </p:stCondLst>
                                  <p:childTnLst>
                                    <p:set>
                                      <p:cBhvr>
                                        <p:cTn id="13" dur="1" fill="hold">
                                          <p:stCondLst>
                                            <p:cond delay="0"/>
                                          </p:stCondLst>
                                        </p:cTn>
                                        <p:tgtEl>
                                          <p:spTgt spid="50"/>
                                        </p:tgtEl>
                                        <p:attrNameLst>
                                          <p:attrName>style.visibility</p:attrName>
                                        </p:attrNameLst>
                                      </p:cBhvr>
                                      <p:to>
                                        <p:strVal val="visible"/>
                                      </p:to>
                                    </p:set>
                                    <p:animEffect transition="in" filter="wipe(down)">
                                      <p:cBhvr>
                                        <p:cTn id="14" dur="500"/>
                                        <p:tgtEl>
                                          <p:spTgt spid="50"/>
                                        </p:tgtEl>
                                      </p:cBhvr>
                                    </p:animEffect>
                                  </p:childTnLst>
                                </p:cTn>
                              </p:par>
                              <p:par>
                                <p:cTn id="15" presetID="22" presetClass="entr" presetSubtype="4" fill="hold" grpId="0" nodeType="withEffect">
                                  <p:stCondLst>
                                    <p:cond delay="250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36"/>
                                        </p:tgtEl>
                                      </p:cBhvr>
                                      <p:by x="102000" y="102000"/>
                                    </p:animScale>
                                  </p:childTnLst>
                                </p:cTn>
                              </p:par>
                              <p:par>
                                <p:cTn id="20" presetID="2" presetClass="entr" presetSubtype="4" accel="50000" decel="50000" fill="hold" nodeType="withEffect">
                                  <p:stCondLst>
                                    <p:cond delay="225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400" fill="hold"/>
                                        <p:tgtEl>
                                          <p:spTgt spid="42"/>
                                        </p:tgtEl>
                                        <p:attrNameLst>
                                          <p:attrName>ppt_x</p:attrName>
                                        </p:attrNameLst>
                                      </p:cBhvr>
                                      <p:tavLst>
                                        <p:tav tm="0">
                                          <p:val>
                                            <p:strVal val="#ppt_x"/>
                                          </p:val>
                                        </p:tav>
                                        <p:tav tm="100000">
                                          <p:val>
                                            <p:strVal val="#ppt_x"/>
                                          </p:val>
                                        </p:tav>
                                      </p:tavLst>
                                    </p:anim>
                                    <p:anim calcmode="lin" valueType="num">
                                      <p:cBhvr additive="base">
                                        <p:cTn id="23" dur="1400" fill="hold"/>
                                        <p:tgtEl>
                                          <p:spTgt spid="42"/>
                                        </p:tgtEl>
                                        <p:attrNameLst>
                                          <p:attrName>ppt_y</p:attrName>
                                        </p:attrNameLst>
                                      </p:cBhvr>
                                      <p:tavLst>
                                        <p:tav tm="0">
                                          <p:val>
                                            <p:strVal val="1+#ppt_h/2"/>
                                          </p:val>
                                        </p:tav>
                                        <p:tav tm="100000">
                                          <p:val>
                                            <p:strVal val="#ppt_y"/>
                                          </p:val>
                                        </p:tav>
                                      </p:tavLst>
                                    </p:anim>
                                  </p:childTnLst>
                                </p:cTn>
                              </p:par>
                              <p:par>
                                <p:cTn id="24" presetID="2" presetClass="entr" presetSubtype="4" accel="50000" decel="50000" fill="hold" nodeType="withEffect">
                                  <p:stCondLst>
                                    <p:cond delay="275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400" fill="hold"/>
                                        <p:tgtEl>
                                          <p:spTgt spid="32"/>
                                        </p:tgtEl>
                                        <p:attrNameLst>
                                          <p:attrName>ppt_x</p:attrName>
                                        </p:attrNameLst>
                                      </p:cBhvr>
                                      <p:tavLst>
                                        <p:tav tm="0">
                                          <p:val>
                                            <p:strVal val="#ppt_x"/>
                                          </p:val>
                                        </p:tav>
                                        <p:tav tm="100000">
                                          <p:val>
                                            <p:strVal val="#ppt_x"/>
                                          </p:val>
                                        </p:tav>
                                      </p:tavLst>
                                    </p:anim>
                                    <p:anim calcmode="lin" valueType="num">
                                      <p:cBhvr additive="base">
                                        <p:cTn id="27" dur="1400" fill="hold"/>
                                        <p:tgtEl>
                                          <p:spTgt spid="32"/>
                                        </p:tgtEl>
                                        <p:attrNameLst>
                                          <p:attrName>ppt_y</p:attrName>
                                        </p:attrNameLst>
                                      </p:cBhvr>
                                      <p:tavLst>
                                        <p:tav tm="0">
                                          <p:val>
                                            <p:strVal val="1+#ppt_h/2"/>
                                          </p:val>
                                        </p:tav>
                                        <p:tav tm="100000">
                                          <p:val>
                                            <p:strVal val="#ppt_y"/>
                                          </p:val>
                                        </p:tav>
                                      </p:tavLst>
                                    </p:anim>
                                  </p:childTnLst>
                                </p:cTn>
                              </p:par>
                              <p:par>
                                <p:cTn id="28" presetID="2" presetClass="entr" presetSubtype="4" accel="50000" decel="50000" fill="hold" nodeType="withEffect">
                                  <p:stCondLst>
                                    <p:cond delay="325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1400" fill="hold"/>
                                        <p:tgtEl>
                                          <p:spTgt spid="38"/>
                                        </p:tgtEl>
                                        <p:attrNameLst>
                                          <p:attrName>ppt_x</p:attrName>
                                        </p:attrNameLst>
                                      </p:cBhvr>
                                      <p:tavLst>
                                        <p:tav tm="0">
                                          <p:val>
                                            <p:strVal val="#ppt_x"/>
                                          </p:val>
                                        </p:tav>
                                        <p:tav tm="100000">
                                          <p:val>
                                            <p:strVal val="#ppt_x"/>
                                          </p:val>
                                        </p:tav>
                                      </p:tavLst>
                                    </p:anim>
                                    <p:anim calcmode="lin" valueType="num">
                                      <p:cBhvr additive="base">
                                        <p:cTn id="31" dur="14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9" grpId="0">
        <p:tmplLst>
          <p:tmpl>
            <p:tnLst>
              <p:par>
                <p:cTn presetID="22" presetClass="entr" presetSubtype="4" fill="hold" nodeType="withEffect">
                  <p:stCondLst>
                    <p:cond delay="2250"/>
                  </p:st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_Tabulka 2 /investíci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571863" cy="748788"/>
          </a:xfrm>
          <a:prstGeom prst="rect">
            <a:avLst/>
          </a:prstGeom>
        </p:spPr>
        <p:txBody>
          <a:bodyPr vert="horz" lIns="0" tIns="0" rIns="0" bIns="0" rtlCol="0" anchor="t">
            <a:normAutofit/>
          </a:bodyPr>
          <a:lstStyle>
            <a:lvl1pPr>
              <a:defRPr sz="2800" baseline="0">
                <a:latin typeface="+mn-lt"/>
              </a:defRPr>
            </a:lvl1pPr>
          </a:lstStyle>
          <a:p>
            <a:r>
              <a:rPr lang="en-US" err="1"/>
              <a:t>Tabuľka</a:t>
            </a:r>
            <a:r>
              <a:rPr lang="en-US"/>
              <a:t> 2 /</a:t>
            </a:r>
            <a:r>
              <a:rPr lang="en-US" err="1"/>
              <a:t>investície</a:t>
            </a:r>
            <a:endParaRPr lang="en-US"/>
          </a:p>
        </p:txBody>
      </p:sp>
      <p:graphicFrame>
        <p:nvGraphicFramePr>
          <p:cNvPr id="17" name="Table 6">
            <a:extLst>
              <a:ext uri="{FF2B5EF4-FFF2-40B4-BE49-F238E27FC236}">
                <a16:creationId xmlns:a16="http://schemas.microsoft.com/office/drawing/2014/main" id="{0297C7DA-B4D2-4522-A8BC-A9444478E0C5}"/>
              </a:ext>
            </a:extLst>
          </p:cNvPr>
          <p:cNvGraphicFramePr>
            <a:graphicFrameLocks noGrp="1"/>
          </p:cNvGraphicFramePr>
          <p:nvPr userDrawn="1">
            <p:extLst>
              <p:ext uri="{D42A27DB-BD31-4B8C-83A1-F6EECF244321}">
                <p14:modId xmlns:p14="http://schemas.microsoft.com/office/powerpoint/2010/main" val="1278738922"/>
              </p:ext>
            </p:extLst>
          </p:nvPr>
        </p:nvGraphicFramePr>
        <p:xfrm>
          <a:off x="1524002" y="2246223"/>
          <a:ext cx="9147242" cy="3661161"/>
        </p:xfrm>
        <a:graphic>
          <a:graphicData uri="http://schemas.openxmlformats.org/drawingml/2006/table">
            <a:tbl>
              <a:tblPr firstRow="1" bandRow="1">
                <a:effectLst/>
                <a:tableStyleId>{073A0DAA-6AF3-43AB-8588-CEC1D06C72B9}</a:tableStyleId>
              </a:tblPr>
              <a:tblGrid>
                <a:gridCol w="1524763">
                  <a:extLst>
                    <a:ext uri="{9D8B030D-6E8A-4147-A177-3AD203B41FA5}">
                      <a16:colId xmlns:a16="http://schemas.microsoft.com/office/drawing/2014/main" val="20000"/>
                    </a:ext>
                  </a:extLst>
                </a:gridCol>
                <a:gridCol w="1545830">
                  <a:extLst>
                    <a:ext uri="{9D8B030D-6E8A-4147-A177-3AD203B41FA5}">
                      <a16:colId xmlns:a16="http://schemas.microsoft.com/office/drawing/2014/main" val="590786290"/>
                    </a:ext>
                  </a:extLst>
                </a:gridCol>
                <a:gridCol w="1502730">
                  <a:extLst>
                    <a:ext uri="{9D8B030D-6E8A-4147-A177-3AD203B41FA5}">
                      <a16:colId xmlns:a16="http://schemas.microsoft.com/office/drawing/2014/main" val="2931546397"/>
                    </a:ext>
                  </a:extLst>
                </a:gridCol>
                <a:gridCol w="1539008">
                  <a:extLst>
                    <a:ext uri="{9D8B030D-6E8A-4147-A177-3AD203B41FA5}">
                      <a16:colId xmlns:a16="http://schemas.microsoft.com/office/drawing/2014/main" val="2522774873"/>
                    </a:ext>
                  </a:extLst>
                </a:gridCol>
                <a:gridCol w="1502728">
                  <a:extLst>
                    <a:ext uri="{9D8B030D-6E8A-4147-A177-3AD203B41FA5}">
                      <a16:colId xmlns:a16="http://schemas.microsoft.com/office/drawing/2014/main" val="3618154592"/>
                    </a:ext>
                  </a:extLst>
                </a:gridCol>
                <a:gridCol w="1532183">
                  <a:extLst>
                    <a:ext uri="{9D8B030D-6E8A-4147-A177-3AD203B41FA5}">
                      <a16:colId xmlns:a16="http://schemas.microsoft.com/office/drawing/2014/main" val="1864356191"/>
                    </a:ext>
                  </a:extLst>
                </a:gridCol>
              </a:tblGrid>
              <a:tr h="501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err="1">
                          <a:solidFill>
                            <a:srgbClr val="222222"/>
                          </a:solidFill>
                          <a:latin typeface="+mn-lt"/>
                          <a:ea typeface="Roboto Medium" charset="0"/>
                          <a:cs typeface="Roboto Medium" charset="0"/>
                        </a:rPr>
                        <a:t>Názov</a:t>
                      </a:r>
                      <a:endParaRPr lang="en-US" sz="1400" b="1" i="0">
                        <a:solidFill>
                          <a:srgbClr val="222222"/>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solidFill>
                            <a:srgbClr val="222222"/>
                          </a:solidFill>
                        </a:rPr>
                        <a:t>2020</a:t>
                      </a:r>
                      <a:endParaRPr lang="sk-SK" sz="1400">
                        <a:solidFill>
                          <a:srgbClr val="222222"/>
                        </a:solidFill>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2021</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2022</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2023</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2024</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44375"/>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0001"/>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84113"/>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6966794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2415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34001129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FF0000"/>
                          </a:solidFill>
                          <a:effectLst/>
                          <a:uLnTx/>
                          <a:uFillTx/>
                          <a:latin typeface="Calibri" panose="020F0502020204030204"/>
                          <a:ea typeface="Roboto Medium" charset="0"/>
                          <a:cs typeface="Roboto Medium" charset="0"/>
                        </a:rPr>
                        <a:t>Spolu</a:t>
                      </a:r>
                      <a:r>
                        <a:rPr kumimoji="0" lang="en-US" sz="1200" b="1" i="0" u="none" strike="noStrike" kern="1200" cap="none" spc="0" normalizeH="0" baseline="0" noProof="0">
                          <a:ln>
                            <a:noFill/>
                          </a:ln>
                          <a:solidFill>
                            <a:srgbClr val="FF0000"/>
                          </a:solidFill>
                          <a:effectLst/>
                          <a:uLnTx/>
                          <a:uFillTx/>
                          <a:latin typeface="Calibri" panose="020F0502020204030204"/>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506446"/>
                  </a:ext>
                </a:extLst>
              </a:tr>
            </a:tbl>
          </a:graphicData>
        </a:graphic>
      </p:graphicFrame>
    </p:spTree>
    <p:extLst>
      <p:ext uri="{BB962C8B-B14F-4D97-AF65-F5344CB8AC3E}">
        <p14:creationId xmlns:p14="http://schemas.microsoft.com/office/powerpoint/2010/main" val="1958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1" decel="100000" fill="hold" grpId="0" nodeType="withEffect">
                                  <p:stCondLst>
                                    <p:cond delay="125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1000" fill="hold"/>
                                        <p:tgtEl>
                                          <p:spTgt spid="60"/>
                                        </p:tgtEl>
                                        <p:attrNameLst>
                                          <p:attrName>ppt_x</p:attrName>
                                        </p:attrNameLst>
                                      </p:cBhvr>
                                      <p:tavLst>
                                        <p:tav tm="0">
                                          <p:val>
                                            <p:strVal val="#ppt_x"/>
                                          </p:val>
                                        </p:tav>
                                        <p:tav tm="100000">
                                          <p:val>
                                            <p:strVal val="#ppt_x"/>
                                          </p:val>
                                        </p:tav>
                                      </p:tavLst>
                                    </p:anim>
                                    <p:anim calcmode="lin" valueType="num">
                                      <p:cBhvr additive="base">
                                        <p:cTn id="13" dur="1000" fill="hold"/>
                                        <p:tgtEl>
                                          <p:spTgt spid="60"/>
                                        </p:tgtEl>
                                        <p:attrNameLst>
                                          <p:attrName>ppt_y</p:attrName>
                                        </p:attrNameLst>
                                      </p:cBhvr>
                                      <p:tavLst>
                                        <p:tav tm="0">
                                          <p:val>
                                            <p:strVal val="0-#ppt_h/2"/>
                                          </p:val>
                                        </p:tav>
                                        <p:tav tm="100000">
                                          <p:val>
                                            <p:strVal val="#ppt_y"/>
                                          </p:val>
                                        </p:tav>
                                      </p:tavLst>
                                    </p:anim>
                                  </p:childTnLst>
                                </p:cTn>
                              </p:par>
                              <p:par>
                                <p:cTn id="14" presetID="2" presetClass="entr" presetSubtype="1" decel="100000" fill="hold" nodeType="withEffect">
                                  <p:stCondLst>
                                    <p:cond delay="20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Title Slide - Region">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endParaRPr lang="en-US" noProof="0"/>
          </a:p>
          <a:p>
            <a:pPr lvl="0"/>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sk-SK" noProof="0"/>
              <a:t> </a:t>
            </a:r>
            <a:r>
              <a:rPr lang="sk-SK" noProof="0" err="1"/>
              <a:t>malesuada</a:t>
            </a:r>
            <a:r>
              <a:rPr lang="sk-SK" noProof="0"/>
              <a:t> libero, </a:t>
            </a:r>
            <a:r>
              <a:rPr lang="sk-SK" noProof="0" err="1"/>
              <a:t>sit</a:t>
            </a:r>
            <a:r>
              <a:rPr lang="sk-SK" noProof="0"/>
              <a:t> </a:t>
            </a:r>
            <a:r>
              <a:rPr lang="sk-SK" noProof="0" err="1"/>
              <a:t>amet</a:t>
            </a:r>
            <a:r>
              <a:rPr lang="sk-SK" noProof="0"/>
              <a:t> </a:t>
            </a:r>
            <a:r>
              <a:rPr lang="sk-SK" noProof="0" err="1"/>
              <a:t>commodo</a:t>
            </a:r>
            <a:r>
              <a:rPr lang="sk-SK" noProof="0"/>
              <a:t> </a:t>
            </a:r>
            <a:r>
              <a:rPr lang="sk-SK" noProof="0" err="1"/>
              <a:t>magna</a:t>
            </a:r>
            <a:r>
              <a:rPr lang="sk-SK" noProof="0"/>
              <a:t> eros </a:t>
            </a:r>
            <a:r>
              <a:rPr lang="sk-SK" noProof="0" err="1"/>
              <a:t>quis</a:t>
            </a:r>
            <a:r>
              <a:rPr lang="sk-SK" noProof="0"/>
              <a:t> urna.</a:t>
            </a:r>
            <a:r>
              <a:rPr lang="en-US" noProof="0"/>
              <a:t> </a:t>
            </a:r>
            <a:r>
              <a:rPr lang="sk-SK" noProof="0" err="1"/>
              <a:t>Nunc</a:t>
            </a:r>
            <a:r>
              <a:rPr lang="sk-SK" noProof="0"/>
              <a:t> </a:t>
            </a:r>
            <a:r>
              <a:rPr lang="sk-SK" noProof="0" err="1"/>
              <a:t>viverra</a:t>
            </a:r>
            <a:r>
              <a:rPr lang="sk-SK" noProof="0"/>
              <a:t> </a:t>
            </a:r>
            <a:r>
              <a:rPr lang="sk-SK" noProof="0" err="1"/>
              <a:t>imperdiet</a:t>
            </a:r>
            <a:r>
              <a:rPr lang="sk-SK" noProof="0"/>
              <a:t> </a:t>
            </a:r>
            <a:r>
              <a:rPr lang="sk-SK" noProof="0" err="1"/>
              <a:t>enim</a:t>
            </a:r>
            <a:r>
              <a:rPr lang="sk-SK" noProof="0"/>
              <a:t>. </a:t>
            </a:r>
          </a:p>
        </p:txBody>
      </p:sp>
      <p:pic>
        <p:nvPicPr>
          <p:cNvPr id="34" name="Obrázek 33">
            <a:extLst>
              <a:ext uri="{FF2B5EF4-FFF2-40B4-BE49-F238E27FC236}">
                <a16:creationId xmlns:a16="http://schemas.microsoft.com/office/drawing/2014/main" id="{4F3DE261-5C22-4F87-989A-9FA491F5E84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4305" t="9594" r="12226"/>
          <a:stretch/>
        </p:blipFill>
        <p:spPr>
          <a:xfrm>
            <a:off x="6111527" y="-1720"/>
            <a:ext cx="6082444" cy="6858000"/>
          </a:xfrm>
          <a:prstGeom prst="rect">
            <a:avLst/>
          </a:prstGeom>
        </p:spPr>
      </p:pic>
      <p:cxnSp>
        <p:nvCxnSpPr>
          <p:cNvPr id="35" name="Straight Connector 9">
            <a:extLst>
              <a:ext uri="{FF2B5EF4-FFF2-40B4-BE49-F238E27FC236}">
                <a16:creationId xmlns:a16="http://schemas.microsoft.com/office/drawing/2014/main" id="{84579C18-5088-4758-B03F-5C1F67DE6E37}"/>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822360B7-446A-426F-8AE5-F405DE5CEAFA}"/>
              </a:ext>
            </a:extLst>
          </p:cNvPr>
          <p:cNvSpPr txBox="1">
            <a:spLocks/>
          </p:cNvSpPr>
          <p:nvPr userDrawn="1"/>
        </p:nvSpPr>
        <p:spPr>
          <a:xfrm>
            <a:off x="1524001" y="2176285"/>
            <a:ext cx="3845439" cy="1105972"/>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a:t>REGIONÁLNY</a:t>
            </a:r>
            <a:r>
              <a:rPr lang="en-US" baseline="0"/>
              <a:t> </a:t>
            </a:r>
            <a:br>
              <a:rPr lang="en-US" baseline="0"/>
            </a:br>
            <a:r>
              <a:rPr lang="en-US" baseline="0"/>
              <a:t>ROZVOJ</a:t>
            </a:r>
            <a:endParaRPr lang="en-US"/>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691117" y="5885304"/>
            <a:ext cx="8197697" cy="452780"/>
          </a:xfrm>
          <a:prstGeom prst="rect">
            <a:avLst/>
          </a:prstGeom>
        </p:spPr>
      </p:pic>
      <p:sp>
        <p:nvSpPr>
          <p:cNvPr id="31" name="Pentagon 6">
            <a:extLst>
              <a:ext uri="{FF2B5EF4-FFF2-40B4-BE49-F238E27FC236}">
                <a16:creationId xmlns:a16="http://schemas.microsoft.com/office/drawing/2014/main" id="{5149D558-7E21-407B-8D02-EC5DA30A8C65}"/>
              </a:ext>
            </a:extLst>
          </p:cNvPr>
          <p:cNvSpPr/>
          <p:nvPr userDrawn="1"/>
        </p:nvSpPr>
        <p:spPr>
          <a:xfrm>
            <a:off x="6108124" y="-3756"/>
            <a:ext cx="6085847"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defPPr>
              <a:defRPr lang="sk-S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33">
              <a:solidFill>
                <a:schemeClr val="bg2"/>
              </a:solidFill>
              <a:latin typeface="Roboto Regular" charset="0"/>
            </a:endParaRPr>
          </a:p>
        </p:txBody>
      </p:sp>
    </p:spTree>
    <p:extLst>
      <p:ext uri="{BB962C8B-B14F-4D97-AF65-F5344CB8AC3E}">
        <p14:creationId xmlns:p14="http://schemas.microsoft.com/office/powerpoint/2010/main" val="93756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10" presetClass="entr" presetSubtype="0" fill="hold" nodeType="withEffect">
                                  <p:stCondLst>
                                    <p:cond delay="225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22" presetClass="entr" presetSubtype="8"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par>
                                <p:cTn id="22" presetID="2" presetClass="entr" presetSubtype="4" decel="100000" fill="hold" grpId="0" nodeType="withEffect">
                                  <p:stCondLst>
                                    <p:cond delay="125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1000" fill="hold"/>
                                        <p:tgtEl>
                                          <p:spTgt spid="38"/>
                                        </p:tgtEl>
                                        <p:attrNameLst>
                                          <p:attrName>ppt_x</p:attrName>
                                        </p:attrNameLst>
                                      </p:cBhvr>
                                      <p:tavLst>
                                        <p:tav tm="0">
                                          <p:val>
                                            <p:strVal val="#ppt_x"/>
                                          </p:val>
                                        </p:tav>
                                        <p:tav tm="100000">
                                          <p:val>
                                            <p:strVal val="#ppt_x"/>
                                          </p:val>
                                        </p:tav>
                                      </p:tavLst>
                                    </p:anim>
                                    <p:anim calcmode="lin" valueType="num">
                                      <p:cBhvr additive="base">
                                        <p:cTn id="25" dur="1000" fill="hold"/>
                                        <p:tgtEl>
                                          <p:spTgt spid="38"/>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225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8" grpId="0"/>
      <p:bldP spid="31"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_Infografika procesu /Ciel">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29" name="Rectangle 5">
            <a:extLst>
              <a:ext uri="{FF2B5EF4-FFF2-40B4-BE49-F238E27FC236}">
                <a16:creationId xmlns:a16="http://schemas.microsoft.com/office/drawing/2014/main" id="{B56D6A3E-46EF-4CAF-9F62-E0EA127A5F6C}"/>
              </a:ext>
            </a:extLst>
          </p:cNvPr>
          <p:cNvSpPr/>
          <p:nvPr userDrawn="1"/>
        </p:nvSpPr>
        <p:spPr>
          <a:xfrm>
            <a:off x="1541996" y="5734447"/>
            <a:ext cx="1523999" cy="11235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6">
            <a:extLst>
              <a:ext uri="{FF2B5EF4-FFF2-40B4-BE49-F238E27FC236}">
                <a16:creationId xmlns:a16="http://schemas.microsoft.com/office/drawing/2014/main" id="{01CB90FA-3481-44AB-B011-16CB518BA18F}"/>
              </a:ext>
            </a:extLst>
          </p:cNvPr>
          <p:cNvSpPr/>
          <p:nvPr userDrawn="1"/>
        </p:nvSpPr>
        <p:spPr>
          <a:xfrm>
            <a:off x="3060552" y="5215207"/>
            <a:ext cx="1523999" cy="1642793"/>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7">
            <a:extLst>
              <a:ext uri="{FF2B5EF4-FFF2-40B4-BE49-F238E27FC236}">
                <a16:creationId xmlns:a16="http://schemas.microsoft.com/office/drawing/2014/main" id="{BE4D7559-9418-4660-9676-75681117A87C}"/>
              </a:ext>
            </a:extLst>
          </p:cNvPr>
          <p:cNvSpPr/>
          <p:nvPr userDrawn="1"/>
        </p:nvSpPr>
        <p:spPr>
          <a:xfrm>
            <a:off x="4582951" y="4777155"/>
            <a:ext cx="1523999" cy="2080845"/>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8">
            <a:extLst>
              <a:ext uri="{FF2B5EF4-FFF2-40B4-BE49-F238E27FC236}">
                <a16:creationId xmlns:a16="http://schemas.microsoft.com/office/drawing/2014/main" id="{20EB0A2C-F839-4361-ABDA-8B05D9480605}"/>
              </a:ext>
            </a:extLst>
          </p:cNvPr>
          <p:cNvSpPr/>
          <p:nvPr userDrawn="1"/>
        </p:nvSpPr>
        <p:spPr>
          <a:xfrm>
            <a:off x="6102188" y="3937521"/>
            <a:ext cx="1523999" cy="2920480"/>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9">
            <a:extLst>
              <a:ext uri="{FF2B5EF4-FFF2-40B4-BE49-F238E27FC236}">
                <a16:creationId xmlns:a16="http://schemas.microsoft.com/office/drawing/2014/main" id="{846F1259-14C5-4BC5-89B4-79324C32A697}"/>
              </a:ext>
            </a:extLst>
          </p:cNvPr>
          <p:cNvSpPr/>
          <p:nvPr userDrawn="1"/>
        </p:nvSpPr>
        <p:spPr>
          <a:xfrm>
            <a:off x="7625476" y="3347087"/>
            <a:ext cx="1523999" cy="3510914"/>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Picture Placeholder 14">
            <a:extLst>
              <a:ext uri="{FF2B5EF4-FFF2-40B4-BE49-F238E27FC236}">
                <a16:creationId xmlns:a16="http://schemas.microsoft.com/office/drawing/2014/main" id="{BC36E7BD-2379-425C-BD22-099BBFB4CDCA}"/>
              </a:ext>
            </a:extLst>
          </p:cNvPr>
          <p:cNvSpPr>
            <a:spLocks noGrp="1"/>
          </p:cNvSpPr>
          <p:nvPr>
            <p:ph type="pic" sz="quarter" idx="25" hasCustomPrompt="1"/>
          </p:nvPr>
        </p:nvSpPr>
        <p:spPr>
          <a:xfrm>
            <a:off x="10660376" y="1910141"/>
            <a:ext cx="1546663" cy="4955372"/>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45" name="TextBox 3">
            <a:extLst>
              <a:ext uri="{FF2B5EF4-FFF2-40B4-BE49-F238E27FC236}">
                <a16:creationId xmlns:a16="http://schemas.microsoft.com/office/drawing/2014/main" id="{729B98DD-43FE-46AF-A0DB-D1CBE360F5A8}"/>
              </a:ext>
            </a:extLst>
          </p:cNvPr>
          <p:cNvSpPr txBox="1"/>
          <p:nvPr userDrawn="1"/>
        </p:nvSpPr>
        <p:spPr>
          <a:xfrm>
            <a:off x="1524000" y="4011884"/>
            <a:ext cx="360548" cy="307777"/>
          </a:xfrm>
          <a:prstGeom prst="rect">
            <a:avLst/>
          </a:prstGeom>
          <a:noFill/>
        </p:spPr>
        <p:txBody>
          <a:bodyPr wrap="none" lIns="0" rIns="0" rtlCol="0">
            <a:spAutoFit/>
          </a:bodyPr>
          <a:lstStyle/>
          <a:p>
            <a:r>
              <a:rPr lang="en-US" sz="1400" b="1" err="1">
                <a:solidFill>
                  <a:srgbClr val="222222"/>
                </a:solidFill>
                <a:ea typeface="Source Sans Pro" charset="0"/>
                <a:cs typeface="Source Sans Pro" charset="0"/>
              </a:rPr>
              <a:t>Štart</a:t>
            </a:r>
            <a:endParaRPr lang="en-US" sz="1400" b="1">
              <a:solidFill>
                <a:srgbClr val="222222"/>
              </a:solidFill>
              <a:ea typeface="Source Sans Pro" charset="0"/>
              <a:cs typeface="Source Sans Pro" charset="0"/>
            </a:endParaRPr>
          </a:p>
        </p:txBody>
      </p:sp>
      <p:cxnSp>
        <p:nvCxnSpPr>
          <p:cNvPr id="46" name="Straight Connector 5">
            <a:extLst>
              <a:ext uri="{FF2B5EF4-FFF2-40B4-BE49-F238E27FC236}">
                <a16:creationId xmlns:a16="http://schemas.microsoft.com/office/drawing/2014/main" id="{D965367C-74D0-4E2B-9025-087D40C0F154}"/>
              </a:ext>
            </a:extLst>
          </p:cNvPr>
          <p:cNvCxnSpPr/>
          <p:nvPr userDrawn="1"/>
        </p:nvCxnSpPr>
        <p:spPr>
          <a:xfrm>
            <a:off x="3045340" y="3869916"/>
            <a:ext cx="1335079"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6">
            <a:extLst>
              <a:ext uri="{FF2B5EF4-FFF2-40B4-BE49-F238E27FC236}">
                <a16:creationId xmlns:a16="http://schemas.microsoft.com/office/drawing/2014/main" id="{D29A472C-6C46-4A6A-B4B4-DB2D869F876C}"/>
              </a:ext>
            </a:extLst>
          </p:cNvPr>
          <p:cNvCxnSpPr>
            <a:cxnSpLocks/>
          </p:cNvCxnSpPr>
          <p:nvPr userDrawn="1"/>
        </p:nvCxnSpPr>
        <p:spPr>
          <a:xfrm>
            <a:off x="1524001" y="4400255"/>
            <a:ext cx="1364478" cy="0"/>
          </a:xfrm>
          <a:prstGeom prst="line">
            <a:avLst/>
          </a:prstGeom>
          <a:ln w="38100"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8">
            <a:extLst>
              <a:ext uri="{FF2B5EF4-FFF2-40B4-BE49-F238E27FC236}">
                <a16:creationId xmlns:a16="http://schemas.microsoft.com/office/drawing/2014/main" id="{32C6CE35-B4C0-40C6-A05D-B524591A3462}"/>
              </a:ext>
            </a:extLst>
          </p:cNvPr>
          <p:cNvCxnSpPr/>
          <p:nvPr userDrawn="1"/>
        </p:nvCxnSpPr>
        <p:spPr>
          <a:xfrm>
            <a:off x="4579883" y="3347086"/>
            <a:ext cx="1316916"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0">
            <a:extLst>
              <a:ext uri="{FF2B5EF4-FFF2-40B4-BE49-F238E27FC236}">
                <a16:creationId xmlns:a16="http://schemas.microsoft.com/office/drawing/2014/main" id="{84130584-B917-458B-80C6-8D5127A3E2BD}"/>
              </a:ext>
            </a:extLst>
          </p:cNvPr>
          <p:cNvCxnSpPr/>
          <p:nvPr userDrawn="1"/>
        </p:nvCxnSpPr>
        <p:spPr>
          <a:xfrm>
            <a:off x="6096000" y="2814731"/>
            <a:ext cx="1333446"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2">
            <a:extLst>
              <a:ext uri="{FF2B5EF4-FFF2-40B4-BE49-F238E27FC236}">
                <a16:creationId xmlns:a16="http://schemas.microsoft.com/office/drawing/2014/main" id="{8CBDE69F-333A-4A39-A785-B855611D12A4}"/>
              </a:ext>
            </a:extLst>
          </p:cNvPr>
          <p:cNvCxnSpPr/>
          <p:nvPr userDrawn="1"/>
        </p:nvCxnSpPr>
        <p:spPr>
          <a:xfrm>
            <a:off x="7621964" y="2293806"/>
            <a:ext cx="1331540"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55" name="TextBox 15">
            <a:extLst>
              <a:ext uri="{FF2B5EF4-FFF2-40B4-BE49-F238E27FC236}">
                <a16:creationId xmlns:a16="http://schemas.microsoft.com/office/drawing/2014/main" id="{E20726BB-5FF2-40CE-99B8-2E663508B892}"/>
              </a:ext>
            </a:extLst>
          </p:cNvPr>
          <p:cNvSpPr txBox="1"/>
          <p:nvPr userDrawn="1"/>
        </p:nvSpPr>
        <p:spPr>
          <a:xfrm>
            <a:off x="3045340" y="3486373"/>
            <a:ext cx="451983" cy="307777"/>
          </a:xfrm>
          <a:prstGeom prst="rect">
            <a:avLst/>
          </a:prstGeom>
          <a:noFill/>
        </p:spPr>
        <p:txBody>
          <a:bodyPr wrap="none" lIns="0" rIns="0" rtlCol="0">
            <a:spAutoFit/>
          </a:bodyPr>
          <a:lstStyle/>
          <a:p>
            <a:r>
              <a:rPr lang="en-US" sz="1400" b="1" err="1">
                <a:solidFill>
                  <a:srgbClr val="222222"/>
                </a:solidFill>
                <a:ea typeface="Source Sans Pro" charset="0"/>
                <a:cs typeface="Source Sans Pro" charset="0"/>
              </a:rPr>
              <a:t>Druhý</a:t>
            </a:r>
            <a:endParaRPr lang="en-US" sz="1400" b="1">
              <a:solidFill>
                <a:srgbClr val="222222"/>
              </a:solidFill>
              <a:ea typeface="Source Sans Pro" charset="0"/>
              <a:cs typeface="Source Sans Pro" charset="0"/>
            </a:endParaRPr>
          </a:p>
        </p:txBody>
      </p:sp>
      <p:sp>
        <p:nvSpPr>
          <p:cNvPr id="56" name="TextBox 17">
            <a:extLst>
              <a:ext uri="{FF2B5EF4-FFF2-40B4-BE49-F238E27FC236}">
                <a16:creationId xmlns:a16="http://schemas.microsoft.com/office/drawing/2014/main" id="{F4B0A4D3-9F93-401B-8EFC-BBFE231AC267}"/>
              </a:ext>
            </a:extLst>
          </p:cNvPr>
          <p:cNvSpPr txBox="1"/>
          <p:nvPr userDrawn="1"/>
        </p:nvSpPr>
        <p:spPr>
          <a:xfrm>
            <a:off x="4579883" y="2944806"/>
            <a:ext cx="337015" cy="307777"/>
          </a:xfrm>
          <a:prstGeom prst="rect">
            <a:avLst/>
          </a:prstGeom>
          <a:noFill/>
        </p:spPr>
        <p:txBody>
          <a:bodyPr wrap="none" lIns="0" rIns="0" rtlCol="0">
            <a:spAutoFit/>
          </a:bodyPr>
          <a:lstStyle/>
          <a:p>
            <a:r>
              <a:rPr lang="en-US" sz="1400" b="1" err="1">
                <a:solidFill>
                  <a:srgbClr val="222222"/>
                </a:solidFill>
                <a:ea typeface="Source Sans Pro" charset="0"/>
                <a:cs typeface="Source Sans Pro" charset="0"/>
              </a:rPr>
              <a:t>Tretí</a:t>
            </a:r>
            <a:endParaRPr lang="en-US" sz="1400" b="1">
              <a:solidFill>
                <a:srgbClr val="222222"/>
              </a:solidFill>
              <a:ea typeface="Source Sans Pro" charset="0"/>
              <a:cs typeface="Source Sans Pro" charset="0"/>
            </a:endParaRPr>
          </a:p>
        </p:txBody>
      </p:sp>
      <p:sp>
        <p:nvSpPr>
          <p:cNvPr id="57" name="TextBox 19">
            <a:extLst>
              <a:ext uri="{FF2B5EF4-FFF2-40B4-BE49-F238E27FC236}">
                <a16:creationId xmlns:a16="http://schemas.microsoft.com/office/drawing/2014/main" id="{40CAC694-B405-4A0F-899C-C8DCAD0A4940}"/>
              </a:ext>
            </a:extLst>
          </p:cNvPr>
          <p:cNvSpPr txBox="1"/>
          <p:nvPr userDrawn="1"/>
        </p:nvSpPr>
        <p:spPr>
          <a:xfrm>
            <a:off x="6096000" y="2438406"/>
            <a:ext cx="444032" cy="307777"/>
          </a:xfrm>
          <a:prstGeom prst="rect">
            <a:avLst/>
          </a:prstGeom>
          <a:noFill/>
        </p:spPr>
        <p:txBody>
          <a:bodyPr wrap="none" lIns="0" rIns="0" rtlCol="0">
            <a:spAutoFit/>
          </a:bodyPr>
          <a:lstStyle/>
          <a:p>
            <a:r>
              <a:rPr lang="en-US" sz="1400" b="1" err="1">
                <a:solidFill>
                  <a:srgbClr val="222222"/>
                </a:solidFill>
                <a:ea typeface="Source Sans Pro" charset="0"/>
                <a:cs typeface="Source Sans Pro" charset="0"/>
              </a:rPr>
              <a:t>Štvrtý</a:t>
            </a:r>
            <a:endParaRPr lang="en-US" sz="1400" b="1">
              <a:solidFill>
                <a:srgbClr val="222222"/>
              </a:solidFill>
              <a:ea typeface="Source Sans Pro" charset="0"/>
              <a:cs typeface="Source Sans Pro" charset="0"/>
            </a:endParaRPr>
          </a:p>
        </p:txBody>
      </p:sp>
      <p:sp>
        <p:nvSpPr>
          <p:cNvPr id="58" name="TextBox 21">
            <a:extLst>
              <a:ext uri="{FF2B5EF4-FFF2-40B4-BE49-F238E27FC236}">
                <a16:creationId xmlns:a16="http://schemas.microsoft.com/office/drawing/2014/main" id="{6EC50F5F-F2D6-4AD8-A1B0-D0F4C80CF35D}"/>
              </a:ext>
            </a:extLst>
          </p:cNvPr>
          <p:cNvSpPr txBox="1"/>
          <p:nvPr userDrawn="1"/>
        </p:nvSpPr>
        <p:spPr>
          <a:xfrm>
            <a:off x="7621964" y="1910140"/>
            <a:ext cx="283732" cy="307777"/>
          </a:xfrm>
          <a:prstGeom prst="rect">
            <a:avLst/>
          </a:prstGeom>
          <a:noFill/>
        </p:spPr>
        <p:txBody>
          <a:bodyPr wrap="none" lIns="0" rIns="0" rtlCol="0">
            <a:spAutoFit/>
          </a:bodyPr>
          <a:lstStyle/>
          <a:p>
            <a:r>
              <a:rPr lang="en-US" sz="1400" b="1" err="1">
                <a:solidFill>
                  <a:srgbClr val="222222"/>
                </a:solidFill>
                <a:ea typeface="Source Sans Pro" charset="0"/>
                <a:cs typeface="Source Sans Pro" charset="0"/>
              </a:rPr>
              <a:t>Cieľ</a:t>
            </a:r>
            <a:endParaRPr lang="en-US" sz="1400" b="1">
              <a:solidFill>
                <a:srgbClr val="222222"/>
              </a:solidFill>
              <a:ea typeface="Source Sans Pro" charset="0"/>
              <a:cs typeface="Source Sans Pro" charset="0"/>
            </a:endParaRPr>
          </a:p>
        </p:txBody>
      </p:sp>
      <p:sp>
        <p:nvSpPr>
          <p:cNvPr id="59" name="Text Placeholder 3">
            <a:extLst>
              <a:ext uri="{FF2B5EF4-FFF2-40B4-BE49-F238E27FC236}">
                <a16:creationId xmlns:a16="http://schemas.microsoft.com/office/drawing/2014/main" id="{27904C61-538A-44F6-9664-1D3A9C2051F5}"/>
              </a:ext>
            </a:extLst>
          </p:cNvPr>
          <p:cNvSpPr>
            <a:spLocks noGrp="1"/>
          </p:cNvSpPr>
          <p:nvPr>
            <p:ph type="body" sz="quarter" idx="31" hasCustomPrompt="1"/>
          </p:nvPr>
        </p:nvSpPr>
        <p:spPr>
          <a:xfrm>
            <a:off x="1524001" y="4620776"/>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1" name="Text Placeholder 3">
            <a:extLst>
              <a:ext uri="{FF2B5EF4-FFF2-40B4-BE49-F238E27FC236}">
                <a16:creationId xmlns:a16="http://schemas.microsoft.com/office/drawing/2014/main" id="{2A24EF8B-98D6-4AE4-9554-AF6D6CC34AF0}"/>
              </a:ext>
            </a:extLst>
          </p:cNvPr>
          <p:cNvSpPr>
            <a:spLocks noGrp="1"/>
          </p:cNvSpPr>
          <p:nvPr>
            <p:ph type="body" sz="quarter" idx="32" hasCustomPrompt="1"/>
          </p:nvPr>
        </p:nvSpPr>
        <p:spPr>
          <a:xfrm>
            <a:off x="3052462" y="4083826"/>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2" name="Text Placeholder 3">
            <a:extLst>
              <a:ext uri="{FF2B5EF4-FFF2-40B4-BE49-F238E27FC236}">
                <a16:creationId xmlns:a16="http://schemas.microsoft.com/office/drawing/2014/main" id="{571B6A90-B68D-4733-9489-57487579D8A2}"/>
              </a:ext>
            </a:extLst>
          </p:cNvPr>
          <p:cNvSpPr>
            <a:spLocks noGrp="1"/>
          </p:cNvSpPr>
          <p:nvPr>
            <p:ph type="body" sz="quarter" idx="33" hasCustomPrompt="1"/>
          </p:nvPr>
        </p:nvSpPr>
        <p:spPr>
          <a:xfrm>
            <a:off x="4579520" y="3581362"/>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3" name="Text Placeholder 3">
            <a:extLst>
              <a:ext uri="{FF2B5EF4-FFF2-40B4-BE49-F238E27FC236}">
                <a16:creationId xmlns:a16="http://schemas.microsoft.com/office/drawing/2014/main" id="{6415054A-E2F2-4A76-BBF4-4AD7B9D8343A}"/>
              </a:ext>
            </a:extLst>
          </p:cNvPr>
          <p:cNvSpPr>
            <a:spLocks noGrp="1"/>
          </p:cNvSpPr>
          <p:nvPr>
            <p:ph type="body" sz="quarter" idx="34" hasCustomPrompt="1"/>
          </p:nvPr>
        </p:nvSpPr>
        <p:spPr>
          <a:xfrm>
            <a:off x="6106578" y="2984892"/>
            <a:ext cx="1364478" cy="5687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a:t>
            </a:r>
            <a:endParaRPr lang="sk-SK" noProof="0"/>
          </a:p>
        </p:txBody>
      </p:sp>
      <p:sp>
        <p:nvSpPr>
          <p:cNvPr id="64" name="Text Placeholder 3">
            <a:extLst>
              <a:ext uri="{FF2B5EF4-FFF2-40B4-BE49-F238E27FC236}">
                <a16:creationId xmlns:a16="http://schemas.microsoft.com/office/drawing/2014/main" id="{D61F05F7-691E-496C-A663-97617915F05A}"/>
              </a:ext>
            </a:extLst>
          </p:cNvPr>
          <p:cNvSpPr>
            <a:spLocks noGrp="1"/>
          </p:cNvSpPr>
          <p:nvPr>
            <p:ph type="body" sz="quarter" idx="35" hasCustomPrompt="1"/>
          </p:nvPr>
        </p:nvSpPr>
        <p:spPr>
          <a:xfrm>
            <a:off x="7637000" y="2481980"/>
            <a:ext cx="1364478" cy="5687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a:t>
            </a:r>
            <a:endParaRPr lang="sk-SK" noProof="0"/>
          </a:p>
        </p:txBody>
      </p:sp>
      <p:sp>
        <p:nvSpPr>
          <p:cNvPr id="65" name="Title Placeholder 1">
            <a:extLst>
              <a:ext uri="{FF2B5EF4-FFF2-40B4-BE49-F238E27FC236}">
                <a16:creationId xmlns:a16="http://schemas.microsoft.com/office/drawing/2014/main" id="{30D74BC6-334D-4D61-8E85-1A022CACA3E2}"/>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procesu</a:t>
            </a:r>
            <a:r>
              <a:rPr lang="en-US"/>
              <a:t> /Ciel</a:t>
            </a:r>
          </a:p>
        </p:txBody>
      </p:sp>
    </p:spTree>
    <p:extLst>
      <p:ext uri="{BB962C8B-B14F-4D97-AF65-F5344CB8AC3E}">
        <p14:creationId xmlns:p14="http://schemas.microsoft.com/office/powerpoint/2010/main" val="313595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fill="hold"/>
                                        <p:tgtEl>
                                          <p:spTgt spid="65"/>
                                        </p:tgtEl>
                                        <p:attrNameLst>
                                          <p:attrName>ppt_x</p:attrName>
                                        </p:attrNameLst>
                                      </p:cBhvr>
                                      <p:tavLst>
                                        <p:tav tm="0">
                                          <p:val>
                                            <p:strVal val="#ppt_x"/>
                                          </p:val>
                                        </p:tav>
                                        <p:tav tm="100000">
                                          <p:val>
                                            <p:strVal val="#ppt_x"/>
                                          </p:val>
                                        </p:tav>
                                      </p:tavLst>
                                    </p:anim>
                                    <p:anim calcmode="lin" valueType="num">
                                      <p:cBhvr additive="base">
                                        <p:cTn id="12" dur="1000" fill="hold"/>
                                        <p:tgtEl>
                                          <p:spTgt spid="6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26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8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31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34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36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250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par>
                                <p:cTn id="36" presetID="6" presetClass="emph" presetSubtype="0" accel="50000" decel="50000" autoRev="1" fill="hold" grpId="1" nodeType="withEffect">
                                  <p:stCondLst>
                                    <p:cond delay="2500"/>
                                  </p:stCondLst>
                                  <p:childTnLst>
                                    <p:animScale>
                                      <p:cBhvr>
                                        <p:cTn id="37" dur="500" fill="hold"/>
                                        <p:tgtEl>
                                          <p:spTgt spid="41"/>
                                        </p:tgtEl>
                                      </p:cBhvr>
                                      <p:by x="102000" y="102000"/>
                                    </p:animScale>
                                  </p:childTnLst>
                                </p:cTn>
                              </p:par>
                              <p:par>
                                <p:cTn id="38" presetID="22" presetClass="entr" presetSubtype="8" fill="hold" grpId="0" nodeType="withEffect">
                                  <p:stCondLst>
                                    <p:cond delay="250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2" presetClass="entr" presetSubtype="8" fill="hold" grpId="0" nodeType="withEffect">
                                  <p:stCondLst>
                                    <p:cond delay="270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par>
                                <p:cTn id="44" presetID="22" presetClass="entr" presetSubtype="8" fill="hold" grpId="0" nodeType="withEffect">
                                  <p:stCondLst>
                                    <p:cond delay="29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500"/>
                                        <p:tgtEl>
                                          <p:spTgt spid="56"/>
                                        </p:tgtEl>
                                      </p:cBhvr>
                                    </p:animEffect>
                                  </p:childTnLst>
                                </p:cTn>
                              </p:par>
                              <p:par>
                                <p:cTn id="47" presetID="22" presetClass="entr" presetSubtype="8" fill="hold" grpId="0" nodeType="withEffect">
                                  <p:stCondLst>
                                    <p:cond delay="320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500"/>
                                        <p:tgtEl>
                                          <p:spTgt spid="57"/>
                                        </p:tgtEl>
                                      </p:cBhvr>
                                    </p:animEffect>
                                  </p:childTnLst>
                                </p:cTn>
                              </p:par>
                              <p:par>
                                <p:cTn id="50" presetID="22" presetClass="entr" presetSubtype="8" fill="hold" grpId="0" nodeType="withEffect">
                                  <p:stCondLst>
                                    <p:cond delay="340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500"/>
                                        <p:tgtEl>
                                          <p:spTgt spid="58"/>
                                        </p:tgtEl>
                                      </p:cBhvr>
                                    </p:animEffect>
                                  </p:childTnLst>
                                </p:cTn>
                              </p:par>
                              <p:par>
                                <p:cTn id="53" presetID="22" presetClass="entr" presetSubtype="8" fill="hold" nodeType="withEffect">
                                  <p:stCondLst>
                                    <p:cond delay="300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par>
                                <p:cTn id="56" presetID="22" presetClass="entr" presetSubtype="8" fill="hold" nodeType="withEffect">
                                  <p:stCondLst>
                                    <p:cond delay="330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500"/>
                                        <p:tgtEl>
                                          <p:spTgt spid="46"/>
                                        </p:tgtEl>
                                      </p:cBhvr>
                                    </p:animEffect>
                                  </p:childTnLst>
                                </p:cTn>
                              </p:par>
                              <p:par>
                                <p:cTn id="59" presetID="22" presetClass="entr" presetSubtype="8" fill="hold" nodeType="withEffect">
                                  <p:stCondLst>
                                    <p:cond delay="3600"/>
                                  </p:stCondLst>
                                  <p:childTnLst>
                                    <p:set>
                                      <p:cBhvr>
                                        <p:cTn id="60" dur="1" fill="hold">
                                          <p:stCondLst>
                                            <p:cond delay="0"/>
                                          </p:stCondLst>
                                        </p:cTn>
                                        <p:tgtEl>
                                          <p:spTgt spid="48"/>
                                        </p:tgtEl>
                                        <p:attrNameLst>
                                          <p:attrName>style.visibility</p:attrName>
                                        </p:attrNameLst>
                                      </p:cBhvr>
                                      <p:to>
                                        <p:strVal val="visible"/>
                                      </p:to>
                                    </p:set>
                                    <p:animEffect transition="in" filter="wipe(left)">
                                      <p:cBhvr>
                                        <p:cTn id="61" dur="500"/>
                                        <p:tgtEl>
                                          <p:spTgt spid="48"/>
                                        </p:tgtEl>
                                      </p:cBhvr>
                                    </p:animEffect>
                                  </p:childTnLst>
                                </p:cTn>
                              </p:par>
                              <p:par>
                                <p:cTn id="62" presetID="22" presetClass="entr" presetSubtype="8" fill="hold" nodeType="withEffect">
                                  <p:stCondLst>
                                    <p:cond delay="400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par>
                                <p:cTn id="65" presetID="22" presetClass="entr" presetSubtype="8" fill="hold" nodeType="withEffect">
                                  <p:stCondLst>
                                    <p:cond delay="4300"/>
                                  </p:stCondLst>
                                  <p:childTnLst>
                                    <p:set>
                                      <p:cBhvr>
                                        <p:cTn id="66" dur="1" fill="hold">
                                          <p:stCondLst>
                                            <p:cond delay="0"/>
                                          </p:stCondLst>
                                        </p:cTn>
                                        <p:tgtEl>
                                          <p:spTgt spid="54"/>
                                        </p:tgtEl>
                                        <p:attrNameLst>
                                          <p:attrName>style.visibility</p:attrName>
                                        </p:attrNameLst>
                                      </p:cBhvr>
                                      <p:to>
                                        <p:strVal val="visible"/>
                                      </p:to>
                                    </p:set>
                                    <p:animEffect transition="in" filter="wipe(left)">
                                      <p:cBhvr>
                                        <p:cTn id="67" dur="500"/>
                                        <p:tgtEl>
                                          <p:spTgt spid="54"/>
                                        </p:tgtEl>
                                      </p:cBhvr>
                                    </p:animEffect>
                                  </p:childTnLst>
                                </p:cTn>
                              </p:par>
                              <p:par>
                                <p:cTn id="68" presetID="42" presetClass="entr" presetSubtype="0" fill="hold" grpId="0" nodeType="withEffect">
                                  <p:stCondLst>
                                    <p:cond delay="350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anim calcmode="lin" valueType="num">
                                      <p:cBhvr>
                                        <p:cTn id="71" dur="500" fill="hold"/>
                                        <p:tgtEl>
                                          <p:spTgt spid="59"/>
                                        </p:tgtEl>
                                        <p:attrNameLst>
                                          <p:attrName>ppt_x</p:attrName>
                                        </p:attrNameLst>
                                      </p:cBhvr>
                                      <p:tavLst>
                                        <p:tav tm="0">
                                          <p:val>
                                            <p:strVal val="#ppt_x"/>
                                          </p:val>
                                        </p:tav>
                                        <p:tav tm="100000">
                                          <p:val>
                                            <p:strVal val="#ppt_x"/>
                                          </p:val>
                                        </p:tav>
                                      </p:tavLst>
                                    </p:anim>
                                    <p:anim calcmode="lin" valueType="num">
                                      <p:cBhvr>
                                        <p:cTn id="72" dur="500" fill="hold"/>
                                        <p:tgtEl>
                                          <p:spTgt spid="5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80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anim calcmode="lin" valueType="num">
                                      <p:cBhvr>
                                        <p:cTn id="76" dur="500" fill="hold"/>
                                        <p:tgtEl>
                                          <p:spTgt spid="61"/>
                                        </p:tgtEl>
                                        <p:attrNameLst>
                                          <p:attrName>ppt_x</p:attrName>
                                        </p:attrNameLst>
                                      </p:cBhvr>
                                      <p:tavLst>
                                        <p:tav tm="0">
                                          <p:val>
                                            <p:strVal val="#ppt_x"/>
                                          </p:val>
                                        </p:tav>
                                        <p:tav tm="100000">
                                          <p:val>
                                            <p:strVal val="#ppt_x"/>
                                          </p:val>
                                        </p:tav>
                                      </p:tavLst>
                                    </p:anim>
                                    <p:anim calcmode="lin" valueType="num">
                                      <p:cBhvr>
                                        <p:cTn id="77" dur="500" fill="hold"/>
                                        <p:tgtEl>
                                          <p:spTgt spid="6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anim calcmode="lin" valueType="num">
                                      <p:cBhvr>
                                        <p:cTn id="81" dur="500" fill="hold"/>
                                        <p:tgtEl>
                                          <p:spTgt spid="62"/>
                                        </p:tgtEl>
                                        <p:attrNameLst>
                                          <p:attrName>ppt_x</p:attrName>
                                        </p:attrNameLst>
                                      </p:cBhvr>
                                      <p:tavLst>
                                        <p:tav tm="0">
                                          <p:val>
                                            <p:strVal val="#ppt_x"/>
                                          </p:val>
                                        </p:tav>
                                        <p:tav tm="100000">
                                          <p:val>
                                            <p:strVal val="#ppt_x"/>
                                          </p:val>
                                        </p:tav>
                                      </p:tavLst>
                                    </p:anim>
                                    <p:anim calcmode="lin" valueType="num">
                                      <p:cBhvr>
                                        <p:cTn id="82" dur="500" fill="hold"/>
                                        <p:tgtEl>
                                          <p:spTgt spid="6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20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anim calcmode="lin" valueType="num">
                                      <p:cBhvr>
                                        <p:cTn id="86" dur="500" fill="hold"/>
                                        <p:tgtEl>
                                          <p:spTgt spid="63"/>
                                        </p:tgtEl>
                                        <p:attrNameLst>
                                          <p:attrName>ppt_x</p:attrName>
                                        </p:attrNameLst>
                                      </p:cBhvr>
                                      <p:tavLst>
                                        <p:tav tm="0">
                                          <p:val>
                                            <p:strVal val="#ppt_x"/>
                                          </p:val>
                                        </p:tav>
                                        <p:tav tm="100000">
                                          <p:val>
                                            <p:strVal val="#ppt_x"/>
                                          </p:val>
                                        </p:tav>
                                      </p:tavLst>
                                    </p:anim>
                                    <p:anim calcmode="lin" valueType="num">
                                      <p:cBhvr>
                                        <p:cTn id="87" dur="500" fill="hold"/>
                                        <p:tgtEl>
                                          <p:spTgt spid="6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60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500"/>
                                        <p:tgtEl>
                                          <p:spTgt spid="64"/>
                                        </p:tgtEl>
                                      </p:cBhvr>
                                    </p:animEffect>
                                    <p:anim calcmode="lin" valueType="num">
                                      <p:cBhvr>
                                        <p:cTn id="91" dur="500" fill="hold"/>
                                        <p:tgtEl>
                                          <p:spTgt spid="64"/>
                                        </p:tgtEl>
                                        <p:attrNameLst>
                                          <p:attrName>ppt_x</p:attrName>
                                        </p:attrNameLst>
                                      </p:cBhvr>
                                      <p:tavLst>
                                        <p:tav tm="0">
                                          <p:val>
                                            <p:strVal val="#ppt_x"/>
                                          </p:val>
                                        </p:tav>
                                        <p:tav tm="100000">
                                          <p:val>
                                            <p:strVal val="#ppt_x"/>
                                          </p:val>
                                        </p:tav>
                                      </p:tavLst>
                                    </p:anim>
                                    <p:anim calcmode="lin" valueType="num">
                                      <p:cBhvr>
                                        <p:cTn id="92"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3" grpId="0" animBg="1"/>
      <p:bldP spid="37" grpId="0" animBg="1"/>
      <p:bldP spid="41" grpId="0" animBg="1"/>
      <p:bldP spid="41" grpId="1" animBg="1"/>
      <p:bldP spid="45" grpId="0"/>
      <p:bldP spid="55" grpId="0"/>
      <p:bldP spid="56" grpId="0"/>
      <p:bldP spid="57" grpId="0"/>
      <p:bldP spid="58" grpId="0"/>
      <p:bldP spid="59" grpId="0">
        <p:tmplLst>
          <p:tmpl>
            <p:tnLst>
              <p:par>
                <p:cTn presetID="42" presetClass="entr" presetSubtype="0" fill="hold" nodeType="withEffect">
                  <p:stCondLst>
                    <p:cond delay="35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1" grpId="0">
        <p:tmplLst>
          <p:tmpl>
            <p:tnLst>
              <p:par>
                <p:cTn presetID="42" presetClass="entr" presetSubtype="0" fill="hold" nodeType="withEffect">
                  <p:stCondLst>
                    <p:cond delay="38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p:tmplLst>
          <p:tmpl>
            <p:tnLst>
              <p:par>
                <p:cTn presetID="42" presetClass="entr" presetSubtype="0" fill="hold" nodeType="withEffect">
                  <p:stCondLst>
                    <p:cond delay="40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anim calcmode="lin" valueType="num">
                      <p:cBhvr>
                        <p:cTn dur="500" fill="hold"/>
                        <p:tgtEl>
                          <p:spTgt spid="62"/>
                        </p:tgtEl>
                        <p:attrNameLst>
                          <p:attrName>ppt_x</p:attrName>
                        </p:attrNameLst>
                      </p:cBhvr>
                      <p:tavLst>
                        <p:tav tm="0">
                          <p:val>
                            <p:strVal val="#ppt_x"/>
                          </p:val>
                        </p:tav>
                        <p:tav tm="100000">
                          <p:val>
                            <p:strVal val="#ppt_x"/>
                          </p:val>
                        </p:tav>
                      </p:tavLst>
                    </p:anim>
                    <p:anim calcmode="lin" valueType="num">
                      <p:cBhvr>
                        <p:cTn dur="500" fill="hold"/>
                        <p:tgtEl>
                          <p:spTgt spid="62"/>
                        </p:tgtEl>
                        <p:attrNameLst>
                          <p:attrName>ppt_y</p:attrName>
                        </p:attrNameLst>
                      </p:cBhvr>
                      <p:tavLst>
                        <p:tav tm="0">
                          <p:val>
                            <p:strVal val="#ppt_y+.1"/>
                          </p:val>
                        </p:tav>
                        <p:tav tm="100000">
                          <p:val>
                            <p:strVal val="#ppt_y"/>
                          </p:val>
                        </p:tav>
                      </p:tavLst>
                    </p:anim>
                  </p:childTnLst>
                </p:cTn>
              </p:par>
            </p:tnLst>
          </p:tmpl>
        </p:tmplLst>
      </p:bldP>
      <p:bldP spid="63" grpId="0">
        <p:tmplLst>
          <p:tmpl>
            <p:tnLst>
              <p:par>
                <p:cTn presetID="42" presetClass="entr" presetSubtype="0" fill="hold" nodeType="withEffect">
                  <p:stCondLst>
                    <p:cond delay="4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p:tmplLst>
          <p:tmpl>
            <p:tnLst>
              <p:par>
                <p:cTn presetID="42" presetClass="entr" presetSubtype="0" fill="hold" nodeType="withEffect">
                  <p:stCondLst>
                    <p:cond delay="46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anim calcmode="lin" valueType="num">
                      <p:cBhvr>
                        <p:cTn dur="500" fill="hold"/>
                        <p:tgtEl>
                          <p:spTgt spid="64"/>
                        </p:tgtEl>
                        <p:attrNameLst>
                          <p:attrName>ppt_x</p:attrName>
                        </p:attrNameLst>
                      </p:cBhvr>
                      <p:tavLst>
                        <p:tav tm="0">
                          <p:val>
                            <p:strVal val="#ppt_x"/>
                          </p:val>
                        </p:tav>
                        <p:tav tm="100000">
                          <p:val>
                            <p:strVal val="#ppt_x"/>
                          </p:val>
                        </p:tav>
                      </p:tavLst>
                    </p:anim>
                    <p:anim calcmode="lin" valueType="num">
                      <p:cBhvr>
                        <p:cTn dur="500" fill="hold"/>
                        <p:tgtEl>
                          <p:spTgt spid="64"/>
                        </p:tgtEl>
                        <p:attrNameLst>
                          <p:attrName>ppt_y</p:attrName>
                        </p:attrNameLst>
                      </p:cBhvr>
                      <p:tavLst>
                        <p:tav tm="0">
                          <p:val>
                            <p:strVal val="#ppt_y+.1"/>
                          </p:val>
                        </p:tav>
                        <p:tav tm="100000">
                          <p:val>
                            <p:strVal val="#ppt_y"/>
                          </p:val>
                        </p:tav>
                      </p:tavLst>
                    </p:anim>
                  </p:childTnLst>
                </p:cTn>
              </p:par>
            </p:tnLst>
          </p:tmpl>
        </p:tmplLst>
      </p:bldP>
      <p:bldP spid="65"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_Infografika polkruhov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err="1"/>
              <a:t>Infografika</a:t>
            </a:r>
            <a:r>
              <a:rPr lang="en-US"/>
              <a:t> </a:t>
            </a:r>
            <a:r>
              <a:rPr lang="en-US" err="1"/>
              <a:t>polkruhová</a:t>
            </a:r>
            <a:endParaRPr lang="en-US"/>
          </a:p>
        </p:txBody>
      </p:sp>
      <p:sp>
        <p:nvSpPr>
          <p:cNvPr id="34" name="Arc 4">
            <a:extLst>
              <a:ext uri="{FF2B5EF4-FFF2-40B4-BE49-F238E27FC236}">
                <a16:creationId xmlns:a16="http://schemas.microsoft.com/office/drawing/2014/main" id="{35DF5560-D9EB-4FE8-AEDA-811805275DEE}"/>
              </a:ext>
            </a:extLst>
          </p:cNvPr>
          <p:cNvSpPr/>
          <p:nvPr userDrawn="1"/>
        </p:nvSpPr>
        <p:spPr>
          <a:xfrm>
            <a:off x="1484103" y="3429000"/>
            <a:ext cx="2746065" cy="2746066"/>
          </a:xfrm>
          <a:prstGeom prst="arc">
            <a:avLst>
              <a:gd name="adj1" fmla="val 10766207"/>
              <a:gd name="adj2" fmla="val 0"/>
            </a:avLst>
          </a:prstGeom>
          <a:gradFill>
            <a:gsLst>
              <a:gs pos="0">
                <a:schemeClr val="bg1">
                  <a:lumMod val="95000"/>
                  <a:alpha val="27000"/>
                </a:schemeClr>
              </a:gs>
              <a:gs pos="85000">
                <a:schemeClr val="accent1">
                  <a:alpha val="27000"/>
                </a:schemeClr>
              </a:gs>
            </a:gsLst>
            <a:path path="circle">
              <a:fillToRect t="100000" r="100000"/>
            </a:path>
          </a:gradFill>
          <a:ln w="57150" cap="sq">
            <a:gradFill flip="none" rotWithShape="1">
              <a:gsLst>
                <a:gs pos="0">
                  <a:schemeClr val="bg1">
                    <a:lumMod val="95000"/>
                  </a:schemeClr>
                </a:gs>
                <a:gs pos="85000">
                  <a:schemeClr val="accent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5" name="Skupina 4">
            <a:extLst>
              <a:ext uri="{FF2B5EF4-FFF2-40B4-BE49-F238E27FC236}">
                <a16:creationId xmlns:a16="http://schemas.microsoft.com/office/drawing/2014/main" id="{0A7EB2F2-751E-49C0-A99D-E7AC16694F38}"/>
              </a:ext>
            </a:extLst>
          </p:cNvPr>
          <p:cNvGrpSpPr/>
          <p:nvPr userDrawn="1"/>
        </p:nvGrpSpPr>
        <p:grpSpPr>
          <a:xfrm rot="626603">
            <a:off x="1743342" y="4564398"/>
            <a:ext cx="1256235" cy="293777"/>
            <a:chOff x="1743342" y="4714570"/>
            <a:chExt cx="1256235" cy="293777"/>
          </a:xfrm>
        </p:grpSpPr>
        <p:grpSp>
          <p:nvGrpSpPr>
            <p:cNvPr id="8" name="Group 9">
              <a:extLst>
                <a:ext uri="{FF2B5EF4-FFF2-40B4-BE49-F238E27FC236}">
                  <a16:creationId xmlns:a16="http://schemas.microsoft.com/office/drawing/2014/main" id="{925918A5-1B00-41F1-BC00-D8612ED8E487}"/>
                </a:ext>
              </a:extLst>
            </p:cNvPr>
            <p:cNvGrpSpPr>
              <a:grpSpLocks/>
            </p:cNvGrpSpPr>
            <p:nvPr userDrawn="1"/>
          </p:nvGrpSpPr>
          <p:grpSpPr bwMode="auto">
            <a:xfrm>
              <a:off x="2706869" y="4714570"/>
              <a:ext cx="292708" cy="293777"/>
              <a:chOff x="4726406" y="2660918"/>
              <a:chExt cx="435363" cy="435363"/>
            </a:xfrm>
          </p:grpSpPr>
          <p:sp>
            <p:nvSpPr>
              <p:cNvPr id="9" name="Oval 10">
                <a:extLst>
                  <a:ext uri="{FF2B5EF4-FFF2-40B4-BE49-F238E27FC236}">
                    <a16:creationId xmlns:a16="http://schemas.microsoft.com/office/drawing/2014/main" id="{EFD2A1F8-F76E-439E-AE0E-26B8D30E311B}"/>
                  </a:ext>
                </a:extLst>
              </p:cNvPr>
              <p:cNvSpPr/>
              <p:nvPr/>
            </p:nvSpPr>
            <p:spPr>
              <a:xfrm>
                <a:off x="4726406" y="2660918"/>
                <a:ext cx="435363" cy="43536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sp>
            <p:nvSpPr>
              <p:cNvPr id="10" name="Oval 11">
                <a:extLst>
                  <a:ext uri="{FF2B5EF4-FFF2-40B4-BE49-F238E27FC236}">
                    <a16:creationId xmlns:a16="http://schemas.microsoft.com/office/drawing/2014/main" id="{84D23499-6BD7-45BC-8C11-47486F881D92}"/>
                  </a:ext>
                </a:extLst>
              </p:cNvPr>
              <p:cNvSpPr/>
              <p:nvPr/>
            </p:nvSpPr>
            <p:spPr>
              <a:xfrm>
                <a:off x="4820152" y="2752740"/>
                <a:ext cx="270116" cy="270717"/>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grpSp>
        <p:cxnSp>
          <p:nvCxnSpPr>
            <p:cNvPr id="11" name="Straight Connector 9">
              <a:extLst>
                <a:ext uri="{FF2B5EF4-FFF2-40B4-BE49-F238E27FC236}">
                  <a16:creationId xmlns:a16="http://schemas.microsoft.com/office/drawing/2014/main" id="{5B78EB8D-6C76-4826-B4AC-7C4E2635AF31}"/>
                </a:ext>
              </a:extLst>
            </p:cNvPr>
            <p:cNvCxnSpPr>
              <a:cxnSpLocks/>
            </p:cNvCxnSpPr>
            <p:nvPr userDrawn="1"/>
          </p:nvCxnSpPr>
          <p:spPr>
            <a:xfrm>
              <a:off x="1743342" y="4861458"/>
              <a:ext cx="96352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Arc 4">
            <a:extLst>
              <a:ext uri="{FF2B5EF4-FFF2-40B4-BE49-F238E27FC236}">
                <a16:creationId xmlns:a16="http://schemas.microsoft.com/office/drawing/2014/main" id="{737925B3-9CB4-499E-A962-73A8335C0729}"/>
              </a:ext>
            </a:extLst>
          </p:cNvPr>
          <p:cNvSpPr/>
          <p:nvPr userDrawn="1"/>
        </p:nvSpPr>
        <p:spPr>
          <a:xfrm>
            <a:off x="4730079" y="3429000"/>
            <a:ext cx="2746065" cy="2746066"/>
          </a:xfrm>
          <a:prstGeom prst="arc">
            <a:avLst>
              <a:gd name="adj1" fmla="val 10766207"/>
              <a:gd name="adj2" fmla="val 0"/>
            </a:avLst>
          </a:prstGeom>
          <a:gradFill>
            <a:gsLst>
              <a:gs pos="0">
                <a:schemeClr val="accent5">
                  <a:lumMod val="20000"/>
                  <a:lumOff val="80000"/>
                  <a:alpha val="27000"/>
                </a:schemeClr>
              </a:gs>
              <a:gs pos="85000">
                <a:schemeClr val="accent5">
                  <a:alpha val="27000"/>
                </a:schemeClr>
              </a:gs>
            </a:gsLst>
            <a:path path="circle">
              <a:fillToRect t="100000" r="100000"/>
            </a:path>
          </a:gradFill>
          <a:ln w="57150" cap="sq">
            <a:gradFill flip="none" rotWithShape="1">
              <a:gsLst>
                <a:gs pos="0">
                  <a:schemeClr val="accent5">
                    <a:lumMod val="20000"/>
                    <a:lumOff val="80000"/>
                  </a:schemeClr>
                </a:gs>
                <a:gs pos="85000">
                  <a:schemeClr val="accent5"/>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16" name="Skupina 15">
            <a:extLst>
              <a:ext uri="{FF2B5EF4-FFF2-40B4-BE49-F238E27FC236}">
                <a16:creationId xmlns:a16="http://schemas.microsoft.com/office/drawing/2014/main" id="{7D6BD821-0AD1-4E80-BFB1-E49E29045730}"/>
              </a:ext>
            </a:extLst>
          </p:cNvPr>
          <p:cNvGrpSpPr/>
          <p:nvPr userDrawn="1"/>
        </p:nvGrpSpPr>
        <p:grpSpPr>
          <a:xfrm rot="3298801">
            <a:off x="5187922" y="4262358"/>
            <a:ext cx="1256235" cy="293777"/>
            <a:chOff x="1743342" y="4714570"/>
            <a:chExt cx="1256235" cy="293777"/>
          </a:xfrm>
        </p:grpSpPr>
        <p:grpSp>
          <p:nvGrpSpPr>
            <p:cNvPr id="17" name="Group 9">
              <a:extLst>
                <a:ext uri="{FF2B5EF4-FFF2-40B4-BE49-F238E27FC236}">
                  <a16:creationId xmlns:a16="http://schemas.microsoft.com/office/drawing/2014/main" id="{48D9C7F6-1F85-41C2-8CB9-A5E820B0F94F}"/>
                </a:ext>
              </a:extLst>
            </p:cNvPr>
            <p:cNvGrpSpPr>
              <a:grpSpLocks/>
            </p:cNvGrpSpPr>
            <p:nvPr userDrawn="1"/>
          </p:nvGrpSpPr>
          <p:grpSpPr bwMode="auto">
            <a:xfrm>
              <a:off x="2706869" y="4714570"/>
              <a:ext cx="292708" cy="293777"/>
              <a:chOff x="4726406" y="2660918"/>
              <a:chExt cx="435363" cy="435363"/>
            </a:xfrm>
          </p:grpSpPr>
          <p:sp>
            <p:nvSpPr>
              <p:cNvPr id="20" name="Oval 10">
                <a:extLst>
                  <a:ext uri="{FF2B5EF4-FFF2-40B4-BE49-F238E27FC236}">
                    <a16:creationId xmlns:a16="http://schemas.microsoft.com/office/drawing/2014/main" id="{830ABD7B-339D-4DAB-A350-5A7CBDDBBCED}"/>
                  </a:ext>
                </a:extLst>
              </p:cNvPr>
              <p:cNvSpPr/>
              <p:nvPr/>
            </p:nvSpPr>
            <p:spPr>
              <a:xfrm>
                <a:off x="4726406" y="2660918"/>
                <a:ext cx="435363" cy="435363"/>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sp>
            <p:nvSpPr>
              <p:cNvPr id="21" name="Oval 11">
                <a:extLst>
                  <a:ext uri="{FF2B5EF4-FFF2-40B4-BE49-F238E27FC236}">
                    <a16:creationId xmlns:a16="http://schemas.microsoft.com/office/drawing/2014/main" id="{D2F87153-C51E-4CB3-BDDD-EA48EAD4FA72}"/>
                  </a:ext>
                </a:extLst>
              </p:cNvPr>
              <p:cNvSpPr/>
              <p:nvPr/>
            </p:nvSpPr>
            <p:spPr>
              <a:xfrm>
                <a:off x="4820152" y="2752740"/>
                <a:ext cx="270116" cy="270717"/>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grpSp>
        <p:cxnSp>
          <p:nvCxnSpPr>
            <p:cNvPr id="18" name="Straight Connector 9">
              <a:extLst>
                <a:ext uri="{FF2B5EF4-FFF2-40B4-BE49-F238E27FC236}">
                  <a16:creationId xmlns:a16="http://schemas.microsoft.com/office/drawing/2014/main" id="{9D9E6B55-0898-4CB2-A91B-B35A13D12267}"/>
                </a:ext>
              </a:extLst>
            </p:cNvPr>
            <p:cNvCxnSpPr>
              <a:cxnSpLocks/>
            </p:cNvCxnSpPr>
            <p:nvPr userDrawn="1"/>
          </p:nvCxnSpPr>
          <p:spPr>
            <a:xfrm>
              <a:off x="1743342" y="4861458"/>
              <a:ext cx="96352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2" name="Arc 4">
            <a:extLst>
              <a:ext uri="{FF2B5EF4-FFF2-40B4-BE49-F238E27FC236}">
                <a16:creationId xmlns:a16="http://schemas.microsoft.com/office/drawing/2014/main" id="{B46E1E15-DC3F-4EB7-8CA6-B5BCC28EE6CB}"/>
              </a:ext>
            </a:extLst>
          </p:cNvPr>
          <p:cNvSpPr/>
          <p:nvPr userDrawn="1"/>
        </p:nvSpPr>
        <p:spPr>
          <a:xfrm>
            <a:off x="7951511" y="3429000"/>
            <a:ext cx="2746065" cy="2746066"/>
          </a:xfrm>
          <a:prstGeom prst="arc">
            <a:avLst>
              <a:gd name="adj1" fmla="val 10766207"/>
              <a:gd name="adj2" fmla="val 0"/>
            </a:avLst>
          </a:prstGeom>
          <a:gradFill>
            <a:gsLst>
              <a:gs pos="100000">
                <a:schemeClr val="accent6">
                  <a:lumMod val="40000"/>
                  <a:lumOff val="60000"/>
                  <a:alpha val="27000"/>
                </a:schemeClr>
              </a:gs>
              <a:gs pos="16000">
                <a:schemeClr val="accent3">
                  <a:alpha val="27000"/>
                </a:schemeClr>
              </a:gs>
            </a:gsLst>
            <a:path path="circle">
              <a:fillToRect l="100000" t="100000"/>
            </a:path>
          </a:gradFill>
          <a:ln w="57150" cap="sq">
            <a:gradFill flip="none" rotWithShape="1">
              <a:gsLst>
                <a:gs pos="100000">
                  <a:schemeClr val="accent6">
                    <a:lumMod val="40000"/>
                    <a:lumOff val="60000"/>
                  </a:schemeClr>
                </a:gs>
                <a:gs pos="16000">
                  <a:schemeClr val="accent3"/>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23" name="Skupina 22">
            <a:extLst>
              <a:ext uri="{FF2B5EF4-FFF2-40B4-BE49-F238E27FC236}">
                <a16:creationId xmlns:a16="http://schemas.microsoft.com/office/drawing/2014/main" id="{DE43CA7E-5D9B-4FDC-90F5-6BFD88E97002}"/>
              </a:ext>
            </a:extLst>
          </p:cNvPr>
          <p:cNvGrpSpPr/>
          <p:nvPr userDrawn="1"/>
        </p:nvGrpSpPr>
        <p:grpSpPr>
          <a:xfrm rot="5400000">
            <a:off x="8699578" y="4171075"/>
            <a:ext cx="1256235" cy="293777"/>
            <a:chOff x="1743342" y="4714570"/>
            <a:chExt cx="1256235" cy="293777"/>
          </a:xfrm>
        </p:grpSpPr>
        <p:grpSp>
          <p:nvGrpSpPr>
            <p:cNvPr id="24" name="Group 9">
              <a:extLst>
                <a:ext uri="{FF2B5EF4-FFF2-40B4-BE49-F238E27FC236}">
                  <a16:creationId xmlns:a16="http://schemas.microsoft.com/office/drawing/2014/main" id="{E5DE251D-9E43-4CE2-B70F-BCFA601E9FCF}"/>
                </a:ext>
              </a:extLst>
            </p:cNvPr>
            <p:cNvGrpSpPr>
              <a:grpSpLocks/>
            </p:cNvGrpSpPr>
            <p:nvPr userDrawn="1"/>
          </p:nvGrpSpPr>
          <p:grpSpPr bwMode="auto">
            <a:xfrm>
              <a:off x="2706869" y="4714570"/>
              <a:ext cx="292708" cy="293777"/>
              <a:chOff x="4726406" y="2660918"/>
              <a:chExt cx="435363" cy="435363"/>
            </a:xfrm>
          </p:grpSpPr>
          <p:sp>
            <p:nvSpPr>
              <p:cNvPr id="26" name="Oval 10">
                <a:extLst>
                  <a:ext uri="{FF2B5EF4-FFF2-40B4-BE49-F238E27FC236}">
                    <a16:creationId xmlns:a16="http://schemas.microsoft.com/office/drawing/2014/main" id="{695E3961-A39B-4675-BDAA-C403DF9DD966}"/>
                  </a:ext>
                </a:extLst>
              </p:cNvPr>
              <p:cNvSpPr/>
              <p:nvPr/>
            </p:nvSpPr>
            <p:spPr>
              <a:xfrm>
                <a:off x="4726406" y="2660918"/>
                <a:ext cx="435363" cy="435363"/>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sp>
            <p:nvSpPr>
              <p:cNvPr id="27" name="Oval 11">
                <a:extLst>
                  <a:ext uri="{FF2B5EF4-FFF2-40B4-BE49-F238E27FC236}">
                    <a16:creationId xmlns:a16="http://schemas.microsoft.com/office/drawing/2014/main" id="{A873ADCC-BE44-45BE-ACCF-34CD8026AD63}"/>
                  </a:ext>
                </a:extLst>
              </p:cNvPr>
              <p:cNvSpPr/>
              <p:nvPr/>
            </p:nvSpPr>
            <p:spPr>
              <a:xfrm>
                <a:off x="4820152" y="2752740"/>
                <a:ext cx="270116" cy="270717"/>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grpSp>
        <p:cxnSp>
          <p:nvCxnSpPr>
            <p:cNvPr id="25" name="Straight Connector 9">
              <a:extLst>
                <a:ext uri="{FF2B5EF4-FFF2-40B4-BE49-F238E27FC236}">
                  <a16:creationId xmlns:a16="http://schemas.microsoft.com/office/drawing/2014/main" id="{99139816-B832-4290-B108-74EFA5B6F185}"/>
                </a:ext>
              </a:extLst>
            </p:cNvPr>
            <p:cNvCxnSpPr>
              <a:cxnSpLocks/>
            </p:cNvCxnSpPr>
            <p:nvPr userDrawn="1"/>
          </p:nvCxnSpPr>
          <p:spPr>
            <a:xfrm>
              <a:off x="1743342" y="4861458"/>
              <a:ext cx="96352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8" name="Text Placeholder 3">
            <a:extLst>
              <a:ext uri="{FF2B5EF4-FFF2-40B4-BE49-F238E27FC236}">
                <a16:creationId xmlns:a16="http://schemas.microsoft.com/office/drawing/2014/main" id="{7F34071E-D9DD-418F-A957-F93FF85E5EBF}"/>
              </a:ext>
            </a:extLst>
          </p:cNvPr>
          <p:cNvSpPr>
            <a:spLocks noGrp="1"/>
          </p:cNvSpPr>
          <p:nvPr>
            <p:ph type="body" sz="quarter" idx="21" hasCustomPrompt="1"/>
          </p:nvPr>
        </p:nvSpPr>
        <p:spPr>
          <a:xfrm>
            <a:off x="1882563"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a:t>
            </a:r>
            <a:r>
              <a:rPr lang="sk-SK" noProof="0" err="1"/>
              <a:t>massa</a:t>
            </a:r>
            <a:r>
              <a:rPr lang="sk-SK" noProof="0"/>
              <a:t>.</a:t>
            </a:r>
          </a:p>
        </p:txBody>
      </p:sp>
      <p:sp>
        <p:nvSpPr>
          <p:cNvPr id="29" name="Text Placeholder 3">
            <a:extLst>
              <a:ext uri="{FF2B5EF4-FFF2-40B4-BE49-F238E27FC236}">
                <a16:creationId xmlns:a16="http://schemas.microsoft.com/office/drawing/2014/main" id="{70CA4338-F861-4826-AE3E-ADE662C4DE2C}"/>
              </a:ext>
            </a:extLst>
          </p:cNvPr>
          <p:cNvSpPr>
            <a:spLocks noGrp="1"/>
          </p:cNvSpPr>
          <p:nvPr>
            <p:ph type="body" sz="quarter" idx="22" hasCustomPrompt="1"/>
          </p:nvPr>
        </p:nvSpPr>
        <p:spPr>
          <a:xfrm>
            <a:off x="1877402" y="2803844"/>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30" name="Text Placeholder 3">
            <a:extLst>
              <a:ext uri="{FF2B5EF4-FFF2-40B4-BE49-F238E27FC236}">
                <a16:creationId xmlns:a16="http://schemas.microsoft.com/office/drawing/2014/main" id="{BB5A88CA-BB22-4A42-91EF-0FAC784B7FB7}"/>
              </a:ext>
            </a:extLst>
          </p:cNvPr>
          <p:cNvSpPr>
            <a:spLocks noGrp="1"/>
          </p:cNvSpPr>
          <p:nvPr>
            <p:ph type="body" sz="quarter" idx="28" hasCustomPrompt="1"/>
          </p:nvPr>
        </p:nvSpPr>
        <p:spPr>
          <a:xfrm>
            <a:off x="5129245"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a:t>
            </a:r>
          </a:p>
        </p:txBody>
      </p:sp>
      <p:sp>
        <p:nvSpPr>
          <p:cNvPr id="31" name="Text Placeholder 3">
            <a:extLst>
              <a:ext uri="{FF2B5EF4-FFF2-40B4-BE49-F238E27FC236}">
                <a16:creationId xmlns:a16="http://schemas.microsoft.com/office/drawing/2014/main" id="{7A546BF9-3C15-4091-AA3A-FC6BBAA6F8A6}"/>
              </a:ext>
            </a:extLst>
          </p:cNvPr>
          <p:cNvSpPr>
            <a:spLocks noGrp="1"/>
          </p:cNvSpPr>
          <p:nvPr>
            <p:ph type="body" sz="quarter" idx="29" hasCustomPrompt="1"/>
          </p:nvPr>
        </p:nvSpPr>
        <p:spPr>
          <a:xfrm>
            <a:off x="5123378" y="2803844"/>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32" name="Text Placeholder 3">
            <a:extLst>
              <a:ext uri="{FF2B5EF4-FFF2-40B4-BE49-F238E27FC236}">
                <a16:creationId xmlns:a16="http://schemas.microsoft.com/office/drawing/2014/main" id="{6234DD7D-992B-465B-A2B4-B026CBC558BE}"/>
              </a:ext>
            </a:extLst>
          </p:cNvPr>
          <p:cNvSpPr>
            <a:spLocks noGrp="1"/>
          </p:cNvSpPr>
          <p:nvPr>
            <p:ph type="body" sz="quarter" idx="31" hasCustomPrompt="1"/>
          </p:nvPr>
        </p:nvSpPr>
        <p:spPr>
          <a:xfrm>
            <a:off x="8347963"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a:t>
            </a:r>
          </a:p>
        </p:txBody>
      </p:sp>
      <p:sp>
        <p:nvSpPr>
          <p:cNvPr id="33" name="Text Placeholder 3">
            <a:extLst>
              <a:ext uri="{FF2B5EF4-FFF2-40B4-BE49-F238E27FC236}">
                <a16:creationId xmlns:a16="http://schemas.microsoft.com/office/drawing/2014/main" id="{3ACA51B8-99F8-4238-9A07-27CF6A759767}"/>
              </a:ext>
            </a:extLst>
          </p:cNvPr>
          <p:cNvSpPr>
            <a:spLocks noGrp="1"/>
          </p:cNvSpPr>
          <p:nvPr>
            <p:ph type="body" sz="quarter" idx="32" hasCustomPrompt="1"/>
          </p:nvPr>
        </p:nvSpPr>
        <p:spPr>
          <a:xfrm>
            <a:off x="8344810" y="2803843"/>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Tree>
    <p:extLst>
      <p:ext uri="{BB962C8B-B14F-4D97-AF65-F5344CB8AC3E}">
        <p14:creationId xmlns:p14="http://schemas.microsoft.com/office/powerpoint/2010/main" val="370981889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26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1000"/>
                                            <p:tgtEl>
                                              <p:spTgt spid="34"/>
                                            </p:tgtEl>
                                          </p:cBhvr>
                                        </p:animEffect>
                                      </p:childTnLst>
                                    </p:cTn>
                                  </p:par>
                                  <p:par>
                                    <p:cTn id="16" presetID="22" presetClass="entr" presetSubtype="2" fill="hold" grpId="0" nodeType="withEffect">
                                      <p:stCondLst>
                                        <p:cond delay="29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par>
                                    <p:cTn id="19" presetID="22" presetClass="entr" presetSubtype="2" fill="hold" grpId="0" nodeType="withEffect">
                                      <p:stCondLst>
                                        <p:cond delay="330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1000"/>
                                            <p:tgtEl>
                                              <p:spTgt spid="22"/>
                                            </p:tgtEl>
                                          </p:cBhvr>
                                        </p:animEffect>
                                      </p:childTnLst>
                                    </p:cTn>
                                  </p:par>
                                  <p:par>
                                    <p:cTn id="22" presetID="10" presetClass="entr" presetSubtype="0" fill="hold" nodeType="withEffect">
                                      <p:stCondLst>
                                        <p:cond delay="3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3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39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2" presetClass="entr" presetSubtype="4" fill="hold" grpId="0" nodeType="withEffect" p14:presetBounceEnd="60000">
                                      <p:stCondLst>
                                        <p:cond delay="2500"/>
                                      </p:stCondLst>
                                      <p:childTnLst>
                                        <p:set>
                                          <p:cBhvr>
                                            <p:cTn id="32" dur="1" fill="hold">
                                              <p:stCondLst>
                                                <p:cond delay="0"/>
                                              </p:stCondLst>
                                            </p:cTn>
                                            <p:tgtEl>
                                              <p:spTgt spid="28"/>
                                            </p:tgtEl>
                                            <p:attrNameLst>
                                              <p:attrName>style.visibility</p:attrName>
                                            </p:attrNameLst>
                                          </p:cBhvr>
                                          <p:to>
                                            <p:strVal val="visible"/>
                                          </p:to>
                                        </p:set>
                                        <p:anim calcmode="lin" valueType="num" p14:bounceEnd="60000">
                                          <p:cBhvr additive="base">
                                            <p:cTn id="33"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34" dur="125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0000">
                                      <p:stCondLst>
                                        <p:cond delay="2800"/>
                                      </p:stCondLst>
                                      <p:childTnLst>
                                        <p:set>
                                          <p:cBhvr>
                                            <p:cTn id="36" dur="1" fill="hold">
                                              <p:stCondLst>
                                                <p:cond delay="0"/>
                                              </p:stCondLst>
                                            </p:cTn>
                                            <p:tgtEl>
                                              <p:spTgt spid="30"/>
                                            </p:tgtEl>
                                            <p:attrNameLst>
                                              <p:attrName>style.visibility</p:attrName>
                                            </p:attrNameLst>
                                          </p:cBhvr>
                                          <p:to>
                                            <p:strVal val="visible"/>
                                          </p:to>
                                        </p:set>
                                        <p:anim calcmode="lin" valueType="num" p14:bounceEnd="60000">
                                          <p:cBhvr additive="base">
                                            <p:cTn id="37" dur="12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id="38" dur="125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60000">
                                      <p:stCondLst>
                                        <p:cond delay="3100"/>
                                      </p:stCondLst>
                                      <p:childTnLst>
                                        <p:set>
                                          <p:cBhvr>
                                            <p:cTn id="40" dur="1" fill="hold">
                                              <p:stCondLst>
                                                <p:cond delay="0"/>
                                              </p:stCondLst>
                                            </p:cTn>
                                            <p:tgtEl>
                                              <p:spTgt spid="32"/>
                                            </p:tgtEl>
                                            <p:attrNameLst>
                                              <p:attrName>style.visibility</p:attrName>
                                            </p:attrNameLst>
                                          </p:cBhvr>
                                          <p:to>
                                            <p:strVal val="visible"/>
                                          </p:to>
                                        </p:set>
                                        <p:anim calcmode="lin" valueType="num" p14:bounceEnd="60000">
                                          <p:cBhvr additive="base">
                                            <p:cTn id="41" dur="12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42" dur="1250" fill="hold"/>
                                            <p:tgtEl>
                                              <p:spTgt spid="32"/>
                                            </p:tgtEl>
                                            <p:attrNameLst>
                                              <p:attrName>ppt_y</p:attrName>
                                            </p:attrNameLst>
                                          </p:cBhvr>
                                          <p:tavLst>
                                            <p:tav tm="0">
                                              <p:val>
                                                <p:strVal val="1+#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4" grpId="0" animBg="1"/>
          <p:bldP spid="15" grpId="0" animBg="1"/>
          <p:bldP spid="22" grpId="0" animBg="1"/>
          <p:bldP spid="28" grpId="0">
            <p:tmplLst>
              <p:tmpl>
                <p:tnLst>
                  <p:par>
                    <p:cTn presetID="2" presetClass="entr" presetSubtype="4" fill="hold" nodeType="withEffect" p14:presetBounceEnd="60000">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14:bounceEnd="60000">
                          <p:cBhvr additive="base">
                            <p:cTn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2" presetClass="entr" presetSubtype="8" fill="hold" nodeType="withEffect">
                      <p:stCondLst>
                        <p:cond delay="320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p:tmplLst>
              <p:tmpl>
                <p:tnLst>
                  <p:par>
                    <p:cTn presetID="2" presetClass="entr" presetSubtype="4" fill="hold" nodeType="withEffect" p14:presetBounceEnd="60000">
                      <p:stCondLst>
                        <p:cond delay="2800"/>
                      </p:stCondLst>
                      <p:childTnLst>
                        <p:set>
                          <p:cBhvr>
                            <p:cTn dur="1" fill="hold">
                              <p:stCondLst>
                                <p:cond delay="0"/>
                              </p:stCondLst>
                            </p:cTn>
                            <p:tgtEl>
                              <p:spTgt spid="30"/>
                            </p:tgtEl>
                            <p:attrNameLst>
                              <p:attrName>style.visibility</p:attrName>
                            </p:attrNameLst>
                          </p:cBhvr>
                          <p:to>
                            <p:strVal val="visible"/>
                          </p:to>
                        </p:set>
                        <p:anim calcmode="lin" valueType="num" p14:bounceEnd="60000">
                          <p:cBhvr additive="base">
                            <p:cTn dur="12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30"/>
                            </p:tgtEl>
                            <p:attrNameLst>
                              <p:attrName>ppt_y</p:attrName>
                            </p:attrNameLst>
                          </p:cBhvr>
                          <p:tavLst>
                            <p:tav tm="0">
                              <p:val>
                                <p:strVal val="1+#ppt_h/2"/>
                              </p:val>
                            </p:tav>
                            <p:tav tm="100000">
                              <p:val>
                                <p:strVal val="#ppt_y"/>
                              </p:val>
                            </p:tav>
                          </p:tavLst>
                        </p:anim>
                      </p:childTnLst>
                    </p:cTn>
                  </p:par>
                </p:tnLst>
              </p:tmpl>
            </p:tmplLst>
          </p:bldP>
          <p:bldP spid="31" grpId="0">
            <p:tmplLst>
              <p:tmpl>
                <p:tnLst>
                  <p:par>
                    <p:cTn presetID="22" presetClass="entr" presetSubtype="8" fill="hold" nodeType="withEffect">
                      <p:stCondLst>
                        <p:cond delay="36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 presetClass="entr" presetSubtype="4" fill="hold" nodeType="withEffect" p14:presetBounceEnd="60000">
                      <p:stCondLst>
                        <p:cond delay="3100"/>
                      </p:stCondLst>
                      <p:childTnLst>
                        <p:set>
                          <p:cBhvr>
                            <p:cTn dur="1" fill="hold">
                              <p:stCondLst>
                                <p:cond delay="0"/>
                              </p:stCondLst>
                            </p:cTn>
                            <p:tgtEl>
                              <p:spTgt spid="32"/>
                            </p:tgtEl>
                            <p:attrNameLst>
                              <p:attrName>style.visibility</p:attrName>
                            </p:attrNameLst>
                          </p:cBhvr>
                          <p:to>
                            <p:strVal val="visible"/>
                          </p:to>
                        </p:set>
                        <p:anim calcmode="lin" valueType="num" p14:bounceEnd="60000">
                          <p:cBhvr additive="base">
                            <p:cTn dur="12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32"/>
                            </p:tgtEl>
                            <p:attrNameLst>
                              <p:attrName>ppt_y</p:attrName>
                            </p:attrNameLst>
                          </p:cBhvr>
                          <p:tavLst>
                            <p:tav tm="0">
                              <p:val>
                                <p:strVal val="1+#ppt_h/2"/>
                              </p:val>
                            </p:tav>
                            <p:tav tm="100000">
                              <p:val>
                                <p:strVal val="#ppt_y"/>
                              </p:val>
                            </p:tav>
                          </p:tavLst>
                        </p:anim>
                      </p:childTnLst>
                    </p:cTn>
                  </p:par>
                </p:tnLst>
              </p:tmpl>
            </p:tmplLst>
          </p:bldP>
          <p:bldP spid="33" grpId="0">
            <p:tmplLst>
              <p:tmpl>
                <p:tnLst>
                  <p:par>
                    <p:cTn presetID="22" presetClass="entr" presetSubtype="8" fill="hold" nodeType="withEffect">
                      <p:stCondLst>
                        <p:cond delay="4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26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1000"/>
                                            <p:tgtEl>
                                              <p:spTgt spid="34"/>
                                            </p:tgtEl>
                                          </p:cBhvr>
                                        </p:animEffect>
                                      </p:childTnLst>
                                    </p:cTn>
                                  </p:par>
                                  <p:par>
                                    <p:cTn id="16" presetID="22" presetClass="entr" presetSubtype="2" fill="hold" grpId="0" nodeType="withEffect">
                                      <p:stCondLst>
                                        <p:cond delay="29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par>
                                    <p:cTn id="19" presetID="22" presetClass="entr" presetSubtype="2" fill="hold" grpId="0" nodeType="withEffect">
                                      <p:stCondLst>
                                        <p:cond delay="330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1000"/>
                                            <p:tgtEl>
                                              <p:spTgt spid="22"/>
                                            </p:tgtEl>
                                          </p:cBhvr>
                                        </p:animEffect>
                                      </p:childTnLst>
                                    </p:cTn>
                                  </p:par>
                                  <p:par>
                                    <p:cTn id="22" presetID="10" presetClass="entr" presetSubtype="0" fill="hold" nodeType="withEffect">
                                      <p:stCondLst>
                                        <p:cond delay="3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3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39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2" presetClass="entr" presetSubtype="4" fill="hold" grpId="0" nodeType="withEffect">
                                      <p:stCondLst>
                                        <p:cond delay="250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1250" fill="hold"/>
                                            <p:tgtEl>
                                              <p:spTgt spid="28"/>
                                            </p:tgtEl>
                                            <p:attrNameLst>
                                              <p:attrName>ppt_x</p:attrName>
                                            </p:attrNameLst>
                                          </p:cBhvr>
                                          <p:tavLst>
                                            <p:tav tm="0">
                                              <p:val>
                                                <p:strVal val="#ppt_x"/>
                                              </p:val>
                                            </p:tav>
                                            <p:tav tm="100000">
                                              <p:val>
                                                <p:strVal val="#ppt_x"/>
                                              </p:val>
                                            </p:tav>
                                          </p:tavLst>
                                        </p:anim>
                                        <p:anim calcmode="lin" valueType="num">
                                          <p:cBhvr additive="base">
                                            <p:cTn id="34" dur="125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8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1250" fill="hold"/>
                                            <p:tgtEl>
                                              <p:spTgt spid="30"/>
                                            </p:tgtEl>
                                            <p:attrNameLst>
                                              <p:attrName>ppt_x</p:attrName>
                                            </p:attrNameLst>
                                          </p:cBhvr>
                                          <p:tavLst>
                                            <p:tav tm="0">
                                              <p:val>
                                                <p:strVal val="#ppt_x"/>
                                              </p:val>
                                            </p:tav>
                                            <p:tav tm="100000">
                                              <p:val>
                                                <p:strVal val="#ppt_x"/>
                                              </p:val>
                                            </p:tav>
                                          </p:tavLst>
                                        </p:anim>
                                        <p:anim calcmode="lin" valueType="num">
                                          <p:cBhvr additive="base">
                                            <p:cTn id="38" dur="125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31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1250" fill="hold"/>
                                            <p:tgtEl>
                                              <p:spTgt spid="32"/>
                                            </p:tgtEl>
                                            <p:attrNameLst>
                                              <p:attrName>ppt_x</p:attrName>
                                            </p:attrNameLst>
                                          </p:cBhvr>
                                          <p:tavLst>
                                            <p:tav tm="0">
                                              <p:val>
                                                <p:strVal val="#ppt_x"/>
                                              </p:val>
                                            </p:tav>
                                            <p:tav tm="100000">
                                              <p:val>
                                                <p:strVal val="#ppt_x"/>
                                              </p:val>
                                            </p:tav>
                                          </p:tavLst>
                                        </p:anim>
                                        <p:anim calcmode="lin" valueType="num">
                                          <p:cBhvr additive="base">
                                            <p:cTn id="42" dur="1250" fill="hold"/>
                                            <p:tgtEl>
                                              <p:spTgt spid="32"/>
                                            </p:tgtEl>
                                            <p:attrNameLst>
                                              <p:attrName>ppt_y</p:attrName>
                                            </p:attrNameLst>
                                          </p:cBhvr>
                                          <p:tavLst>
                                            <p:tav tm="0">
                                              <p:val>
                                                <p:strVal val="1+#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4" grpId="0" animBg="1"/>
          <p:bldP spid="15" grpId="0" animBg="1"/>
          <p:bldP spid="22" grpId="0" animBg="1"/>
          <p:bldP spid="28" grpId="0">
            <p:tmplLst>
              <p:tmpl>
                <p:tnLst>
                  <p:par>
                    <p:cTn presetID="2" presetClass="entr" presetSubtype="4" fill="hold" nodeType="withEffect">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250" fill="hold"/>
                            <p:tgtEl>
                              <p:spTgt spid="28"/>
                            </p:tgtEl>
                            <p:attrNameLst>
                              <p:attrName>ppt_x</p:attrName>
                            </p:attrNameLst>
                          </p:cBhvr>
                          <p:tavLst>
                            <p:tav tm="0">
                              <p:val>
                                <p:strVal val="#ppt_x"/>
                              </p:val>
                            </p:tav>
                            <p:tav tm="100000">
                              <p:val>
                                <p:strVal val="#ppt_x"/>
                              </p:val>
                            </p:tav>
                          </p:tavLst>
                        </p:anim>
                        <p:anim calcmode="lin" valueType="num">
                          <p:cBhvr additive="base">
                            <p:cTn dur="12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2" presetClass="entr" presetSubtype="8" fill="hold" nodeType="withEffect">
                      <p:stCondLst>
                        <p:cond delay="320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p:tmplLst>
              <p:tmpl>
                <p:tnLst>
                  <p:par>
                    <p:cTn presetID="2" presetClass="entr" presetSubtype="4" fill="hold" nodeType="withEffect">
                      <p:stCondLst>
                        <p:cond delay="28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250" fill="hold"/>
                            <p:tgtEl>
                              <p:spTgt spid="30"/>
                            </p:tgtEl>
                            <p:attrNameLst>
                              <p:attrName>ppt_x</p:attrName>
                            </p:attrNameLst>
                          </p:cBhvr>
                          <p:tavLst>
                            <p:tav tm="0">
                              <p:val>
                                <p:strVal val="#ppt_x"/>
                              </p:val>
                            </p:tav>
                            <p:tav tm="100000">
                              <p:val>
                                <p:strVal val="#ppt_x"/>
                              </p:val>
                            </p:tav>
                          </p:tavLst>
                        </p:anim>
                        <p:anim calcmode="lin" valueType="num">
                          <p:cBhvr additive="base">
                            <p:cTn dur="1250" fill="hold"/>
                            <p:tgtEl>
                              <p:spTgt spid="30"/>
                            </p:tgtEl>
                            <p:attrNameLst>
                              <p:attrName>ppt_y</p:attrName>
                            </p:attrNameLst>
                          </p:cBhvr>
                          <p:tavLst>
                            <p:tav tm="0">
                              <p:val>
                                <p:strVal val="1+#ppt_h/2"/>
                              </p:val>
                            </p:tav>
                            <p:tav tm="100000">
                              <p:val>
                                <p:strVal val="#ppt_y"/>
                              </p:val>
                            </p:tav>
                          </p:tavLst>
                        </p:anim>
                      </p:childTnLst>
                    </p:cTn>
                  </p:par>
                </p:tnLst>
              </p:tmpl>
            </p:tmplLst>
          </p:bldP>
          <p:bldP spid="31" grpId="0">
            <p:tmplLst>
              <p:tmpl>
                <p:tnLst>
                  <p:par>
                    <p:cTn presetID="22" presetClass="entr" presetSubtype="8" fill="hold" nodeType="withEffect">
                      <p:stCondLst>
                        <p:cond delay="36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 presetClass="entr" presetSubtype="4" fill="hold" nodeType="withEffect">
                      <p:stCondLst>
                        <p:cond delay="3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250" fill="hold"/>
                            <p:tgtEl>
                              <p:spTgt spid="32"/>
                            </p:tgtEl>
                            <p:attrNameLst>
                              <p:attrName>ppt_x</p:attrName>
                            </p:attrNameLst>
                          </p:cBhvr>
                          <p:tavLst>
                            <p:tav tm="0">
                              <p:val>
                                <p:strVal val="#ppt_x"/>
                              </p:val>
                            </p:tav>
                            <p:tav tm="100000">
                              <p:val>
                                <p:strVal val="#ppt_x"/>
                              </p:val>
                            </p:tav>
                          </p:tavLst>
                        </p:anim>
                        <p:anim calcmode="lin" valueType="num">
                          <p:cBhvr additive="base">
                            <p:cTn dur="1250" fill="hold"/>
                            <p:tgtEl>
                              <p:spTgt spid="32"/>
                            </p:tgtEl>
                            <p:attrNameLst>
                              <p:attrName>ppt_y</p:attrName>
                            </p:attrNameLst>
                          </p:cBhvr>
                          <p:tavLst>
                            <p:tav tm="0">
                              <p:val>
                                <p:strVal val="1+#ppt_h/2"/>
                              </p:val>
                            </p:tav>
                            <p:tav tm="100000">
                              <p:val>
                                <p:strVal val="#ppt_y"/>
                              </p:val>
                            </p:tav>
                          </p:tavLst>
                        </p:anim>
                      </p:childTnLst>
                    </p:cTn>
                  </p:par>
                </p:tnLst>
              </p:tmpl>
            </p:tmplLst>
          </p:bldP>
          <p:bldP spid="33" grpId="0">
            <p:tmplLst>
              <p:tmpl>
                <p:tnLst>
                  <p:par>
                    <p:cTn presetID="22" presetClass="entr" presetSubtype="8" fill="hold" nodeType="withEffect">
                      <p:stCondLst>
                        <p:cond delay="4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_Struktura /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3" name="Grafický objekt 2">
            <a:extLst>
              <a:ext uri="{FF2B5EF4-FFF2-40B4-BE49-F238E27FC236}">
                <a16:creationId xmlns:a16="http://schemas.microsoft.com/office/drawing/2014/main" id="{E58F0804-15D7-46CF-B04F-8C1D33A075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470268" y="1840647"/>
            <a:ext cx="1285854" cy="1483679"/>
          </a:xfrm>
          <a:prstGeom prst="rect">
            <a:avLst/>
          </a:prstGeom>
        </p:spPr>
      </p:pic>
      <p:sp>
        <p:nvSpPr>
          <p:cNvPr id="51" name="Text Placeholder 3">
            <a:extLst>
              <a:ext uri="{FF2B5EF4-FFF2-40B4-BE49-F238E27FC236}">
                <a16:creationId xmlns:a16="http://schemas.microsoft.com/office/drawing/2014/main" id="{0B9047A6-049E-4F58-9DF1-C7082997D705}"/>
              </a:ext>
            </a:extLst>
          </p:cNvPr>
          <p:cNvSpPr>
            <a:spLocks noGrp="1"/>
          </p:cNvSpPr>
          <p:nvPr>
            <p:ph type="body" sz="quarter" idx="21" hasCustomPrompt="1"/>
          </p:nvPr>
        </p:nvSpPr>
        <p:spPr>
          <a:xfrm>
            <a:off x="1527079" y="3574103"/>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p>
        </p:txBody>
      </p:sp>
      <p:cxnSp>
        <p:nvCxnSpPr>
          <p:cNvPr id="52" name="Straight Connector 9">
            <a:extLst>
              <a:ext uri="{FF2B5EF4-FFF2-40B4-BE49-F238E27FC236}">
                <a16:creationId xmlns:a16="http://schemas.microsoft.com/office/drawing/2014/main" id="{C45086FC-DA60-48DC-A68D-187B7DA4A329}"/>
              </a:ext>
            </a:extLst>
          </p:cNvPr>
          <p:cNvCxnSpPr>
            <a:cxnSpLocks/>
          </p:cNvCxnSpPr>
          <p:nvPr userDrawn="1"/>
        </p:nvCxnSpPr>
        <p:spPr>
          <a:xfrm>
            <a:off x="1527079" y="3324326"/>
            <a:ext cx="330500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F9AB8BC2-B655-43C3-BBA5-E7D29E7714EE}"/>
              </a:ext>
            </a:extLst>
          </p:cNvPr>
          <p:cNvSpPr>
            <a:spLocks noGrp="1"/>
          </p:cNvSpPr>
          <p:nvPr>
            <p:ph type="body" sz="quarter" idx="22" hasCustomPrompt="1"/>
          </p:nvPr>
        </p:nvSpPr>
        <p:spPr>
          <a:xfrm>
            <a:off x="7638260" y="2457457"/>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p>
        </p:txBody>
      </p:sp>
      <p:cxnSp>
        <p:nvCxnSpPr>
          <p:cNvPr id="56" name="Straight Connector 9">
            <a:extLst>
              <a:ext uri="{FF2B5EF4-FFF2-40B4-BE49-F238E27FC236}">
                <a16:creationId xmlns:a16="http://schemas.microsoft.com/office/drawing/2014/main" id="{3DE98238-3E63-4CDA-BF6F-2A8B4F9AC676}"/>
              </a:ext>
            </a:extLst>
          </p:cNvPr>
          <p:cNvCxnSpPr>
            <a:cxnSpLocks/>
          </p:cNvCxnSpPr>
          <p:nvPr userDrawn="1"/>
        </p:nvCxnSpPr>
        <p:spPr>
          <a:xfrm>
            <a:off x="6740838" y="2207680"/>
            <a:ext cx="3305002"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 Placeholder 3">
            <a:extLst>
              <a:ext uri="{FF2B5EF4-FFF2-40B4-BE49-F238E27FC236}">
                <a16:creationId xmlns:a16="http://schemas.microsoft.com/office/drawing/2014/main" id="{3925B1B9-9E22-41AF-8D50-950DCDA51BA3}"/>
              </a:ext>
            </a:extLst>
          </p:cNvPr>
          <p:cNvSpPr>
            <a:spLocks noGrp="1"/>
          </p:cNvSpPr>
          <p:nvPr>
            <p:ph type="body" sz="quarter" idx="23" hasCustomPrompt="1"/>
          </p:nvPr>
        </p:nvSpPr>
        <p:spPr>
          <a:xfrm>
            <a:off x="8858018" y="4639645"/>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p>
        </p:txBody>
      </p:sp>
      <p:cxnSp>
        <p:nvCxnSpPr>
          <p:cNvPr id="58" name="Straight Connector 9">
            <a:extLst>
              <a:ext uri="{FF2B5EF4-FFF2-40B4-BE49-F238E27FC236}">
                <a16:creationId xmlns:a16="http://schemas.microsoft.com/office/drawing/2014/main" id="{DF59314B-A79F-40A3-85A2-31C4A4E59022}"/>
              </a:ext>
            </a:extLst>
          </p:cNvPr>
          <p:cNvCxnSpPr>
            <a:cxnSpLocks/>
          </p:cNvCxnSpPr>
          <p:nvPr userDrawn="1"/>
        </p:nvCxnSpPr>
        <p:spPr>
          <a:xfrm>
            <a:off x="7960596" y="4389868"/>
            <a:ext cx="3305002" cy="0"/>
          </a:xfrm>
          <a:prstGeom prst="line">
            <a:avLst/>
          </a:prstGeom>
          <a:ln w="28575">
            <a:solidFill>
              <a:srgbClr val="004C96"/>
            </a:solidFill>
          </a:ln>
        </p:spPr>
        <p:style>
          <a:lnRef idx="1">
            <a:schemeClr val="accent1"/>
          </a:lnRef>
          <a:fillRef idx="0">
            <a:schemeClr val="accent1"/>
          </a:fillRef>
          <a:effectRef idx="0">
            <a:schemeClr val="accent1"/>
          </a:effectRef>
          <a:fontRef idx="minor">
            <a:schemeClr val="tx1"/>
          </a:fontRef>
        </p:style>
      </p:cxnSp>
      <p:pic>
        <p:nvPicPr>
          <p:cNvPr id="43" name="Grafický objekt 42">
            <a:extLst>
              <a:ext uri="{FF2B5EF4-FFF2-40B4-BE49-F238E27FC236}">
                <a16:creationId xmlns:a16="http://schemas.microsoft.com/office/drawing/2014/main" id="{EE559CB7-2CAA-4B83-9886-D1B35ED3AC7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829665" y="2932317"/>
            <a:ext cx="1285854" cy="1483679"/>
          </a:xfrm>
          <a:prstGeom prst="rect">
            <a:avLst/>
          </a:prstGeom>
        </p:spPr>
      </p:pic>
      <p:pic>
        <p:nvPicPr>
          <p:cNvPr id="45" name="Grafický objekt 44">
            <a:extLst>
              <a:ext uri="{FF2B5EF4-FFF2-40B4-BE49-F238E27FC236}">
                <a16:creationId xmlns:a16="http://schemas.microsoft.com/office/drawing/2014/main" id="{5E560ABA-C221-4C24-A8A0-B75E61663CE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086025" y="2932317"/>
            <a:ext cx="1285854" cy="1483679"/>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Štruktúra</a:t>
            </a:r>
            <a:r>
              <a:rPr lang="en-US"/>
              <a:t> / </a:t>
            </a:r>
            <a:r>
              <a:rPr lang="en-US" err="1"/>
              <a:t>infografika</a:t>
            </a:r>
            <a:r>
              <a:rPr lang="en-US"/>
              <a:t> </a:t>
            </a:r>
            <a:r>
              <a:rPr lang="en-US" err="1"/>
              <a:t>vrstvy</a:t>
            </a:r>
            <a:endParaRPr lang="en-US"/>
          </a:p>
        </p:txBody>
      </p:sp>
      <p:pic>
        <p:nvPicPr>
          <p:cNvPr id="44" name="Grafický objekt 43">
            <a:extLst>
              <a:ext uri="{FF2B5EF4-FFF2-40B4-BE49-F238E27FC236}">
                <a16:creationId xmlns:a16="http://schemas.microsoft.com/office/drawing/2014/main" id="{2A8EAA8D-C66A-4535-B852-847BF7BEAA0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200531" y="4022587"/>
            <a:ext cx="1285854" cy="1483679"/>
          </a:xfrm>
          <a:prstGeom prst="rect">
            <a:avLst/>
          </a:prstGeom>
        </p:spPr>
      </p:pic>
      <p:pic>
        <p:nvPicPr>
          <p:cNvPr id="46" name="Grafický objekt 45">
            <a:extLst>
              <a:ext uri="{FF2B5EF4-FFF2-40B4-BE49-F238E27FC236}">
                <a16:creationId xmlns:a16="http://schemas.microsoft.com/office/drawing/2014/main" id="{F8B8CFA7-721B-43FF-AFF4-76C63E2EA856}"/>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452726" y="4022587"/>
            <a:ext cx="1285854" cy="1483679"/>
          </a:xfrm>
          <a:prstGeom prst="rect">
            <a:avLst/>
          </a:prstGeom>
        </p:spPr>
      </p:pic>
      <p:pic>
        <p:nvPicPr>
          <p:cNvPr id="47" name="Grafický objekt 46">
            <a:extLst>
              <a:ext uri="{FF2B5EF4-FFF2-40B4-BE49-F238E27FC236}">
                <a16:creationId xmlns:a16="http://schemas.microsoft.com/office/drawing/2014/main" id="{DD595D6C-C6E9-4A2B-A37A-D8538BDA883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715779" y="4022587"/>
            <a:ext cx="1285854" cy="1483679"/>
          </a:xfrm>
          <a:prstGeom prst="rect">
            <a:avLst/>
          </a:prstGeom>
        </p:spPr>
      </p:pic>
    </p:spTree>
    <p:extLst>
      <p:ext uri="{BB962C8B-B14F-4D97-AF65-F5344CB8AC3E}">
        <p14:creationId xmlns:p14="http://schemas.microsoft.com/office/powerpoint/2010/main" val="245620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00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par>
                                <p:cTn id="16" presetID="2" presetClass="entr" presetSubtype="2" fill="hold" grpId="0" nodeType="withEffect">
                                  <p:stCondLst>
                                    <p:cond delay="225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1000" fill="hold"/>
                                        <p:tgtEl>
                                          <p:spTgt spid="55"/>
                                        </p:tgtEl>
                                        <p:attrNameLst>
                                          <p:attrName>ppt_x</p:attrName>
                                        </p:attrNameLst>
                                      </p:cBhvr>
                                      <p:tavLst>
                                        <p:tav tm="0">
                                          <p:val>
                                            <p:strVal val="1+#ppt_w/2"/>
                                          </p:val>
                                        </p:tav>
                                        <p:tav tm="100000">
                                          <p:val>
                                            <p:strVal val="#ppt_x"/>
                                          </p:val>
                                        </p:tav>
                                      </p:tavLst>
                                    </p:anim>
                                    <p:anim calcmode="lin" valueType="num">
                                      <p:cBhvr additive="base">
                                        <p:cTn id="19" dur="1000" fill="hold"/>
                                        <p:tgtEl>
                                          <p:spTgt spid="55"/>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2250"/>
                                  </p:stCondLst>
                                  <p:childTnLst>
                                    <p:set>
                                      <p:cBhvr>
                                        <p:cTn id="21" dur="1" fill="hold">
                                          <p:stCondLst>
                                            <p:cond delay="0"/>
                                          </p:stCondLst>
                                        </p:cTn>
                                        <p:tgtEl>
                                          <p:spTgt spid="52"/>
                                        </p:tgtEl>
                                        <p:attrNameLst>
                                          <p:attrName>style.visibility</p:attrName>
                                        </p:attrNameLst>
                                      </p:cBhvr>
                                      <p:to>
                                        <p:strVal val="visible"/>
                                      </p:to>
                                    </p:set>
                                    <p:animEffect transition="in" filter="wipe(right)">
                                      <p:cBhvr>
                                        <p:cTn id="22" dur="500"/>
                                        <p:tgtEl>
                                          <p:spTgt spid="52"/>
                                        </p:tgtEl>
                                      </p:cBhvr>
                                    </p:animEffect>
                                  </p:childTnLst>
                                </p:cTn>
                              </p:par>
                              <p:par>
                                <p:cTn id="23" presetID="2" presetClass="entr" presetSubtype="8" fill="hold" grpId="0" nodeType="withEffect">
                                  <p:stCondLst>
                                    <p:cond delay="250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1000" fill="hold"/>
                                        <p:tgtEl>
                                          <p:spTgt spid="51"/>
                                        </p:tgtEl>
                                        <p:attrNameLst>
                                          <p:attrName>ppt_x</p:attrName>
                                        </p:attrNameLst>
                                      </p:cBhvr>
                                      <p:tavLst>
                                        <p:tav tm="0">
                                          <p:val>
                                            <p:strVal val="0-#ppt_w/2"/>
                                          </p:val>
                                        </p:tav>
                                        <p:tav tm="100000">
                                          <p:val>
                                            <p:strVal val="#ppt_x"/>
                                          </p:val>
                                        </p:tav>
                                      </p:tavLst>
                                    </p:anim>
                                    <p:anim calcmode="lin" valueType="num">
                                      <p:cBhvr additive="base">
                                        <p:cTn id="26" dur="1000" fill="hold"/>
                                        <p:tgtEl>
                                          <p:spTgt spid="51"/>
                                        </p:tgtEl>
                                        <p:attrNameLst>
                                          <p:attrName>ppt_y</p:attrName>
                                        </p:attrNameLst>
                                      </p:cBhvr>
                                      <p:tavLst>
                                        <p:tav tm="0">
                                          <p:val>
                                            <p:strVal val="#ppt_y"/>
                                          </p:val>
                                        </p:tav>
                                        <p:tav tm="100000">
                                          <p:val>
                                            <p:strVal val="#ppt_y"/>
                                          </p:val>
                                        </p:tav>
                                      </p:tavLst>
                                    </p:anim>
                                  </p:childTnLst>
                                </p:cTn>
                              </p:par>
                              <p:par>
                                <p:cTn id="27" presetID="22" presetClass="entr" presetSubtype="8" fill="hold" nodeType="withEffect">
                                  <p:stCondLst>
                                    <p:cond delay="250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par>
                                <p:cTn id="30" presetID="2" presetClass="entr" presetSubtype="2" fill="hold" grpId="0" nodeType="withEffect">
                                  <p:stCondLst>
                                    <p:cond delay="275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1000" fill="hold"/>
                                        <p:tgtEl>
                                          <p:spTgt spid="57"/>
                                        </p:tgtEl>
                                        <p:attrNameLst>
                                          <p:attrName>ppt_x</p:attrName>
                                        </p:attrNameLst>
                                      </p:cBhvr>
                                      <p:tavLst>
                                        <p:tav tm="0">
                                          <p:val>
                                            <p:strVal val="1+#ppt_w/2"/>
                                          </p:val>
                                        </p:tav>
                                        <p:tav tm="100000">
                                          <p:val>
                                            <p:strVal val="#ppt_x"/>
                                          </p:val>
                                        </p:tav>
                                      </p:tavLst>
                                    </p:anim>
                                    <p:anim calcmode="lin" valueType="num">
                                      <p:cBhvr additive="base">
                                        <p:cTn id="33" dur="1000" fill="hold"/>
                                        <p:tgtEl>
                                          <p:spTgt spid="57"/>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1250" fill="hold"/>
                                        <p:tgtEl>
                                          <p:spTgt spid="3"/>
                                        </p:tgtEl>
                                        <p:attrNameLst>
                                          <p:attrName>ppt_x</p:attrName>
                                        </p:attrNameLst>
                                      </p:cBhvr>
                                      <p:tavLst>
                                        <p:tav tm="0">
                                          <p:val>
                                            <p:strVal val="#ppt_x"/>
                                          </p:val>
                                        </p:tav>
                                        <p:tav tm="100000">
                                          <p:val>
                                            <p:strVal val="#ppt_x"/>
                                          </p:val>
                                        </p:tav>
                                      </p:tavLst>
                                    </p:anim>
                                    <p:anim calcmode="lin" valueType="num">
                                      <p:cBhvr additive="base">
                                        <p:cTn id="37" dur="1250" fill="hold"/>
                                        <p:tgtEl>
                                          <p:spTgt spid="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250" fill="hold"/>
                                        <p:tgtEl>
                                          <p:spTgt spid="43"/>
                                        </p:tgtEl>
                                        <p:attrNameLst>
                                          <p:attrName>ppt_x</p:attrName>
                                        </p:attrNameLst>
                                      </p:cBhvr>
                                      <p:tavLst>
                                        <p:tav tm="0">
                                          <p:val>
                                            <p:strVal val="#ppt_x"/>
                                          </p:val>
                                        </p:tav>
                                        <p:tav tm="100000">
                                          <p:val>
                                            <p:strVal val="#ppt_x"/>
                                          </p:val>
                                        </p:tav>
                                      </p:tavLst>
                                    </p:anim>
                                    <p:anim calcmode="lin" valueType="num">
                                      <p:cBhvr additive="base">
                                        <p:cTn id="41" dur="1250" fill="hold"/>
                                        <p:tgtEl>
                                          <p:spTgt spid="4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50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1250" fill="hold"/>
                                        <p:tgtEl>
                                          <p:spTgt spid="45"/>
                                        </p:tgtEl>
                                        <p:attrNameLst>
                                          <p:attrName>ppt_x</p:attrName>
                                        </p:attrNameLst>
                                      </p:cBhvr>
                                      <p:tavLst>
                                        <p:tav tm="0">
                                          <p:val>
                                            <p:strVal val="#ppt_x"/>
                                          </p:val>
                                        </p:tav>
                                        <p:tav tm="100000">
                                          <p:val>
                                            <p:strVal val="#ppt_x"/>
                                          </p:val>
                                        </p:tav>
                                      </p:tavLst>
                                    </p:anim>
                                    <p:anim calcmode="lin" valueType="num">
                                      <p:cBhvr additive="base">
                                        <p:cTn id="45" dur="1250" fill="hold"/>
                                        <p:tgtEl>
                                          <p:spTgt spid="4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75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1250" fill="hold"/>
                                        <p:tgtEl>
                                          <p:spTgt spid="44"/>
                                        </p:tgtEl>
                                        <p:attrNameLst>
                                          <p:attrName>ppt_x</p:attrName>
                                        </p:attrNameLst>
                                      </p:cBhvr>
                                      <p:tavLst>
                                        <p:tav tm="0">
                                          <p:val>
                                            <p:strVal val="#ppt_x"/>
                                          </p:val>
                                        </p:tav>
                                        <p:tav tm="100000">
                                          <p:val>
                                            <p:strVal val="#ppt_x"/>
                                          </p:val>
                                        </p:tav>
                                      </p:tavLst>
                                    </p:anim>
                                    <p:anim calcmode="lin" valueType="num">
                                      <p:cBhvr additive="base">
                                        <p:cTn id="49" dur="1250" fill="hold"/>
                                        <p:tgtEl>
                                          <p:spTgt spid="44"/>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100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250" fill="hold"/>
                                        <p:tgtEl>
                                          <p:spTgt spid="46"/>
                                        </p:tgtEl>
                                        <p:attrNameLst>
                                          <p:attrName>ppt_x</p:attrName>
                                        </p:attrNameLst>
                                      </p:cBhvr>
                                      <p:tavLst>
                                        <p:tav tm="0">
                                          <p:val>
                                            <p:strVal val="#ppt_x"/>
                                          </p:val>
                                        </p:tav>
                                        <p:tav tm="100000">
                                          <p:val>
                                            <p:strVal val="#ppt_x"/>
                                          </p:val>
                                        </p:tav>
                                      </p:tavLst>
                                    </p:anim>
                                    <p:anim calcmode="lin" valueType="num">
                                      <p:cBhvr additive="base">
                                        <p:cTn id="53" dur="1250" fill="hold"/>
                                        <p:tgtEl>
                                          <p:spTgt spid="4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125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1250" fill="hold"/>
                                        <p:tgtEl>
                                          <p:spTgt spid="47"/>
                                        </p:tgtEl>
                                        <p:attrNameLst>
                                          <p:attrName>ppt_x</p:attrName>
                                        </p:attrNameLst>
                                      </p:cBhvr>
                                      <p:tavLst>
                                        <p:tav tm="0">
                                          <p:val>
                                            <p:strVal val="#ppt_x"/>
                                          </p:val>
                                        </p:tav>
                                        <p:tav tm="100000">
                                          <p:val>
                                            <p:strVal val="#ppt_x"/>
                                          </p:val>
                                        </p:tav>
                                      </p:tavLst>
                                    </p:anim>
                                    <p:anim calcmode="lin" valueType="num">
                                      <p:cBhvr additive="base">
                                        <p:cTn id="57" dur="125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tmplLst>
          <p:tmpl>
            <p:tnLst>
              <p:par>
                <p:cTn presetID="2" presetClass="entr" presetSubtype="8"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fill="hold"/>
                        <p:tgtEl>
                          <p:spTgt spid="51"/>
                        </p:tgtEl>
                        <p:attrNameLst>
                          <p:attrName>ppt_x</p:attrName>
                        </p:attrNameLst>
                      </p:cBhvr>
                      <p:tavLst>
                        <p:tav tm="0">
                          <p:val>
                            <p:strVal val="0-#ppt_w/2"/>
                          </p:val>
                        </p:tav>
                        <p:tav tm="100000">
                          <p:val>
                            <p:strVal val="#ppt_x"/>
                          </p:val>
                        </p:tav>
                      </p:tavLst>
                    </p:anim>
                    <p:anim calcmode="lin" valueType="num">
                      <p:cBhvr additive="base">
                        <p:cTn dur="1000" fill="hold"/>
                        <p:tgtEl>
                          <p:spTgt spid="51"/>
                        </p:tgtEl>
                        <p:attrNameLst>
                          <p:attrName>ppt_y</p:attrName>
                        </p:attrNameLst>
                      </p:cBhvr>
                      <p:tavLst>
                        <p:tav tm="0">
                          <p:val>
                            <p:strVal val="#ppt_y"/>
                          </p:val>
                        </p:tav>
                        <p:tav tm="100000">
                          <p:val>
                            <p:strVal val="#ppt_y"/>
                          </p:val>
                        </p:tav>
                      </p:tavLst>
                    </p:anim>
                  </p:childTnLst>
                </p:cTn>
              </p:par>
            </p:tnLst>
          </p:tmpl>
        </p:tmplLst>
      </p:bldP>
      <p:bldP spid="55" grpId="0">
        <p:tmplLst>
          <p:tmpl>
            <p:tnLst>
              <p:par>
                <p:cTn presetID="2" presetClass="entr" presetSubtype="2" fill="hold" nodeType="withEffect">
                  <p:stCondLst>
                    <p:cond delay="2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1+#ppt_w/2"/>
                          </p:val>
                        </p:tav>
                        <p:tav tm="100000">
                          <p:val>
                            <p:strVal val="#ppt_x"/>
                          </p:val>
                        </p:tav>
                      </p:tavLst>
                    </p:anim>
                    <p:anim calcmode="lin" valueType="num">
                      <p:cBhvr additive="base">
                        <p:cTn dur="1000" fill="hold"/>
                        <p:tgtEl>
                          <p:spTgt spid="55"/>
                        </p:tgtEl>
                        <p:attrNameLst>
                          <p:attrName>ppt_y</p:attrName>
                        </p:attrNameLst>
                      </p:cBhvr>
                      <p:tavLst>
                        <p:tav tm="0">
                          <p:val>
                            <p:strVal val="#ppt_y"/>
                          </p:val>
                        </p:tav>
                        <p:tav tm="100000">
                          <p:val>
                            <p:strVal val="#ppt_y"/>
                          </p:val>
                        </p:tav>
                      </p:tavLst>
                    </p:anim>
                  </p:childTnLst>
                </p:cTn>
              </p:par>
            </p:tnLst>
          </p:tmpl>
        </p:tmplLst>
      </p:bldP>
      <p:bldP spid="57" grpId="0">
        <p:tmplLst>
          <p:tmpl>
            <p:tnLst>
              <p:par>
                <p:cTn presetID="2" presetClass="entr" presetSubtype="2" fill="hold" nodeType="withEffect">
                  <p:stCondLst>
                    <p:cond delay="27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000" fill="hold"/>
                        <p:tgtEl>
                          <p:spTgt spid="57"/>
                        </p:tgtEl>
                        <p:attrNameLst>
                          <p:attrName>ppt_x</p:attrName>
                        </p:attrNameLst>
                      </p:cBhvr>
                      <p:tavLst>
                        <p:tav tm="0">
                          <p:val>
                            <p:strVal val="1+#ppt_w/2"/>
                          </p:val>
                        </p:tav>
                        <p:tav tm="100000">
                          <p:val>
                            <p:strVal val="#ppt_x"/>
                          </p:val>
                        </p:tav>
                      </p:tavLst>
                    </p:anim>
                    <p:anim calcmode="lin" valueType="num">
                      <p:cBhvr additive="base">
                        <p:cTn dur="1000" fill="hold"/>
                        <p:tgtEl>
                          <p:spTgt spid="57"/>
                        </p:tgtEl>
                        <p:attrNameLst>
                          <p:attrName>ppt_y</p:attrName>
                        </p:attrNameLst>
                      </p:cBhvr>
                      <p:tavLst>
                        <p:tav tm="0">
                          <p:val>
                            <p:strVal val="#ppt_y"/>
                          </p:val>
                        </p:tav>
                        <p:tav tm="100000">
                          <p:val>
                            <p:strVal val="#ppt_y"/>
                          </p:val>
                        </p:tav>
                      </p:tavLst>
                    </p:anim>
                  </p:childTnLst>
                </p:cTn>
              </p:par>
            </p:tnLst>
          </p:tmpl>
        </p:tmplLst>
      </p:bldP>
      <p:bldP spid="60"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3_Infografika procesu a grafu">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procesu</a:t>
            </a:r>
            <a:r>
              <a:rPr lang="en-US"/>
              <a:t> a </a:t>
            </a:r>
            <a:r>
              <a:rPr lang="en-US" err="1"/>
              <a:t>grafu</a:t>
            </a:r>
            <a:endParaRPr lang="en-US"/>
          </a:p>
        </p:txBody>
      </p:sp>
      <p:grpSp>
        <p:nvGrpSpPr>
          <p:cNvPr id="64" name="Group 89">
            <a:extLst>
              <a:ext uri="{FF2B5EF4-FFF2-40B4-BE49-F238E27FC236}">
                <a16:creationId xmlns:a16="http://schemas.microsoft.com/office/drawing/2014/main" id="{D6651050-988B-4B0E-ABED-BACDE75ADE26}"/>
              </a:ext>
            </a:extLst>
          </p:cNvPr>
          <p:cNvGrpSpPr/>
          <p:nvPr userDrawn="1"/>
        </p:nvGrpSpPr>
        <p:grpSpPr>
          <a:xfrm>
            <a:off x="2369935" y="3468394"/>
            <a:ext cx="1384456" cy="1469268"/>
            <a:chOff x="2472487" y="3696994"/>
            <a:chExt cx="1384456" cy="1594066"/>
          </a:xfrm>
          <a:solidFill>
            <a:schemeClr val="bg1"/>
          </a:solidFill>
        </p:grpSpPr>
        <p:sp>
          <p:nvSpPr>
            <p:cNvPr id="65" name="Freeform 5">
              <a:extLst>
                <a:ext uri="{FF2B5EF4-FFF2-40B4-BE49-F238E27FC236}">
                  <a16:creationId xmlns:a16="http://schemas.microsoft.com/office/drawing/2014/main" id="{F444CEC0-C6D9-4C0F-9C8D-A618BFB041F8}"/>
                </a:ext>
              </a:extLst>
            </p:cNvPr>
            <p:cNvSpPr>
              <a:spLocks/>
            </p:cNvSpPr>
            <p:nvPr/>
          </p:nvSpPr>
          <p:spPr bwMode="auto">
            <a:xfrm>
              <a:off x="2472487" y="3696994"/>
              <a:ext cx="698796" cy="1594066"/>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1">
                <a:alpha val="27000"/>
              </a:schemeClr>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66" name="Freeform 6">
              <a:extLst>
                <a:ext uri="{FF2B5EF4-FFF2-40B4-BE49-F238E27FC236}">
                  <a16:creationId xmlns:a16="http://schemas.microsoft.com/office/drawing/2014/main" id="{1AA570C1-DF3E-448F-AA15-96F287DB3313}"/>
                </a:ext>
              </a:extLst>
            </p:cNvPr>
            <p:cNvSpPr>
              <a:spLocks/>
            </p:cNvSpPr>
            <p:nvPr/>
          </p:nvSpPr>
          <p:spPr bwMode="auto">
            <a:xfrm>
              <a:off x="3171283" y="3696994"/>
              <a:ext cx="685660" cy="1594066"/>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endParaRPr lang="en-US"/>
            </a:p>
          </p:txBody>
        </p:sp>
      </p:grpSp>
      <p:grpSp>
        <p:nvGrpSpPr>
          <p:cNvPr id="67" name="Group 88">
            <a:extLst>
              <a:ext uri="{FF2B5EF4-FFF2-40B4-BE49-F238E27FC236}">
                <a16:creationId xmlns:a16="http://schemas.microsoft.com/office/drawing/2014/main" id="{51E02ED7-827D-42AC-9C18-5EC0D80F2743}"/>
              </a:ext>
            </a:extLst>
          </p:cNvPr>
          <p:cNvGrpSpPr/>
          <p:nvPr userDrawn="1"/>
        </p:nvGrpSpPr>
        <p:grpSpPr>
          <a:xfrm>
            <a:off x="4395711" y="2803584"/>
            <a:ext cx="1384456" cy="2065152"/>
            <a:chOff x="4498263" y="3032183"/>
            <a:chExt cx="1384456" cy="2240563"/>
          </a:xfrm>
          <a:solidFill>
            <a:schemeClr val="bg1"/>
          </a:solidFill>
        </p:grpSpPr>
        <p:sp>
          <p:nvSpPr>
            <p:cNvPr id="68" name="Freeform 5">
              <a:extLst>
                <a:ext uri="{FF2B5EF4-FFF2-40B4-BE49-F238E27FC236}">
                  <a16:creationId xmlns:a16="http://schemas.microsoft.com/office/drawing/2014/main" id="{5D7F8EA2-915F-460A-AC3A-331390742113}"/>
                </a:ext>
              </a:extLst>
            </p:cNvPr>
            <p:cNvSpPr>
              <a:spLocks/>
            </p:cNvSpPr>
            <p:nvPr/>
          </p:nvSpPr>
          <p:spPr bwMode="auto">
            <a:xfrm>
              <a:off x="4498263" y="3032183"/>
              <a:ext cx="698796" cy="2240563"/>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5">
                <a:alpha val="27000"/>
              </a:schemeClr>
            </a:solidFill>
            <a:ln w="254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69" name="Freeform 6">
              <a:extLst>
                <a:ext uri="{FF2B5EF4-FFF2-40B4-BE49-F238E27FC236}">
                  <a16:creationId xmlns:a16="http://schemas.microsoft.com/office/drawing/2014/main" id="{182CF8D8-E5AF-46FD-B8F0-7DECF2E2903D}"/>
                </a:ext>
              </a:extLst>
            </p:cNvPr>
            <p:cNvSpPr>
              <a:spLocks/>
            </p:cNvSpPr>
            <p:nvPr/>
          </p:nvSpPr>
          <p:spPr bwMode="auto">
            <a:xfrm>
              <a:off x="5197059" y="3032183"/>
              <a:ext cx="685660" cy="2240563"/>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grpSp>
        <p:nvGrpSpPr>
          <p:cNvPr id="70" name="Group 87">
            <a:extLst>
              <a:ext uri="{FF2B5EF4-FFF2-40B4-BE49-F238E27FC236}">
                <a16:creationId xmlns:a16="http://schemas.microsoft.com/office/drawing/2014/main" id="{61F9673C-11E8-48D6-936E-C603E8AA9F21}"/>
              </a:ext>
            </a:extLst>
          </p:cNvPr>
          <p:cNvGrpSpPr/>
          <p:nvPr userDrawn="1"/>
        </p:nvGrpSpPr>
        <p:grpSpPr>
          <a:xfrm>
            <a:off x="6746612" y="3231222"/>
            <a:ext cx="1384456" cy="1681850"/>
            <a:chOff x="6849164" y="3459822"/>
            <a:chExt cx="1384456" cy="1824704"/>
          </a:xfrm>
          <a:solidFill>
            <a:schemeClr val="bg1"/>
          </a:solidFill>
        </p:grpSpPr>
        <p:sp>
          <p:nvSpPr>
            <p:cNvPr id="71" name="Freeform 5">
              <a:extLst>
                <a:ext uri="{FF2B5EF4-FFF2-40B4-BE49-F238E27FC236}">
                  <a16:creationId xmlns:a16="http://schemas.microsoft.com/office/drawing/2014/main" id="{8BE6CD68-8A01-4C17-BCC4-4752D1E0811F}"/>
                </a:ext>
              </a:extLst>
            </p:cNvPr>
            <p:cNvSpPr>
              <a:spLocks/>
            </p:cNvSpPr>
            <p:nvPr/>
          </p:nvSpPr>
          <p:spPr bwMode="auto">
            <a:xfrm>
              <a:off x="6849164" y="3459822"/>
              <a:ext cx="698796" cy="1824704"/>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6">
                <a:alpha val="27000"/>
              </a:schemeClr>
            </a:solidFill>
            <a:ln w="254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72" name="Freeform 6">
              <a:extLst>
                <a:ext uri="{FF2B5EF4-FFF2-40B4-BE49-F238E27FC236}">
                  <a16:creationId xmlns:a16="http://schemas.microsoft.com/office/drawing/2014/main" id="{8CC55CCE-8724-446B-B2D7-D8F6B6862742}"/>
                </a:ext>
              </a:extLst>
            </p:cNvPr>
            <p:cNvSpPr>
              <a:spLocks/>
            </p:cNvSpPr>
            <p:nvPr/>
          </p:nvSpPr>
          <p:spPr bwMode="auto">
            <a:xfrm>
              <a:off x="7547960" y="3459822"/>
              <a:ext cx="685660" cy="1824704"/>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6"/>
              </a:solidFill>
            </a:ln>
          </p:spPr>
          <p:txBody>
            <a:bodyPr vert="horz" wrap="square" lIns="91440" tIns="45720" rIns="91440" bIns="45720" numCol="1" anchor="t" anchorCtr="0" compatLnSpc="1">
              <a:prstTxWarp prst="textNoShape">
                <a:avLst/>
              </a:prstTxWarp>
            </a:bodyPr>
            <a:lstStyle/>
            <a:p>
              <a:endParaRPr lang="en-US"/>
            </a:p>
          </p:txBody>
        </p:sp>
      </p:grpSp>
      <p:grpSp>
        <p:nvGrpSpPr>
          <p:cNvPr id="73" name="Group 86">
            <a:extLst>
              <a:ext uri="{FF2B5EF4-FFF2-40B4-BE49-F238E27FC236}">
                <a16:creationId xmlns:a16="http://schemas.microsoft.com/office/drawing/2014/main" id="{84CA186E-660E-4DF0-BD62-6FF37F768649}"/>
              </a:ext>
            </a:extLst>
          </p:cNvPr>
          <p:cNvGrpSpPr/>
          <p:nvPr userDrawn="1"/>
        </p:nvGrpSpPr>
        <p:grpSpPr>
          <a:xfrm>
            <a:off x="9087760" y="2572850"/>
            <a:ext cx="1384456" cy="2277822"/>
            <a:chOff x="9190312" y="2801449"/>
            <a:chExt cx="1384456" cy="2471297"/>
          </a:xfrm>
          <a:solidFill>
            <a:schemeClr val="bg1"/>
          </a:solidFill>
        </p:grpSpPr>
        <p:sp>
          <p:nvSpPr>
            <p:cNvPr id="74" name="Freeform 5">
              <a:extLst>
                <a:ext uri="{FF2B5EF4-FFF2-40B4-BE49-F238E27FC236}">
                  <a16:creationId xmlns:a16="http://schemas.microsoft.com/office/drawing/2014/main" id="{C21E47FC-94BA-437F-8C7B-0399AF3BDA13}"/>
                </a:ext>
              </a:extLst>
            </p:cNvPr>
            <p:cNvSpPr>
              <a:spLocks/>
            </p:cNvSpPr>
            <p:nvPr/>
          </p:nvSpPr>
          <p:spPr bwMode="auto">
            <a:xfrm>
              <a:off x="9190312" y="2801449"/>
              <a:ext cx="698796" cy="2471297"/>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3">
                <a:alpha val="27000"/>
              </a:schemeClr>
            </a:solidFill>
            <a:ln w="25400">
              <a:solidFill>
                <a:schemeClr val="accent3"/>
              </a:solidFill>
            </a:ln>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FF1584E9-FDEF-4819-9786-5491209F2382}"/>
                </a:ext>
              </a:extLst>
            </p:cNvPr>
            <p:cNvSpPr>
              <a:spLocks/>
            </p:cNvSpPr>
            <p:nvPr/>
          </p:nvSpPr>
          <p:spPr bwMode="auto">
            <a:xfrm>
              <a:off x="9889108" y="2801449"/>
              <a:ext cx="685660" cy="2471297"/>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3"/>
              </a:solidFill>
            </a:ln>
          </p:spPr>
          <p:txBody>
            <a:bodyPr vert="horz" wrap="square" lIns="91440" tIns="45720" rIns="91440" bIns="45720" numCol="1" anchor="t" anchorCtr="0" compatLnSpc="1">
              <a:prstTxWarp prst="textNoShape">
                <a:avLst/>
              </a:prstTxWarp>
            </a:bodyPr>
            <a:lstStyle/>
            <a:p>
              <a:endParaRPr lang="en-US"/>
            </a:p>
          </p:txBody>
        </p:sp>
      </p:grpSp>
      <p:grpSp>
        <p:nvGrpSpPr>
          <p:cNvPr id="76" name="Group 2">
            <a:extLst>
              <a:ext uri="{FF2B5EF4-FFF2-40B4-BE49-F238E27FC236}">
                <a16:creationId xmlns:a16="http://schemas.microsoft.com/office/drawing/2014/main" id="{D2588ACC-BDC6-4E79-8DA1-C09923E0FB7F}"/>
              </a:ext>
            </a:extLst>
          </p:cNvPr>
          <p:cNvGrpSpPr/>
          <p:nvPr userDrawn="1"/>
        </p:nvGrpSpPr>
        <p:grpSpPr>
          <a:xfrm>
            <a:off x="3007771" y="2380824"/>
            <a:ext cx="6839744" cy="1031685"/>
            <a:chOff x="3110323" y="2609424"/>
            <a:chExt cx="6839744" cy="1031685"/>
          </a:xfrm>
        </p:grpSpPr>
        <p:cxnSp>
          <p:nvCxnSpPr>
            <p:cNvPr id="77" name="Straight Connector 42">
              <a:extLst>
                <a:ext uri="{FF2B5EF4-FFF2-40B4-BE49-F238E27FC236}">
                  <a16:creationId xmlns:a16="http://schemas.microsoft.com/office/drawing/2014/main" id="{067BEC05-C925-4C52-8AEB-3BDADB7B80C5}"/>
                </a:ext>
              </a:extLst>
            </p:cNvPr>
            <p:cNvCxnSpPr>
              <a:cxnSpLocks/>
              <a:stCxn id="80" idx="7"/>
              <a:endCxn id="81" idx="2"/>
            </p:cNvCxnSpPr>
            <p:nvPr/>
          </p:nvCxnSpPr>
          <p:spPr>
            <a:xfrm flipV="1">
              <a:off x="3214387" y="2885812"/>
              <a:ext cx="1921712" cy="65123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8" name="Straight Connector 43">
              <a:extLst>
                <a:ext uri="{FF2B5EF4-FFF2-40B4-BE49-F238E27FC236}">
                  <a16:creationId xmlns:a16="http://schemas.microsoft.com/office/drawing/2014/main" id="{0B694164-B6DF-4275-B2CA-6D9178D452C4}"/>
                </a:ext>
              </a:extLst>
            </p:cNvPr>
            <p:cNvCxnSpPr>
              <a:cxnSpLocks/>
              <a:stCxn id="81" idx="6"/>
              <a:endCxn id="82" idx="2"/>
            </p:cNvCxnSpPr>
            <p:nvPr/>
          </p:nvCxnSpPr>
          <p:spPr>
            <a:xfrm>
              <a:off x="5258018" y="2885812"/>
              <a:ext cx="2233757" cy="43248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9" name="Straight Connector 44">
              <a:extLst>
                <a:ext uri="{FF2B5EF4-FFF2-40B4-BE49-F238E27FC236}">
                  <a16:creationId xmlns:a16="http://schemas.microsoft.com/office/drawing/2014/main" id="{DD0800CE-1D72-4E75-937F-6E44986589F9}"/>
                </a:ext>
              </a:extLst>
            </p:cNvPr>
            <p:cNvCxnSpPr>
              <a:cxnSpLocks/>
              <a:stCxn id="82" idx="6"/>
              <a:endCxn id="83" idx="2"/>
            </p:cNvCxnSpPr>
            <p:nvPr/>
          </p:nvCxnSpPr>
          <p:spPr>
            <a:xfrm flipV="1">
              <a:off x="7613694" y="2670382"/>
              <a:ext cx="2214454" cy="647914"/>
            </a:xfrm>
            <a:prstGeom prst="line">
              <a:avLst/>
            </a:prstGeom>
            <a:ln/>
          </p:spPr>
          <p:style>
            <a:lnRef idx="1">
              <a:schemeClr val="accent1"/>
            </a:lnRef>
            <a:fillRef idx="0">
              <a:schemeClr val="accent1"/>
            </a:fillRef>
            <a:effectRef idx="0">
              <a:schemeClr val="accent1"/>
            </a:effectRef>
            <a:fontRef idx="minor">
              <a:schemeClr val="tx1"/>
            </a:fontRef>
          </p:style>
        </p:cxnSp>
        <p:sp>
          <p:nvSpPr>
            <p:cNvPr id="80" name="Oval 51">
              <a:extLst>
                <a:ext uri="{FF2B5EF4-FFF2-40B4-BE49-F238E27FC236}">
                  <a16:creationId xmlns:a16="http://schemas.microsoft.com/office/drawing/2014/main" id="{2CB217DB-41AD-46A8-A0AB-518A22BB88F5}"/>
                </a:ext>
              </a:extLst>
            </p:cNvPr>
            <p:cNvSpPr/>
            <p:nvPr/>
          </p:nvSpPr>
          <p:spPr>
            <a:xfrm>
              <a:off x="3110323" y="3519193"/>
              <a:ext cx="121919" cy="121916"/>
            </a:xfrm>
            <a:prstGeom prst="ellipse">
              <a:avLst/>
            </a:prstGeom>
            <a:solidFill>
              <a:schemeClr val="accent1"/>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a:solidFill>
                  <a:srgbClr val="FFFFFF"/>
                </a:solidFill>
              </a:endParaRPr>
            </a:p>
          </p:txBody>
        </p:sp>
        <p:sp>
          <p:nvSpPr>
            <p:cNvPr id="81" name="Oval 53">
              <a:extLst>
                <a:ext uri="{FF2B5EF4-FFF2-40B4-BE49-F238E27FC236}">
                  <a16:creationId xmlns:a16="http://schemas.microsoft.com/office/drawing/2014/main" id="{D73BCA7B-3094-418E-9478-2DE5775870D4}"/>
                </a:ext>
              </a:extLst>
            </p:cNvPr>
            <p:cNvSpPr/>
            <p:nvPr/>
          </p:nvSpPr>
          <p:spPr>
            <a:xfrm>
              <a:off x="5136099" y="2824854"/>
              <a:ext cx="121919" cy="121916"/>
            </a:xfrm>
            <a:prstGeom prst="ellipse">
              <a:avLst/>
            </a:prstGeom>
            <a:solidFill>
              <a:schemeClr val="accent5"/>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a:solidFill>
                  <a:srgbClr val="FFFFFF"/>
                </a:solidFill>
              </a:endParaRPr>
            </a:p>
          </p:txBody>
        </p:sp>
        <p:sp>
          <p:nvSpPr>
            <p:cNvPr id="82" name="Oval 59">
              <a:extLst>
                <a:ext uri="{FF2B5EF4-FFF2-40B4-BE49-F238E27FC236}">
                  <a16:creationId xmlns:a16="http://schemas.microsoft.com/office/drawing/2014/main" id="{8EA18213-7515-4F4B-9B32-384A835BEE76}"/>
                </a:ext>
              </a:extLst>
            </p:cNvPr>
            <p:cNvSpPr/>
            <p:nvPr/>
          </p:nvSpPr>
          <p:spPr>
            <a:xfrm>
              <a:off x="7491775" y="3257338"/>
              <a:ext cx="121919" cy="121916"/>
            </a:xfrm>
            <a:prstGeom prst="ellipse">
              <a:avLst/>
            </a:prstGeom>
            <a:solidFill>
              <a:schemeClr val="accent6"/>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a:solidFill>
                  <a:srgbClr val="FFFFFF"/>
                </a:solidFill>
              </a:endParaRPr>
            </a:p>
          </p:txBody>
        </p:sp>
        <p:sp>
          <p:nvSpPr>
            <p:cNvPr id="83" name="Oval 64">
              <a:extLst>
                <a:ext uri="{FF2B5EF4-FFF2-40B4-BE49-F238E27FC236}">
                  <a16:creationId xmlns:a16="http://schemas.microsoft.com/office/drawing/2014/main" id="{5F00B19C-8F1D-4E3F-9004-8D4DDE74A4E8}"/>
                </a:ext>
              </a:extLst>
            </p:cNvPr>
            <p:cNvSpPr/>
            <p:nvPr/>
          </p:nvSpPr>
          <p:spPr>
            <a:xfrm>
              <a:off x="9828148" y="2609424"/>
              <a:ext cx="121919" cy="121916"/>
            </a:xfrm>
            <a:prstGeom prst="ellipse">
              <a:avLst/>
            </a:prstGeom>
            <a:solidFill>
              <a:schemeClr val="accent3"/>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a:solidFill>
                  <a:srgbClr val="FFFFFF"/>
                </a:solidFill>
              </a:endParaRPr>
            </a:p>
          </p:txBody>
        </p:sp>
      </p:grpSp>
      <p:sp>
        <p:nvSpPr>
          <p:cNvPr id="92" name="Text Placeholder 3">
            <a:extLst>
              <a:ext uri="{FF2B5EF4-FFF2-40B4-BE49-F238E27FC236}">
                <a16:creationId xmlns:a16="http://schemas.microsoft.com/office/drawing/2014/main" id="{81ACA1F3-51B9-4699-8B12-255E6EB6414C}"/>
              </a:ext>
            </a:extLst>
          </p:cNvPr>
          <p:cNvSpPr>
            <a:spLocks noGrp="1"/>
          </p:cNvSpPr>
          <p:nvPr>
            <p:ph type="body" sz="quarter" idx="21" hasCustomPrompt="1"/>
          </p:nvPr>
        </p:nvSpPr>
        <p:spPr>
          <a:xfrm>
            <a:off x="2028038"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93" name="Text Placeholder 3">
            <a:extLst>
              <a:ext uri="{FF2B5EF4-FFF2-40B4-BE49-F238E27FC236}">
                <a16:creationId xmlns:a16="http://schemas.microsoft.com/office/drawing/2014/main" id="{4461E014-2C02-44A4-B7B9-3C994FED5CF2}"/>
              </a:ext>
            </a:extLst>
          </p:cNvPr>
          <p:cNvSpPr>
            <a:spLocks noGrp="1"/>
          </p:cNvSpPr>
          <p:nvPr>
            <p:ph type="body" sz="quarter" idx="22" hasCustomPrompt="1"/>
          </p:nvPr>
        </p:nvSpPr>
        <p:spPr>
          <a:xfrm>
            <a:off x="2034820"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94" name="Text Placeholder 3">
            <a:extLst>
              <a:ext uri="{FF2B5EF4-FFF2-40B4-BE49-F238E27FC236}">
                <a16:creationId xmlns:a16="http://schemas.microsoft.com/office/drawing/2014/main" id="{811C7190-5A6A-4A30-B147-94567AE56A0F}"/>
              </a:ext>
            </a:extLst>
          </p:cNvPr>
          <p:cNvSpPr>
            <a:spLocks noGrp="1"/>
          </p:cNvSpPr>
          <p:nvPr>
            <p:ph type="body" sz="quarter" idx="28" hasCustomPrompt="1"/>
          </p:nvPr>
        </p:nvSpPr>
        <p:spPr>
          <a:xfrm>
            <a:off x="4342005"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95" name="Text Placeholder 3">
            <a:extLst>
              <a:ext uri="{FF2B5EF4-FFF2-40B4-BE49-F238E27FC236}">
                <a16:creationId xmlns:a16="http://schemas.microsoft.com/office/drawing/2014/main" id="{73CA235E-E3AD-40AC-99B2-2B0FE3FA5AD5}"/>
              </a:ext>
            </a:extLst>
          </p:cNvPr>
          <p:cNvSpPr>
            <a:spLocks noGrp="1"/>
          </p:cNvSpPr>
          <p:nvPr>
            <p:ph type="body" sz="quarter" idx="29" hasCustomPrompt="1"/>
          </p:nvPr>
        </p:nvSpPr>
        <p:spPr>
          <a:xfrm>
            <a:off x="4348787"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96" name="Text Placeholder 3">
            <a:extLst>
              <a:ext uri="{FF2B5EF4-FFF2-40B4-BE49-F238E27FC236}">
                <a16:creationId xmlns:a16="http://schemas.microsoft.com/office/drawing/2014/main" id="{62EC9B72-AFC0-48FB-AE8B-E5D3B7962552}"/>
              </a:ext>
            </a:extLst>
          </p:cNvPr>
          <p:cNvSpPr>
            <a:spLocks noGrp="1"/>
          </p:cNvSpPr>
          <p:nvPr>
            <p:ph type="body" sz="quarter" idx="31" hasCustomPrompt="1"/>
          </p:nvPr>
        </p:nvSpPr>
        <p:spPr>
          <a:xfrm>
            <a:off x="6608347"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97" name="Text Placeholder 3">
            <a:extLst>
              <a:ext uri="{FF2B5EF4-FFF2-40B4-BE49-F238E27FC236}">
                <a16:creationId xmlns:a16="http://schemas.microsoft.com/office/drawing/2014/main" id="{1CA24507-A6F1-4076-9BD9-F852F451C2D3}"/>
              </a:ext>
            </a:extLst>
          </p:cNvPr>
          <p:cNvSpPr>
            <a:spLocks noGrp="1"/>
          </p:cNvSpPr>
          <p:nvPr>
            <p:ph type="body" sz="quarter" idx="32" hasCustomPrompt="1"/>
          </p:nvPr>
        </p:nvSpPr>
        <p:spPr>
          <a:xfrm>
            <a:off x="6615129"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98" name="Text Placeholder 3">
            <a:extLst>
              <a:ext uri="{FF2B5EF4-FFF2-40B4-BE49-F238E27FC236}">
                <a16:creationId xmlns:a16="http://schemas.microsoft.com/office/drawing/2014/main" id="{FD834B15-B23A-4392-839D-58878EB9408C}"/>
              </a:ext>
            </a:extLst>
          </p:cNvPr>
          <p:cNvSpPr>
            <a:spLocks noGrp="1"/>
          </p:cNvSpPr>
          <p:nvPr>
            <p:ph type="body" sz="quarter" idx="34" hasCustomPrompt="1"/>
          </p:nvPr>
        </p:nvSpPr>
        <p:spPr>
          <a:xfrm>
            <a:off x="8931839"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99" name="Text Placeholder 3">
            <a:extLst>
              <a:ext uri="{FF2B5EF4-FFF2-40B4-BE49-F238E27FC236}">
                <a16:creationId xmlns:a16="http://schemas.microsoft.com/office/drawing/2014/main" id="{D4CDBDE5-6D9B-403E-B7B0-415BD0CECBFD}"/>
              </a:ext>
            </a:extLst>
          </p:cNvPr>
          <p:cNvSpPr>
            <a:spLocks noGrp="1"/>
          </p:cNvSpPr>
          <p:nvPr>
            <p:ph type="body" sz="quarter" idx="35" hasCustomPrompt="1"/>
          </p:nvPr>
        </p:nvSpPr>
        <p:spPr>
          <a:xfrm>
            <a:off x="8938621"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100" name="Text Placeholder 3">
            <a:extLst>
              <a:ext uri="{FF2B5EF4-FFF2-40B4-BE49-F238E27FC236}">
                <a16:creationId xmlns:a16="http://schemas.microsoft.com/office/drawing/2014/main" id="{6BC032D3-C384-4BE2-B812-3E8F67AF627F}"/>
              </a:ext>
            </a:extLst>
          </p:cNvPr>
          <p:cNvSpPr>
            <a:spLocks noGrp="1"/>
          </p:cNvSpPr>
          <p:nvPr>
            <p:ph type="body" sz="quarter" idx="27" hasCustomPrompt="1"/>
          </p:nvPr>
        </p:nvSpPr>
        <p:spPr>
          <a:xfrm>
            <a:off x="2421485" y="27496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1000 €</a:t>
            </a:r>
            <a:endParaRPr lang="sk-SK" noProof="0"/>
          </a:p>
        </p:txBody>
      </p:sp>
      <p:sp>
        <p:nvSpPr>
          <p:cNvPr id="101" name="Text Placeholder 3">
            <a:extLst>
              <a:ext uri="{FF2B5EF4-FFF2-40B4-BE49-F238E27FC236}">
                <a16:creationId xmlns:a16="http://schemas.microsoft.com/office/drawing/2014/main" id="{F17FA545-A532-4905-BE77-855895C06403}"/>
              </a:ext>
            </a:extLst>
          </p:cNvPr>
          <p:cNvSpPr>
            <a:spLocks noGrp="1"/>
          </p:cNvSpPr>
          <p:nvPr>
            <p:ph type="body" sz="quarter" idx="30" hasCustomPrompt="1"/>
          </p:nvPr>
        </p:nvSpPr>
        <p:spPr>
          <a:xfrm>
            <a:off x="4440404" y="205656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1300 €</a:t>
            </a:r>
          </a:p>
        </p:txBody>
      </p:sp>
      <p:sp>
        <p:nvSpPr>
          <p:cNvPr id="102" name="Text Placeholder 3">
            <a:extLst>
              <a:ext uri="{FF2B5EF4-FFF2-40B4-BE49-F238E27FC236}">
                <a16:creationId xmlns:a16="http://schemas.microsoft.com/office/drawing/2014/main" id="{2B067F2B-8048-47E7-AB77-F72BE70DC7A2}"/>
              </a:ext>
            </a:extLst>
          </p:cNvPr>
          <p:cNvSpPr>
            <a:spLocks noGrp="1"/>
          </p:cNvSpPr>
          <p:nvPr>
            <p:ph type="body" sz="quarter" idx="33" hasCustomPrompt="1"/>
          </p:nvPr>
        </p:nvSpPr>
        <p:spPr>
          <a:xfrm>
            <a:off x="6773221" y="2502740"/>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1100 €</a:t>
            </a:r>
            <a:endParaRPr lang="sk-SK" noProof="0"/>
          </a:p>
        </p:txBody>
      </p:sp>
      <p:sp>
        <p:nvSpPr>
          <p:cNvPr id="103" name="Text Placeholder 3">
            <a:extLst>
              <a:ext uri="{FF2B5EF4-FFF2-40B4-BE49-F238E27FC236}">
                <a16:creationId xmlns:a16="http://schemas.microsoft.com/office/drawing/2014/main" id="{F7A19DDF-FD28-4B1F-92CE-1F7CB8BC7FD9}"/>
              </a:ext>
            </a:extLst>
          </p:cNvPr>
          <p:cNvSpPr>
            <a:spLocks noGrp="1"/>
          </p:cNvSpPr>
          <p:nvPr>
            <p:ph type="body" sz="quarter" idx="36" hasCustomPrompt="1"/>
          </p:nvPr>
        </p:nvSpPr>
        <p:spPr>
          <a:xfrm>
            <a:off x="9100625" y="1816467"/>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1500 €</a:t>
            </a:r>
            <a:endParaRPr lang="sk-SK" noProof="0"/>
          </a:p>
        </p:txBody>
      </p:sp>
    </p:spTree>
    <p:extLst>
      <p:ext uri="{BB962C8B-B14F-4D97-AF65-F5344CB8AC3E}">
        <p14:creationId xmlns:p14="http://schemas.microsoft.com/office/powerpoint/2010/main" val="39090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anim calcmode="lin" valueType="num">
                                      <p:cBhvr>
                                        <p:cTn id="16" dur="500" fill="hold"/>
                                        <p:tgtEl>
                                          <p:spTgt spid="64"/>
                                        </p:tgtEl>
                                        <p:attrNameLst>
                                          <p:attrName>ppt_x</p:attrName>
                                        </p:attrNameLst>
                                      </p:cBhvr>
                                      <p:tavLst>
                                        <p:tav tm="0">
                                          <p:val>
                                            <p:strVal val="#ppt_x"/>
                                          </p:val>
                                        </p:tav>
                                        <p:tav tm="100000">
                                          <p:val>
                                            <p:strVal val="#ppt_x"/>
                                          </p:val>
                                        </p:tav>
                                      </p:tavLst>
                                    </p:anim>
                                    <p:anim calcmode="lin" valueType="num">
                                      <p:cBhvr>
                                        <p:cTn id="17" dur="500" fill="hold"/>
                                        <p:tgtEl>
                                          <p:spTgt spid="6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0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anim calcmode="lin" valueType="num">
                                      <p:cBhvr>
                                        <p:cTn id="21" dur="500" fill="hold"/>
                                        <p:tgtEl>
                                          <p:spTgt spid="67"/>
                                        </p:tgtEl>
                                        <p:attrNameLst>
                                          <p:attrName>ppt_x</p:attrName>
                                        </p:attrNameLst>
                                      </p:cBhvr>
                                      <p:tavLst>
                                        <p:tav tm="0">
                                          <p:val>
                                            <p:strVal val="#ppt_x"/>
                                          </p:val>
                                        </p:tav>
                                        <p:tav tm="100000">
                                          <p:val>
                                            <p:strVal val="#ppt_x"/>
                                          </p:val>
                                        </p:tav>
                                      </p:tavLst>
                                    </p:anim>
                                    <p:anim calcmode="lin" valueType="num">
                                      <p:cBhvr>
                                        <p:cTn id="22" dur="500" fill="hold"/>
                                        <p:tgtEl>
                                          <p:spTgt spid="6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anim calcmode="lin" valueType="num">
                                      <p:cBhvr>
                                        <p:cTn id="26" dur="500" fill="hold"/>
                                        <p:tgtEl>
                                          <p:spTgt spid="70"/>
                                        </p:tgtEl>
                                        <p:attrNameLst>
                                          <p:attrName>ppt_x</p:attrName>
                                        </p:attrNameLst>
                                      </p:cBhvr>
                                      <p:tavLst>
                                        <p:tav tm="0">
                                          <p:val>
                                            <p:strVal val="#ppt_x"/>
                                          </p:val>
                                        </p:tav>
                                        <p:tav tm="100000">
                                          <p:val>
                                            <p:strVal val="#ppt_x"/>
                                          </p:val>
                                        </p:tav>
                                      </p:tavLst>
                                    </p:anim>
                                    <p:anim calcmode="lin" valueType="num">
                                      <p:cBhvr>
                                        <p:cTn id="27" dur="500" fill="hold"/>
                                        <p:tgtEl>
                                          <p:spTgt spid="7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80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anim calcmode="lin" valueType="num">
                                      <p:cBhvr>
                                        <p:cTn id="31" dur="500" fill="hold"/>
                                        <p:tgtEl>
                                          <p:spTgt spid="73"/>
                                        </p:tgtEl>
                                        <p:attrNameLst>
                                          <p:attrName>ppt_x</p:attrName>
                                        </p:attrNameLst>
                                      </p:cBhvr>
                                      <p:tavLst>
                                        <p:tav tm="0">
                                          <p:val>
                                            <p:strVal val="#ppt_x"/>
                                          </p:val>
                                        </p:tav>
                                        <p:tav tm="100000">
                                          <p:val>
                                            <p:strVal val="#ppt_x"/>
                                          </p:val>
                                        </p:tav>
                                      </p:tavLst>
                                    </p:anim>
                                    <p:anim calcmode="lin" valueType="num">
                                      <p:cBhvr>
                                        <p:cTn id="32" dur="500" fill="hold"/>
                                        <p:tgtEl>
                                          <p:spTgt spid="73"/>
                                        </p:tgtEl>
                                        <p:attrNameLst>
                                          <p:attrName>ppt_y</p:attrName>
                                        </p:attrNameLst>
                                      </p:cBhvr>
                                      <p:tavLst>
                                        <p:tav tm="0">
                                          <p:val>
                                            <p:strVal val="#ppt_y+.1"/>
                                          </p:val>
                                        </p:tav>
                                        <p:tav tm="100000">
                                          <p:val>
                                            <p:strVal val="#ppt_y"/>
                                          </p:val>
                                        </p:tav>
                                      </p:tavLst>
                                    </p:anim>
                                  </p:childTnLst>
                                </p:cTn>
                              </p:par>
                              <p:par>
                                <p:cTn id="33" presetID="22" presetClass="entr" presetSubtype="8" fill="hold" nodeType="withEffect">
                                  <p:stCondLst>
                                    <p:cond delay="50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1000"/>
                                        <p:tgtEl>
                                          <p:spTgt spid="76"/>
                                        </p:tgtEl>
                                      </p:cBhvr>
                                    </p:animEffect>
                                  </p:childTnLst>
                                </p:cTn>
                              </p:par>
                              <p:par>
                                <p:cTn id="36" presetID="22" presetClass="entr" presetSubtype="8" fill="hold" grpId="0" nodeType="withEffect">
                                  <p:stCondLst>
                                    <p:cond delay="125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par>
                                <p:cTn id="39" presetID="22" presetClass="entr" presetSubtype="8" fill="hold" grpId="0" nodeType="withEffect">
                                  <p:stCondLst>
                                    <p:cond delay="1750"/>
                                  </p:stCondLst>
                                  <p:childTnLst>
                                    <p:set>
                                      <p:cBhvr>
                                        <p:cTn id="40" dur="1" fill="hold">
                                          <p:stCondLst>
                                            <p:cond delay="0"/>
                                          </p:stCondLst>
                                        </p:cTn>
                                        <p:tgtEl>
                                          <p:spTgt spid="95"/>
                                        </p:tgtEl>
                                        <p:attrNameLst>
                                          <p:attrName>style.visibility</p:attrName>
                                        </p:attrNameLst>
                                      </p:cBhvr>
                                      <p:to>
                                        <p:strVal val="visible"/>
                                      </p:to>
                                    </p:set>
                                    <p:animEffect transition="in" filter="wipe(left)">
                                      <p:cBhvr>
                                        <p:cTn id="41" dur="500"/>
                                        <p:tgtEl>
                                          <p:spTgt spid="95"/>
                                        </p:tgtEl>
                                      </p:cBhvr>
                                    </p:animEffect>
                                  </p:childTnLst>
                                </p:cTn>
                              </p:par>
                              <p:par>
                                <p:cTn id="42" presetID="22" presetClass="entr" presetSubtype="8" fill="hold" grpId="0" nodeType="withEffect">
                                  <p:stCondLst>
                                    <p:cond delay="2250"/>
                                  </p:stCondLst>
                                  <p:childTnLst>
                                    <p:set>
                                      <p:cBhvr>
                                        <p:cTn id="43" dur="1" fill="hold">
                                          <p:stCondLst>
                                            <p:cond delay="0"/>
                                          </p:stCondLst>
                                        </p:cTn>
                                        <p:tgtEl>
                                          <p:spTgt spid="97"/>
                                        </p:tgtEl>
                                        <p:attrNameLst>
                                          <p:attrName>style.visibility</p:attrName>
                                        </p:attrNameLst>
                                      </p:cBhvr>
                                      <p:to>
                                        <p:strVal val="visible"/>
                                      </p:to>
                                    </p:set>
                                    <p:animEffect transition="in" filter="wipe(left)">
                                      <p:cBhvr>
                                        <p:cTn id="44" dur="500"/>
                                        <p:tgtEl>
                                          <p:spTgt spid="97"/>
                                        </p:tgtEl>
                                      </p:cBhvr>
                                    </p:animEffect>
                                  </p:childTnLst>
                                </p:cTn>
                              </p:par>
                              <p:par>
                                <p:cTn id="45" presetID="22" presetClass="entr" presetSubtype="8" fill="hold" grpId="0" nodeType="withEffect">
                                  <p:stCondLst>
                                    <p:cond delay="2750"/>
                                  </p:stCondLst>
                                  <p:childTnLst>
                                    <p:set>
                                      <p:cBhvr>
                                        <p:cTn id="46" dur="1" fill="hold">
                                          <p:stCondLst>
                                            <p:cond delay="0"/>
                                          </p:stCondLst>
                                        </p:cTn>
                                        <p:tgtEl>
                                          <p:spTgt spid="99"/>
                                        </p:tgtEl>
                                        <p:attrNameLst>
                                          <p:attrName>style.visibility</p:attrName>
                                        </p:attrNameLst>
                                      </p:cBhvr>
                                      <p:to>
                                        <p:strVal val="visible"/>
                                      </p:to>
                                    </p:set>
                                    <p:animEffect transition="in" filter="wipe(left)">
                                      <p:cBhvr>
                                        <p:cTn id="47" dur="500"/>
                                        <p:tgtEl>
                                          <p:spTgt spid="99"/>
                                        </p:tgtEl>
                                      </p:cBhvr>
                                    </p:animEffect>
                                  </p:childTnLst>
                                </p:cTn>
                              </p:par>
                              <p:par>
                                <p:cTn id="48" presetID="2" presetClass="entr" presetSubtype="4" fill="hold" grpId="0" nodeType="withEffect">
                                  <p:stCondLst>
                                    <p:cond delay="1000"/>
                                  </p:stCondLst>
                                  <p:childTnLst>
                                    <p:set>
                                      <p:cBhvr>
                                        <p:cTn id="49" dur="1" fill="hold">
                                          <p:stCondLst>
                                            <p:cond delay="0"/>
                                          </p:stCondLst>
                                        </p:cTn>
                                        <p:tgtEl>
                                          <p:spTgt spid="92"/>
                                        </p:tgtEl>
                                        <p:attrNameLst>
                                          <p:attrName>style.visibility</p:attrName>
                                        </p:attrNameLst>
                                      </p:cBhvr>
                                      <p:to>
                                        <p:strVal val="visible"/>
                                      </p:to>
                                    </p:set>
                                    <p:anim calcmode="lin" valueType="num">
                                      <p:cBhvr additive="base">
                                        <p:cTn id="50" dur="1500" fill="hold"/>
                                        <p:tgtEl>
                                          <p:spTgt spid="92"/>
                                        </p:tgtEl>
                                        <p:attrNameLst>
                                          <p:attrName>ppt_x</p:attrName>
                                        </p:attrNameLst>
                                      </p:cBhvr>
                                      <p:tavLst>
                                        <p:tav tm="0">
                                          <p:val>
                                            <p:strVal val="#ppt_x"/>
                                          </p:val>
                                        </p:tav>
                                        <p:tav tm="100000">
                                          <p:val>
                                            <p:strVal val="#ppt_x"/>
                                          </p:val>
                                        </p:tav>
                                      </p:tavLst>
                                    </p:anim>
                                    <p:anim calcmode="lin" valueType="num">
                                      <p:cBhvr additive="base">
                                        <p:cTn id="51" dur="1500" fill="hold"/>
                                        <p:tgtEl>
                                          <p:spTgt spid="9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300"/>
                                  </p:stCondLst>
                                  <p:childTnLst>
                                    <p:set>
                                      <p:cBhvr>
                                        <p:cTn id="53" dur="1" fill="hold">
                                          <p:stCondLst>
                                            <p:cond delay="0"/>
                                          </p:stCondLst>
                                        </p:cTn>
                                        <p:tgtEl>
                                          <p:spTgt spid="94"/>
                                        </p:tgtEl>
                                        <p:attrNameLst>
                                          <p:attrName>style.visibility</p:attrName>
                                        </p:attrNameLst>
                                      </p:cBhvr>
                                      <p:to>
                                        <p:strVal val="visible"/>
                                      </p:to>
                                    </p:set>
                                    <p:anim calcmode="lin" valueType="num">
                                      <p:cBhvr additive="base">
                                        <p:cTn id="54" dur="1500" fill="hold"/>
                                        <p:tgtEl>
                                          <p:spTgt spid="94"/>
                                        </p:tgtEl>
                                        <p:attrNameLst>
                                          <p:attrName>ppt_x</p:attrName>
                                        </p:attrNameLst>
                                      </p:cBhvr>
                                      <p:tavLst>
                                        <p:tav tm="0">
                                          <p:val>
                                            <p:strVal val="#ppt_x"/>
                                          </p:val>
                                        </p:tav>
                                        <p:tav tm="100000">
                                          <p:val>
                                            <p:strVal val="#ppt_x"/>
                                          </p:val>
                                        </p:tav>
                                      </p:tavLst>
                                    </p:anim>
                                    <p:anim calcmode="lin" valueType="num">
                                      <p:cBhvr additive="base">
                                        <p:cTn id="55" dur="1500" fill="hold"/>
                                        <p:tgtEl>
                                          <p:spTgt spid="9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600"/>
                                  </p:stCondLst>
                                  <p:childTnLst>
                                    <p:set>
                                      <p:cBhvr>
                                        <p:cTn id="57" dur="1" fill="hold">
                                          <p:stCondLst>
                                            <p:cond delay="0"/>
                                          </p:stCondLst>
                                        </p:cTn>
                                        <p:tgtEl>
                                          <p:spTgt spid="96"/>
                                        </p:tgtEl>
                                        <p:attrNameLst>
                                          <p:attrName>style.visibility</p:attrName>
                                        </p:attrNameLst>
                                      </p:cBhvr>
                                      <p:to>
                                        <p:strVal val="visible"/>
                                      </p:to>
                                    </p:set>
                                    <p:anim calcmode="lin" valueType="num">
                                      <p:cBhvr additive="base">
                                        <p:cTn id="58" dur="1500" fill="hold"/>
                                        <p:tgtEl>
                                          <p:spTgt spid="96"/>
                                        </p:tgtEl>
                                        <p:attrNameLst>
                                          <p:attrName>ppt_x</p:attrName>
                                        </p:attrNameLst>
                                      </p:cBhvr>
                                      <p:tavLst>
                                        <p:tav tm="0">
                                          <p:val>
                                            <p:strVal val="#ppt_x"/>
                                          </p:val>
                                        </p:tav>
                                        <p:tav tm="100000">
                                          <p:val>
                                            <p:strVal val="#ppt_x"/>
                                          </p:val>
                                        </p:tav>
                                      </p:tavLst>
                                    </p:anim>
                                    <p:anim calcmode="lin" valueType="num">
                                      <p:cBhvr additive="base">
                                        <p:cTn id="59" dur="1500" fill="hold"/>
                                        <p:tgtEl>
                                          <p:spTgt spid="9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900"/>
                                  </p:stCondLst>
                                  <p:childTnLst>
                                    <p:set>
                                      <p:cBhvr>
                                        <p:cTn id="61" dur="1" fill="hold">
                                          <p:stCondLst>
                                            <p:cond delay="0"/>
                                          </p:stCondLst>
                                        </p:cTn>
                                        <p:tgtEl>
                                          <p:spTgt spid="98"/>
                                        </p:tgtEl>
                                        <p:attrNameLst>
                                          <p:attrName>style.visibility</p:attrName>
                                        </p:attrNameLst>
                                      </p:cBhvr>
                                      <p:to>
                                        <p:strVal val="visible"/>
                                      </p:to>
                                    </p:set>
                                    <p:anim calcmode="lin" valueType="num">
                                      <p:cBhvr additive="base">
                                        <p:cTn id="62" dur="1500" fill="hold"/>
                                        <p:tgtEl>
                                          <p:spTgt spid="98"/>
                                        </p:tgtEl>
                                        <p:attrNameLst>
                                          <p:attrName>ppt_x</p:attrName>
                                        </p:attrNameLst>
                                      </p:cBhvr>
                                      <p:tavLst>
                                        <p:tav tm="0">
                                          <p:val>
                                            <p:strVal val="#ppt_x"/>
                                          </p:val>
                                        </p:tav>
                                        <p:tav tm="100000">
                                          <p:val>
                                            <p:strVal val="#ppt_x"/>
                                          </p:val>
                                        </p:tav>
                                      </p:tavLst>
                                    </p:anim>
                                    <p:anim calcmode="lin" valueType="num">
                                      <p:cBhvr additive="base">
                                        <p:cTn id="63" dur="1500" fill="hold"/>
                                        <p:tgtEl>
                                          <p:spTgt spid="98"/>
                                        </p:tgtEl>
                                        <p:attrNameLst>
                                          <p:attrName>ppt_y</p:attrName>
                                        </p:attrNameLst>
                                      </p:cBhvr>
                                      <p:tavLst>
                                        <p:tav tm="0">
                                          <p:val>
                                            <p:strVal val="1+#ppt_h/2"/>
                                          </p:val>
                                        </p:tav>
                                        <p:tav tm="100000">
                                          <p:val>
                                            <p:strVal val="#ppt_y"/>
                                          </p:val>
                                        </p:tav>
                                      </p:tavLst>
                                    </p:anim>
                                  </p:childTnLst>
                                </p:cTn>
                              </p:par>
                              <p:par>
                                <p:cTn id="64" presetID="47" presetClass="entr" presetSubtype="0" fill="hold" grpId="0" nodeType="withEffect">
                                  <p:stCondLst>
                                    <p:cond delay="200"/>
                                  </p:stCondLst>
                                  <p:childTnLst>
                                    <p:set>
                                      <p:cBhvr>
                                        <p:cTn id="65" dur="1" fill="hold">
                                          <p:stCondLst>
                                            <p:cond delay="0"/>
                                          </p:stCondLst>
                                        </p:cTn>
                                        <p:tgtEl>
                                          <p:spTgt spid="100"/>
                                        </p:tgtEl>
                                        <p:attrNameLst>
                                          <p:attrName>style.visibility</p:attrName>
                                        </p:attrNameLst>
                                      </p:cBhvr>
                                      <p:to>
                                        <p:strVal val="visible"/>
                                      </p:to>
                                    </p:set>
                                    <p:animEffect transition="in" filter="fade">
                                      <p:cBhvr>
                                        <p:cTn id="66" dur="500"/>
                                        <p:tgtEl>
                                          <p:spTgt spid="100"/>
                                        </p:tgtEl>
                                      </p:cBhvr>
                                    </p:animEffect>
                                    <p:anim calcmode="lin" valueType="num">
                                      <p:cBhvr>
                                        <p:cTn id="67" dur="500" fill="hold"/>
                                        <p:tgtEl>
                                          <p:spTgt spid="100"/>
                                        </p:tgtEl>
                                        <p:attrNameLst>
                                          <p:attrName>ppt_x</p:attrName>
                                        </p:attrNameLst>
                                      </p:cBhvr>
                                      <p:tavLst>
                                        <p:tav tm="0">
                                          <p:val>
                                            <p:strVal val="#ppt_x"/>
                                          </p:val>
                                        </p:tav>
                                        <p:tav tm="100000">
                                          <p:val>
                                            <p:strVal val="#ppt_x"/>
                                          </p:val>
                                        </p:tav>
                                      </p:tavLst>
                                    </p:anim>
                                    <p:anim calcmode="lin" valueType="num">
                                      <p:cBhvr>
                                        <p:cTn id="68" dur="500" fill="hold"/>
                                        <p:tgtEl>
                                          <p:spTgt spid="10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500"/>
                                  </p:stCondLst>
                                  <p:childTnLst>
                                    <p:set>
                                      <p:cBhvr>
                                        <p:cTn id="70" dur="1" fill="hold">
                                          <p:stCondLst>
                                            <p:cond delay="0"/>
                                          </p:stCondLst>
                                        </p:cTn>
                                        <p:tgtEl>
                                          <p:spTgt spid="101"/>
                                        </p:tgtEl>
                                        <p:attrNameLst>
                                          <p:attrName>style.visibility</p:attrName>
                                        </p:attrNameLst>
                                      </p:cBhvr>
                                      <p:to>
                                        <p:strVal val="visible"/>
                                      </p:to>
                                    </p:set>
                                    <p:animEffect transition="in" filter="fade">
                                      <p:cBhvr>
                                        <p:cTn id="71" dur="500"/>
                                        <p:tgtEl>
                                          <p:spTgt spid="101"/>
                                        </p:tgtEl>
                                      </p:cBhvr>
                                    </p:animEffect>
                                    <p:anim calcmode="lin" valueType="num">
                                      <p:cBhvr>
                                        <p:cTn id="72" dur="500" fill="hold"/>
                                        <p:tgtEl>
                                          <p:spTgt spid="101"/>
                                        </p:tgtEl>
                                        <p:attrNameLst>
                                          <p:attrName>ppt_x</p:attrName>
                                        </p:attrNameLst>
                                      </p:cBhvr>
                                      <p:tavLst>
                                        <p:tav tm="0">
                                          <p:val>
                                            <p:strVal val="#ppt_x"/>
                                          </p:val>
                                        </p:tav>
                                        <p:tav tm="100000">
                                          <p:val>
                                            <p:strVal val="#ppt_x"/>
                                          </p:val>
                                        </p:tav>
                                      </p:tavLst>
                                    </p:anim>
                                    <p:anim calcmode="lin" valueType="num">
                                      <p:cBhvr>
                                        <p:cTn id="73" dur="500" fill="hold"/>
                                        <p:tgtEl>
                                          <p:spTgt spid="10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800"/>
                                  </p:stCondLst>
                                  <p:childTnLst>
                                    <p:set>
                                      <p:cBhvr>
                                        <p:cTn id="75" dur="1" fill="hold">
                                          <p:stCondLst>
                                            <p:cond delay="0"/>
                                          </p:stCondLst>
                                        </p:cTn>
                                        <p:tgtEl>
                                          <p:spTgt spid="102"/>
                                        </p:tgtEl>
                                        <p:attrNameLst>
                                          <p:attrName>style.visibility</p:attrName>
                                        </p:attrNameLst>
                                      </p:cBhvr>
                                      <p:to>
                                        <p:strVal val="visible"/>
                                      </p:to>
                                    </p:set>
                                    <p:animEffect transition="in" filter="fade">
                                      <p:cBhvr>
                                        <p:cTn id="76" dur="500"/>
                                        <p:tgtEl>
                                          <p:spTgt spid="102"/>
                                        </p:tgtEl>
                                      </p:cBhvr>
                                    </p:animEffect>
                                    <p:anim calcmode="lin" valueType="num">
                                      <p:cBhvr>
                                        <p:cTn id="77" dur="500" fill="hold"/>
                                        <p:tgtEl>
                                          <p:spTgt spid="102"/>
                                        </p:tgtEl>
                                        <p:attrNameLst>
                                          <p:attrName>ppt_x</p:attrName>
                                        </p:attrNameLst>
                                      </p:cBhvr>
                                      <p:tavLst>
                                        <p:tav tm="0">
                                          <p:val>
                                            <p:strVal val="#ppt_x"/>
                                          </p:val>
                                        </p:tav>
                                        <p:tav tm="100000">
                                          <p:val>
                                            <p:strVal val="#ppt_x"/>
                                          </p:val>
                                        </p:tav>
                                      </p:tavLst>
                                    </p:anim>
                                    <p:anim calcmode="lin" valueType="num">
                                      <p:cBhvr>
                                        <p:cTn id="78" dur="500" fill="hold"/>
                                        <p:tgtEl>
                                          <p:spTgt spid="10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20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anim calcmode="lin" valueType="num">
                                      <p:cBhvr>
                                        <p:cTn id="82" dur="500" fill="hold"/>
                                        <p:tgtEl>
                                          <p:spTgt spid="103"/>
                                        </p:tgtEl>
                                        <p:attrNameLst>
                                          <p:attrName>ppt_x</p:attrName>
                                        </p:attrNameLst>
                                      </p:cBhvr>
                                      <p:tavLst>
                                        <p:tav tm="0">
                                          <p:val>
                                            <p:strVal val="#ppt_x"/>
                                          </p:val>
                                        </p:tav>
                                        <p:tav tm="100000">
                                          <p:val>
                                            <p:strVal val="#ppt_x"/>
                                          </p:val>
                                        </p:tav>
                                      </p:tavLst>
                                    </p:anim>
                                    <p:anim calcmode="lin" valueType="num">
                                      <p:cBhvr>
                                        <p:cTn id="83"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92" grpId="0">
        <p:tmplLst>
          <p:tmpl>
            <p:tnLst>
              <p:par>
                <p:cTn presetID="2" presetClass="entr" presetSubtype="4" fill="hold" nodeType="withEffect">
                  <p:stCondLst>
                    <p:cond delay="100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500" fill="hold"/>
                        <p:tgtEl>
                          <p:spTgt spid="92"/>
                        </p:tgtEl>
                        <p:attrNameLst>
                          <p:attrName>ppt_x</p:attrName>
                        </p:attrNameLst>
                      </p:cBhvr>
                      <p:tavLst>
                        <p:tav tm="0">
                          <p:val>
                            <p:strVal val="#ppt_x"/>
                          </p:val>
                        </p:tav>
                        <p:tav tm="100000">
                          <p:val>
                            <p:strVal val="#ppt_x"/>
                          </p:val>
                        </p:tav>
                      </p:tavLst>
                    </p:anim>
                    <p:anim calcmode="lin" valueType="num">
                      <p:cBhvr additive="base">
                        <p:cTn dur="1500" fill="hold"/>
                        <p:tgtEl>
                          <p:spTgt spid="92"/>
                        </p:tgtEl>
                        <p:attrNameLst>
                          <p:attrName>ppt_y</p:attrName>
                        </p:attrNameLst>
                      </p:cBhvr>
                      <p:tavLst>
                        <p:tav tm="0">
                          <p:val>
                            <p:strVal val="1+#ppt_h/2"/>
                          </p:val>
                        </p:tav>
                        <p:tav tm="100000">
                          <p:val>
                            <p:strVal val="#ppt_y"/>
                          </p:val>
                        </p:tav>
                      </p:tavLst>
                    </p:anim>
                  </p:childTnLst>
                </p:cTn>
              </p:par>
            </p:tnLst>
          </p:tmpl>
        </p:tmplLst>
      </p:bldP>
      <p:bldP spid="93" grpId="0">
        <p:tmplLst>
          <p:tmpl>
            <p:tnLst>
              <p:par>
                <p:cTn presetID="22" presetClass="entr" presetSubtype="8" fill="hold" nodeType="withEffect">
                  <p:stCondLst>
                    <p:cond delay="1250"/>
                  </p:stCondLst>
                  <p:childTnLst>
                    <p:set>
                      <p:cBhvr>
                        <p:cTn dur="1" fill="hold">
                          <p:stCondLst>
                            <p:cond delay="0"/>
                          </p:stCondLst>
                        </p:cTn>
                        <p:tgtEl>
                          <p:spTgt spid="93"/>
                        </p:tgtEl>
                        <p:attrNameLst>
                          <p:attrName>style.visibility</p:attrName>
                        </p:attrNameLst>
                      </p:cBhvr>
                      <p:to>
                        <p:strVal val="visible"/>
                      </p:to>
                    </p:set>
                    <p:animEffect transition="in" filter="wipe(left)">
                      <p:cBhvr>
                        <p:cTn dur="500"/>
                        <p:tgtEl>
                          <p:spTgt spid="93"/>
                        </p:tgtEl>
                      </p:cBhvr>
                    </p:animEffect>
                  </p:childTnLst>
                </p:cTn>
              </p:par>
            </p:tnLst>
          </p:tmpl>
        </p:tmplLst>
      </p:bldP>
      <p:bldP spid="94" grpId="0">
        <p:tmplLst>
          <p:tmpl>
            <p:tnLst>
              <p:par>
                <p:cTn presetID="2" presetClass="entr" presetSubtype="4" fill="hold" nodeType="withEffect">
                  <p:stCondLst>
                    <p:cond delay="130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500" fill="hold"/>
                        <p:tgtEl>
                          <p:spTgt spid="94"/>
                        </p:tgtEl>
                        <p:attrNameLst>
                          <p:attrName>ppt_x</p:attrName>
                        </p:attrNameLst>
                      </p:cBhvr>
                      <p:tavLst>
                        <p:tav tm="0">
                          <p:val>
                            <p:strVal val="#ppt_x"/>
                          </p:val>
                        </p:tav>
                        <p:tav tm="100000">
                          <p:val>
                            <p:strVal val="#ppt_x"/>
                          </p:val>
                        </p:tav>
                      </p:tavLst>
                    </p:anim>
                    <p:anim calcmode="lin" valueType="num">
                      <p:cBhvr additive="base">
                        <p:cTn dur="1500" fill="hold"/>
                        <p:tgtEl>
                          <p:spTgt spid="94"/>
                        </p:tgtEl>
                        <p:attrNameLst>
                          <p:attrName>ppt_y</p:attrName>
                        </p:attrNameLst>
                      </p:cBhvr>
                      <p:tavLst>
                        <p:tav tm="0">
                          <p:val>
                            <p:strVal val="1+#ppt_h/2"/>
                          </p:val>
                        </p:tav>
                        <p:tav tm="100000">
                          <p:val>
                            <p:strVal val="#ppt_y"/>
                          </p:val>
                        </p:tav>
                      </p:tavLst>
                    </p:anim>
                  </p:childTnLst>
                </p:cTn>
              </p:par>
            </p:tnLst>
          </p:tmpl>
        </p:tmplLst>
      </p:bldP>
      <p:bldP spid="95" grpId="0">
        <p:tmplLst>
          <p:tmpl>
            <p:tnLst>
              <p:par>
                <p:cTn presetID="22" presetClass="entr" presetSubtype="8" fill="hold" nodeType="withEffect">
                  <p:stCondLst>
                    <p:cond delay="1750"/>
                  </p:stCondLst>
                  <p:childTnLst>
                    <p:set>
                      <p:cBhvr>
                        <p:cTn dur="1" fill="hold">
                          <p:stCondLst>
                            <p:cond delay="0"/>
                          </p:stCondLst>
                        </p:cTn>
                        <p:tgtEl>
                          <p:spTgt spid="95"/>
                        </p:tgtEl>
                        <p:attrNameLst>
                          <p:attrName>style.visibility</p:attrName>
                        </p:attrNameLst>
                      </p:cBhvr>
                      <p:to>
                        <p:strVal val="visible"/>
                      </p:to>
                    </p:set>
                    <p:animEffect transition="in" filter="wipe(left)">
                      <p:cBhvr>
                        <p:cTn dur="500"/>
                        <p:tgtEl>
                          <p:spTgt spid="95"/>
                        </p:tgtEl>
                      </p:cBhvr>
                    </p:animEffect>
                  </p:childTnLst>
                </p:cTn>
              </p:par>
            </p:tnLst>
          </p:tmpl>
        </p:tmplLst>
      </p:bldP>
      <p:bldP spid="96" grpId="0">
        <p:tmplLst>
          <p:tmpl>
            <p:tnLst>
              <p:par>
                <p:cTn presetID="2" presetClass="entr" presetSubtype="4" fill="hold" nodeType="withEffect">
                  <p:stCondLst>
                    <p:cond delay="160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500" fill="hold"/>
                        <p:tgtEl>
                          <p:spTgt spid="96"/>
                        </p:tgtEl>
                        <p:attrNameLst>
                          <p:attrName>ppt_x</p:attrName>
                        </p:attrNameLst>
                      </p:cBhvr>
                      <p:tavLst>
                        <p:tav tm="0">
                          <p:val>
                            <p:strVal val="#ppt_x"/>
                          </p:val>
                        </p:tav>
                        <p:tav tm="100000">
                          <p:val>
                            <p:strVal val="#ppt_x"/>
                          </p:val>
                        </p:tav>
                      </p:tavLst>
                    </p:anim>
                    <p:anim calcmode="lin" valueType="num">
                      <p:cBhvr additive="base">
                        <p:cTn dur="1500" fill="hold"/>
                        <p:tgtEl>
                          <p:spTgt spid="96"/>
                        </p:tgtEl>
                        <p:attrNameLst>
                          <p:attrName>ppt_y</p:attrName>
                        </p:attrNameLst>
                      </p:cBhvr>
                      <p:tavLst>
                        <p:tav tm="0">
                          <p:val>
                            <p:strVal val="1+#ppt_h/2"/>
                          </p:val>
                        </p:tav>
                        <p:tav tm="100000">
                          <p:val>
                            <p:strVal val="#ppt_y"/>
                          </p:val>
                        </p:tav>
                      </p:tavLst>
                    </p:anim>
                  </p:childTnLst>
                </p:cTn>
              </p:par>
            </p:tnLst>
          </p:tmpl>
        </p:tmplLst>
      </p:bldP>
      <p:bldP spid="97" grpId="0">
        <p:tmplLst>
          <p:tmpl>
            <p:tnLst>
              <p:par>
                <p:cTn presetID="22" presetClass="entr" presetSubtype="8" fill="hold" nodeType="withEffect">
                  <p:stCondLst>
                    <p:cond delay="2250"/>
                  </p:stCondLst>
                  <p:childTnLst>
                    <p:set>
                      <p:cBhvr>
                        <p:cTn dur="1" fill="hold">
                          <p:stCondLst>
                            <p:cond delay="0"/>
                          </p:stCondLst>
                        </p:cTn>
                        <p:tgtEl>
                          <p:spTgt spid="97"/>
                        </p:tgtEl>
                        <p:attrNameLst>
                          <p:attrName>style.visibility</p:attrName>
                        </p:attrNameLst>
                      </p:cBhvr>
                      <p:to>
                        <p:strVal val="visible"/>
                      </p:to>
                    </p:set>
                    <p:animEffect transition="in" filter="wipe(left)">
                      <p:cBhvr>
                        <p:cTn dur="500"/>
                        <p:tgtEl>
                          <p:spTgt spid="97"/>
                        </p:tgtEl>
                      </p:cBhvr>
                    </p:animEffect>
                  </p:childTnLst>
                </p:cTn>
              </p:par>
            </p:tnLst>
          </p:tmpl>
        </p:tmplLst>
      </p:bldP>
      <p:bldP spid="98" grpId="0">
        <p:tmplLst>
          <p:tmpl>
            <p:tnLst>
              <p:par>
                <p:cTn presetID="2" presetClass="entr" presetSubtype="4" fill="hold" nodeType="withEffect">
                  <p:stCondLst>
                    <p:cond delay="190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500" fill="hold"/>
                        <p:tgtEl>
                          <p:spTgt spid="98"/>
                        </p:tgtEl>
                        <p:attrNameLst>
                          <p:attrName>ppt_x</p:attrName>
                        </p:attrNameLst>
                      </p:cBhvr>
                      <p:tavLst>
                        <p:tav tm="0">
                          <p:val>
                            <p:strVal val="#ppt_x"/>
                          </p:val>
                        </p:tav>
                        <p:tav tm="100000">
                          <p:val>
                            <p:strVal val="#ppt_x"/>
                          </p:val>
                        </p:tav>
                      </p:tavLst>
                    </p:anim>
                    <p:anim calcmode="lin" valueType="num">
                      <p:cBhvr additive="base">
                        <p:cTn dur="1500" fill="hold"/>
                        <p:tgtEl>
                          <p:spTgt spid="98"/>
                        </p:tgtEl>
                        <p:attrNameLst>
                          <p:attrName>ppt_y</p:attrName>
                        </p:attrNameLst>
                      </p:cBhvr>
                      <p:tavLst>
                        <p:tav tm="0">
                          <p:val>
                            <p:strVal val="1+#ppt_h/2"/>
                          </p:val>
                        </p:tav>
                        <p:tav tm="100000">
                          <p:val>
                            <p:strVal val="#ppt_y"/>
                          </p:val>
                        </p:tav>
                      </p:tavLst>
                    </p:anim>
                  </p:childTnLst>
                </p:cTn>
              </p:par>
            </p:tnLst>
          </p:tmpl>
        </p:tmplLst>
      </p:bldP>
      <p:bldP spid="99" grpId="0">
        <p:tmplLst>
          <p:tmpl>
            <p:tnLst>
              <p:par>
                <p:cTn presetID="22" presetClass="entr" presetSubtype="8" fill="hold" nodeType="withEffect">
                  <p:stCondLst>
                    <p:cond delay="275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p:tmplLst>
          <p:tmpl>
            <p:tnLst>
              <p:par>
                <p:cTn presetID="47" presetClass="entr" presetSubtype="0" fill="hold" nodeType="withEffect">
                  <p:stCondLst>
                    <p:cond delay="20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anim calcmode="lin" valueType="num">
                      <p:cBhvr>
                        <p:cTn dur="500" fill="hold"/>
                        <p:tgtEl>
                          <p:spTgt spid="100"/>
                        </p:tgtEl>
                        <p:attrNameLst>
                          <p:attrName>ppt_x</p:attrName>
                        </p:attrNameLst>
                      </p:cBhvr>
                      <p:tavLst>
                        <p:tav tm="0">
                          <p:val>
                            <p:strVal val="#ppt_x"/>
                          </p:val>
                        </p:tav>
                        <p:tav tm="100000">
                          <p:val>
                            <p:strVal val="#ppt_x"/>
                          </p:val>
                        </p:tav>
                      </p:tavLst>
                    </p:anim>
                    <p:anim calcmode="lin" valueType="num">
                      <p:cBhvr>
                        <p:cTn dur="500" fill="hold"/>
                        <p:tgtEl>
                          <p:spTgt spid="100"/>
                        </p:tgtEl>
                        <p:attrNameLst>
                          <p:attrName>ppt_y</p:attrName>
                        </p:attrNameLst>
                      </p:cBhvr>
                      <p:tavLst>
                        <p:tav tm="0">
                          <p:val>
                            <p:strVal val="#ppt_y-.1"/>
                          </p:val>
                        </p:tav>
                        <p:tav tm="100000">
                          <p:val>
                            <p:strVal val="#ppt_y"/>
                          </p:val>
                        </p:tav>
                      </p:tavLst>
                    </p:anim>
                  </p:childTnLst>
                </p:cTn>
              </p:par>
            </p:tnLst>
          </p:tmpl>
        </p:tmplLst>
      </p:bldP>
      <p:bldP spid="101" grpId="0">
        <p:tmplLst>
          <p:tmpl>
            <p:tnLst>
              <p:par>
                <p:cTn presetID="47" presetClass="entr" presetSubtype="0" fill="hold" nodeType="withEffect">
                  <p:stCondLst>
                    <p:cond delay="50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anim calcmode="lin" valueType="num">
                      <p:cBhvr>
                        <p:cTn dur="500" fill="hold"/>
                        <p:tgtEl>
                          <p:spTgt spid="101"/>
                        </p:tgtEl>
                        <p:attrNameLst>
                          <p:attrName>ppt_x</p:attrName>
                        </p:attrNameLst>
                      </p:cBhvr>
                      <p:tavLst>
                        <p:tav tm="0">
                          <p:val>
                            <p:strVal val="#ppt_x"/>
                          </p:val>
                        </p:tav>
                        <p:tav tm="100000">
                          <p:val>
                            <p:strVal val="#ppt_x"/>
                          </p:val>
                        </p:tav>
                      </p:tavLst>
                    </p:anim>
                    <p:anim calcmode="lin" valueType="num">
                      <p:cBhvr>
                        <p:cTn dur="500" fill="hold"/>
                        <p:tgtEl>
                          <p:spTgt spid="101"/>
                        </p:tgtEl>
                        <p:attrNameLst>
                          <p:attrName>ppt_y</p:attrName>
                        </p:attrNameLst>
                      </p:cBhvr>
                      <p:tavLst>
                        <p:tav tm="0">
                          <p:val>
                            <p:strVal val="#ppt_y-.1"/>
                          </p:val>
                        </p:tav>
                        <p:tav tm="100000">
                          <p:val>
                            <p:strVal val="#ppt_y"/>
                          </p:val>
                        </p:tav>
                      </p:tavLst>
                    </p:anim>
                  </p:childTnLst>
                </p:cTn>
              </p:par>
            </p:tnLst>
          </p:tmpl>
        </p:tmplLst>
      </p:bldP>
      <p:bldP spid="102" grpId="0">
        <p:tmplLst>
          <p:tmpl>
            <p:tnLst>
              <p:par>
                <p:cTn presetID="47" presetClass="entr" presetSubtype="0" fill="hold" nodeType="withEffect">
                  <p:stCondLst>
                    <p:cond delay="8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anim calcmode="lin" valueType="num">
                      <p:cBhvr>
                        <p:cTn dur="500" fill="hold"/>
                        <p:tgtEl>
                          <p:spTgt spid="102"/>
                        </p:tgtEl>
                        <p:attrNameLst>
                          <p:attrName>ppt_x</p:attrName>
                        </p:attrNameLst>
                      </p:cBhvr>
                      <p:tavLst>
                        <p:tav tm="0">
                          <p:val>
                            <p:strVal val="#ppt_x"/>
                          </p:val>
                        </p:tav>
                        <p:tav tm="100000">
                          <p:val>
                            <p:strVal val="#ppt_x"/>
                          </p:val>
                        </p:tav>
                      </p:tavLst>
                    </p:anim>
                    <p:anim calcmode="lin" valueType="num">
                      <p:cBhvr>
                        <p:cTn dur="500" fill="hold"/>
                        <p:tgtEl>
                          <p:spTgt spid="102"/>
                        </p:tgtEl>
                        <p:attrNameLst>
                          <p:attrName>ppt_y</p:attrName>
                        </p:attrNameLst>
                      </p:cBhvr>
                      <p:tavLst>
                        <p:tav tm="0">
                          <p:val>
                            <p:strVal val="#ppt_y-.1"/>
                          </p:val>
                        </p:tav>
                        <p:tav tm="100000">
                          <p:val>
                            <p:strVal val="#ppt_y"/>
                          </p:val>
                        </p:tav>
                      </p:tavLst>
                    </p:anim>
                  </p:childTnLst>
                </p:cTn>
              </p:par>
            </p:tnLst>
          </p:tmpl>
        </p:tmplLst>
      </p:bldP>
      <p:bldP spid="103" grpId="0">
        <p:tmplLst>
          <p:tmpl>
            <p:tnLst>
              <p:par>
                <p:cTn presetID="47" presetClass="entr" presetSubtype="0" fill="hold" nodeType="withEffect">
                  <p:stCondLst>
                    <p:cond delay="1200"/>
                  </p:st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anim calcmode="lin" valueType="num">
                      <p:cBhvr>
                        <p:cTn dur="500" fill="hold"/>
                        <p:tgtEl>
                          <p:spTgt spid="103"/>
                        </p:tgtEl>
                        <p:attrNameLst>
                          <p:attrName>ppt_x</p:attrName>
                        </p:attrNameLst>
                      </p:cBhvr>
                      <p:tavLst>
                        <p:tav tm="0">
                          <p:val>
                            <p:strVal val="#ppt_x"/>
                          </p:val>
                        </p:tav>
                        <p:tav tm="100000">
                          <p:val>
                            <p:strVal val="#ppt_x"/>
                          </p:val>
                        </p:tav>
                      </p:tavLst>
                    </p:anim>
                    <p:anim calcmode="lin" valueType="num">
                      <p:cBhvr>
                        <p:cTn dur="500" fill="hold"/>
                        <p:tgtEl>
                          <p:spTgt spid="10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_Trojuholník 1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5471140" cy="748788"/>
          </a:xfrm>
          <a:prstGeom prst="rect">
            <a:avLst/>
          </a:prstGeom>
        </p:spPr>
        <p:txBody>
          <a:bodyPr vert="horz" lIns="0" tIns="0" rIns="0" bIns="0" rtlCol="0" anchor="t">
            <a:normAutofit/>
          </a:bodyPr>
          <a:lstStyle>
            <a:lvl1pPr>
              <a:defRPr sz="2800" baseline="0">
                <a:latin typeface="+mn-lt"/>
              </a:defRPr>
            </a:lvl1pPr>
          </a:lstStyle>
          <a:p>
            <a:r>
              <a:rPr lang="en-US" err="1"/>
              <a:t>Trojuholník</a:t>
            </a:r>
            <a:r>
              <a:rPr lang="en-US"/>
              <a:t> 1 /</a:t>
            </a:r>
            <a:r>
              <a:rPr lang="en-US" err="1"/>
              <a:t>infografika</a:t>
            </a:r>
            <a:r>
              <a:rPr lang="en-US"/>
              <a:t> </a:t>
            </a:r>
            <a:r>
              <a:rPr lang="en-US" err="1"/>
              <a:t>vrstvy</a:t>
            </a:r>
            <a:endParaRPr lang="en-US"/>
          </a:p>
        </p:txBody>
      </p:sp>
      <p:sp>
        <p:nvSpPr>
          <p:cNvPr id="4" name="Rovnoramenný trojúhelník 3">
            <a:extLst>
              <a:ext uri="{FF2B5EF4-FFF2-40B4-BE49-F238E27FC236}">
                <a16:creationId xmlns:a16="http://schemas.microsoft.com/office/drawing/2014/main" id="{A5E8879C-AF48-4833-B906-E669E30155BB}"/>
              </a:ext>
            </a:extLst>
          </p:cNvPr>
          <p:cNvSpPr/>
          <p:nvPr userDrawn="1"/>
        </p:nvSpPr>
        <p:spPr>
          <a:xfrm>
            <a:off x="5143284" y="1801976"/>
            <a:ext cx="1905000" cy="1704975"/>
          </a:xfrm>
          <a:prstGeom prst="triangle">
            <a:avLst/>
          </a:prstGeom>
          <a:solidFill>
            <a:schemeClr val="bg1"/>
          </a:solidFill>
          <a:ln w="28575">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Rovnoramenný trojúhelník 30">
            <a:extLst>
              <a:ext uri="{FF2B5EF4-FFF2-40B4-BE49-F238E27FC236}">
                <a16:creationId xmlns:a16="http://schemas.microsoft.com/office/drawing/2014/main" id="{8E6ACC06-21D1-465D-A986-BA89ED3B1BE4}"/>
              </a:ext>
            </a:extLst>
          </p:cNvPr>
          <p:cNvSpPr/>
          <p:nvPr userDrawn="1"/>
        </p:nvSpPr>
        <p:spPr>
          <a:xfrm>
            <a:off x="4189307" y="3500554"/>
            <a:ext cx="1905000" cy="1704975"/>
          </a:xfrm>
          <a:prstGeom prst="triangl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Rovnoramenný trojúhelník 32">
            <a:extLst>
              <a:ext uri="{FF2B5EF4-FFF2-40B4-BE49-F238E27FC236}">
                <a16:creationId xmlns:a16="http://schemas.microsoft.com/office/drawing/2014/main" id="{BA9FAE3F-A0E6-4B7E-90B1-CCC9975234A5}"/>
              </a:ext>
            </a:extLst>
          </p:cNvPr>
          <p:cNvSpPr/>
          <p:nvPr userDrawn="1"/>
        </p:nvSpPr>
        <p:spPr>
          <a:xfrm rot="10800000">
            <a:off x="5143285" y="3500554"/>
            <a:ext cx="1905000" cy="1704975"/>
          </a:xfrm>
          <a:prstGeom prst="triangl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Rovnoramenný trojúhelník 33">
            <a:extLst>
              <a:ext uri="{FF2B5EF4-FFF2-40B4-BE49-F238E27FC236}">
                <a16:creationId xmlns:a16="http://schemas.microsoft.com/office/drawing/2014/main" id="{7E38A61D-1517-4314-98F4-21FE75007184}"/>
              </a:ext>
            </a:extLst>
          </p:cNvPr>
          <p:cNvSpPr/>
          <p:nvPr userDrawn="1"/>
        </p:nvSpPr>
        <p:spPr>
          <a:xfrm>
            <a:off x="5878718" y="3208541"/>
            <a:ext cx="2660373" cy="2381034"/>
          </a:xfrm>
          <a:prstGeom prst="triangle">
            <a:avLst/>
          </a:prstGeom>
          <a:solidFill>
            <a:schemeClr val="accent3"/>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Text Placeholder 3">
            <a:extLst>
              <a:ext uri="{FF2B5EF4-FFF2-40B4-BE49-F238E27FC236}">
                <a16:creationId xmlns:a16="http://schemas.microsoft.com/office/drawing/2014/main" id="{C73A0EA5-44CC-4364-A128-A515B7BA4C2E}"/>
              </a:ext>
            </a:extLst>
          </p:cNvPr>
          <p:cNvSpPr>
            <a:spLocks noGrp="1"/>
          </p:cNvSpPr>
          <p:nvPr>
            <p:ph type="body" sz="quarter" idx="23" hasCustomPrompt="1"/>
          </p:nvPr>
        </p:nvSpPr>
        <p:spPr>
          <a:xfrm>
            <a:off x="8910147" y="244253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35" name="Text Placeholder 3">
            <a:extLst>
              <a:ext uri="{FF2B5EF4-FFF2-40B4-BE49-F238E27FC236}">
                <a16:creationId xmlns:a16="http://schemas.microsoft.com/office/drawing/2014/main" id="{143D9AA0-59A5-4F21-A036-53F9235F7B5E}"/>
              </a:ext>
            </a:extLst>
          </p:cNvPr>
          <p:cNvSpPr>
            <a:spLocks noGrp="1"/>
          </p:cNvSpPr>
          <p:nvPr>
            <p:ph type="body" sz="quarter" idx="24" hasCustomPrompt="1"/>
          </p:nvPr>
        </p:nvSpPr>
        <p:spPr>
          <a:xfrm>
            <a:off x="8910147" y="210445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cxnSp>
        <p:nvCxnSpPr>
          <p:cNvPr id="36" name="Straight Connector 9">
            <a:extLst>
              <a:ext uri="{FF2B5EF4-FFF2-40B4-BE49-F238E27FC236}">
                <a16:creationId xmlns:a16="http://schemas.microsoft.com/office/drawing/2014/main" id="{60238D06-6DB4-4BB9-A11F-30ABC4FD2555}"/>
              </a:ext>
            </a:extLst>
          </p:cNvPr>
          <p:cNvCxnSpPr>
            <a:cxnSpLocks/>
          </p:cNvCxnSpPr>
          <p:nvPr userDrawn="1"/>
        </p:nvCxnSpPr>
        <p:spPr>
          <a:xfrm>
            <a:off x="8910146" y="1971602"/>
            <a:ext cx="41143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FA2F376A-5A89-4083-8607-AC7B159225D5}"/>
              </a:ext>
            </a:extLst>
          </p:cNvPr>
          <p:cNvSpPr>
            <a:spLocks noGrp="1"/>
          </p:cNvSpPr>
          <p:nvPr>
            <p:ph type="body" sz="quarter" idx="25" hasCustomPrompt="1"/>
          </p:nvPr>
        </p:nvSpPr>
        <p:spPr>
          <a:xfrm>
            <a:off x="8910147" y="445234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38" name="Text Placeholder 3">
            <a:extLst>
              <a:ext uri="{FF2B5EF4-FFF2-40B4-BE49-F238E27FC236}">
                <a16:creationId xmlns:a16="http://schemas.microsoft.com/office/drawing/2014/main" id="{0BDE26A3-4FAF-4205-A8AF-5307F9AE1638}"/>
              </a:ext>
            </a:extLst>
          </p:cNvPr>
          <p:cNvSpPr>
            <a:spLocks noGrp="1"/>
          </p:cNvSpPr>
          <p:nvPr>
            <p:ph type="body" sz="quarter" idx="26" hasCustomPrompt="1"/>
          </p:nvPr>
        </p:nvSpPr>
        <p:spPr>
          <a:xfrm>
            <a:off x="8910147" y="411426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cxnSp>
        <p:nvCxnSpPr>
          <p:cNvPr id="39" name="Straight Connector 9">
            <a:extLst>
              <a:ext uri="{FF2B5EF4-FFF2-40B4-BE49-F238E27FC236}">
                <a16:creationId xmlns:a16="http://schemas.microsoft.com/office/drawing/2014/main" id="{820CD7CB-F1E0-45D8-8A85-4CD6F68708E7}"/>
              </a:ext>
            </a:extLst>
          </p:cNvPr>
          <p:cNvCxnSpPr>
            <a:cxnSpLocks/>
          </p:cNvCxnSpPr>
          <p:nvPr userDrawn="1"/>
        </p:nvCxnSpPr>
        <p:spPr>
          <a:xfrm>
            <a:off x="8910146" y="3981412"/>
            <a:ext cx="41143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08CCD2E-4298-45AC-80B2-9588C9976C87}"/>
              </a:ext>
            </a:extLst>
          </p:cNvPr>
          <p:cNvSpPr>
            <a:spLocks noGrp="1"/>
          </p:cNvSpPr>
          <p:nvPr>
            <p:ph type="body" sz="quarter" idx="27" hasCustomPrompt="1"/>
          </p:nvPr>
        </p:nvSpPr>
        <p:spPr>
          <a:xfrm>
            <a:off x="1005093" y="244253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41" name="Text Placeholder 3">
            <a:extLst>
              <a:ext uri="{FF2B5EF4-FFF2-40B4-BE49-F238E27FC236}">
                <a16:creationId xmlns:a16="http://schemas.microsoft.com/office/drawing/2014/main" id="{E9008DAC-D1CC-4B91-AA0B-D0FC576960EC}"/>
              </a:ext>
            </a:extLst>
          </p:cNvPr>
          <p:cNvSpPr>
            <a:spLocks noGrp="1"/>
          </p:cNvSpPr>
          <p:nvPr>
            <p:ph type="body" sz="quarter" idx="28" hasCustomPrompt="1"/>
          </p:nvPr>
        </p:nvSpPr>
        <p:spPr>
          <a:xfrm>
            <a:off x="1005093" y="210445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cxnSp>
        <p:nvCxnSpPr>
          <p:cNvPr id="42" name="Straight Connector 9">
            <a:extLst>
              <a:ext uri="{FF2B5EF4-FFF2-40B4-BE49-F238E27FC236}">
                <a16:creationId xmlns:a16="http://schemas.microsoft.com/office/drawing/2014/main" id="{DB9DBEDD-FDD1-4B2E-B946-349FD6A07C04}"/>
              </a:ext>
            </a:extLst>
          </p:cNvPr>
          <p:cNvCxnSpPr>
            <a:cxnSpLocks/>
          </p:cNvCxnSpPr>
          <p:nvPr userDrawn="1"/>
        </p:nvCxnSpPr>
        <p:spPr>
          <a:xfrm>
            <a:off x="3254028" y="1971602"/>
            <a:ext cx="411439" cy="0"/>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sp>
        <p:nvSpPr>
          <p:cNvPr id="43" name="Text Placeholder 3">
            <a:extLst>
              <a:ext uri="{FF2B5EF4-FFF2-40B4-BE49-F238E27FC236}">
                <a16:creationId xmlns:a16="http://schemas.microsoft.com/office/drawing/2014/main" id="{1406521B-3CAE-475A-B024-73B0C119D698}"/>
              </a:ext>
            </a:extLst>
          </p:cNvPr>
          <p:cNvSpPr>
            <a:spLocks noGrp="1"/>
          </p:cNvSpPr>
          <p:nvPr>
            <p:ph type="body" sz="quarter" idx="29" hasCustomPrompt="1"/>
          </p:nvPr>
        </p:nvSpPr>
        <p:spPr>
          <a:xfrm>
            <a:off x="1005093" y="445234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44" name="Text Placeholder 3">
            <a:extLst>
              <a:ext uri="{FF2B5EF4-FFF2-40B4-BE49-F238E27FC236}">
                <a16:creationId xmlns:a16="http://schemas.microsoft.com/office/drawing/2014/main" id="{B1F8DE7C-8637-49BB-A8F8-BEE52DBE80B5}"/>
              </a:ext>
            </a:extLst>
          </p:cNvPr>
          <p:cNvSpPr>
            <a:spLocks noGrp="1"/>
          </p:cNvSpPr>
          <p:nvPr>
            <p:ph type="body" sz="quarter" idx="30" hasCustomPrompt="1"/>
          </p:nvPr>
        </p:nvSpPr>
        <p:spPr>
          <a:xfrm>
            <a:off x="1005093" y="411426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cxnSp>
        <p:nvCxnSpPr>
          <p:cNvPr id="45" name="Straight Connector 9">
            <a:extLst>
              <a:ext uri="{FF2B5EF4-FFF2-40B4-BE49-F238E27FC236}">
                <a16:creationId xmlns:a16="http://schemas.microsoft.com/office/drawing/2014/main" id="{7F6369D6-591E-42B8-B879-A13321929113}"/>
              </a:ext>
            </a:extLst>
          </p:cNvPr>
          <p:cNvCxnSpPr>
            <a:cxnSpLocks/>
          </p:cNvCxnSpPr>
          <p:nvPr userDrawn="1"/>
        </p:nvCxnSpPr>
        <p:spPr>
          <a:xfrm>
            <a:off x="3254028" y="3981412"/>
            <a:ext cx="41143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36948A81-CA6A-461C-85CF-B8ACA2DA5CAB}"/>
              </a:ext>
            </a:extLst>
          </p:cNvPr>
          <p:cNvSpPr>
            <a:spLocks noGrp="1"/>
          </p:cNvSpPr>
          <p:nvPr>
            <p:ph type="body" sz="quarter" idx="31" hasCustomPrompt="1"/>
          </p:nvPr>
        </p:nvSpPr>
        <p:spPr>
          <a:xfrm>
            <a:off x="4450310" y="45549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1000 €</a:t>
            </a:r>
            <a:endParaRPr lang="sk-SK" noProof="0"/>
          </a:p>
        </p:txBody>
      </p:sp>
      <p:sp>
        <p:nvSpPr>
          <p:cNvPr id="47" name="Text Placeholder 3">
            <a:extLst>
              <a:ext uri="{FF2B5EF4-FFF2-40B4-BE49-F238E27FC236}">
                <a16:creationId xmlns:a16="http://schemas.microsoft.com/office/drawing/2014/main" id="{80597050-E991-4776-8D43-04F8EFFABBA3}"/>
              </a:ext>
            </a:extLst>
          </p:cNvPr>
          <p:cNvSpPr>
            <a:spLocks noGrp="1"/>
          </p:cNvSpPr>
          <p:nvPr>
            <p:ph type="body" sz="quarter" idx="32" hasCustomPrompt="1"/>
          </p:nvPr>
        </p:nvSpPr>
        <p:spPr>
          <a:xfrm>
            <a:off x="5414788" y="3762596"/>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1300 €</a:t>
            </a:r>
          </a:p>
        </p:txBody>
      </p:sp>
      <p:sp>
        <p:nvSpPr>
          <p:cNvPr id="48" name="Text Placeholder 3">
            <a:extLst>
              <a:ext uri="{FF2B5EF4-FFF2-40B4-BE49-F238E27FC236}">
                <a16:creationId xmlns:a16="http://schemas.microsoft.com/office/drawing/2014/main" id="{A0360B90-B885-4DC2-B812-3E5907EF18AF}"/>
              </a:ext>
            </a:extLst>
          </p:cNvPr>
          <p:cNvSpPr>
            <a:spLocks noGrp="1"/>
          </p:cNvSpPr>
          <p:nvPr>
            <p:ph type="body" sz="quarter" idx="33" hasCustomPrompt="1"/>
          </p:nvPr>
        </p:nvSpPr>
        <p:spPr>
          <a:xfrm>
            <a:off x="5415998" y="2861758"/>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1100 €</a:t>
            </a:r>
            <a:endParaRPr lang="sk-SK" noProof="0"/>
          </a:p>
        </p:txBody>
      </p:sp>
      <p:sp>
        <p:nvSpPr>
          <p:cNvPr id="49" name="Text Placeholder 3">
            <a:extLst>
              <a:ext uri="{FF2B5EF4-FFF2-40B4-BE49-F238E27FC236}">
                <a16:creationId xmlns:a16="http://schemas.microsoft.com/office/drawing/2014/main" id="{71898B2C-4AA3-438C-B190-663289227F05}"/>
              </a:ext>
            </a:extLst>
          </p:cNvPr>
          <p:cNvSpPr>
            <a:spLocks noGrp="1"/>
          </p:cNvSpPr>
          <p:nvPr>
            <p:ph type="body" sz="quarter" idx="36" hasCustomPrompt="1"/>
          </p:nvPr>
        </p:nvSpPr>
        <p:spPr>
          <a:xfrm>
            <a:off x="6508832" y="4605710"/>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1500 €</a:t>
            </a:r>
            <a:endParaRPr lang="sk-SK" noProof="0"/>
          </a:p>
        </p:txBody>
      </p:sp>
    </p:spTree>
    <p:extLst>
      <p:ext uri="{BB962C8B-B14F-4D97-AF65-F5344CB8AC3E}">
        <p14:creationId xmlns:p14="http://schemas.microsoft.com/office/powerpoint/2010/main" val="284183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250" fill="hold"/>
                                        <p:tgtEl>
                                          <p:spTgt spid="33"/>
                                        </p:tgtEl>
                                        <p:attrNameLst>
                                          <p:attrName>ppt_x</p:attrName>
                                        </p:attrNameLst>
                                      </p:cBhvr>
                                      <p:tavLst>
                                        <p:tav tm="0">
                                          <p:val>
                                            <p:strVal val="0-#ppt_w/2"/>
                                          </p:val>
                                        </p:tav>
                                        <p:tav tm="100000">
                                          <p:val>
                                            <p:strVal val="#ppt_x"/>
                                          </p:val>
                                        </p:tav>
                                      </p:tavLst>
                                    </p:anim>
                                    <p:anim calcmode="lin" valueType="num">
                                      <p:cBhvr additive="base">
                                        <p:cTn id="16" dur="125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250" fill="hold"/>
                                        <p:tgtEl>
                                          <p:spTgt spid="4"/>
                                        </p:tgtEl>
                                        <p:attrNameLst>
                                          <p:attrName>ppt_x</p:attrName>
                                        </p:attrNameLst>
                                      </p:cBhvr>
                                      <p:tavLst>
                                        <p:tav tm="0">
                                          <p:val>
                                            <p:strVal val="1+#ppt_w/2"/>
                                          </p:val>
                                        </p:tav>
                                        <p:tav tm="100000">
                                          <p:val>
                                            <p:strVal val="#ppt_x"/>
                                          </p:val>
                                        </p:tav>
                                      </p:tavLst>
                                    </p:anim>
                                    <p:anim calcmode="lin" valueType="num">
                                      <p:cBhvr additive="base">
                                        <p:cTn id="20" dur="12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2" decel="10000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250" fill="hold"/>
                                        <p:tgtEl>
                                          <p:spTgt spid="31"/>
                                        </p:tgtEl>
                                        <p:attrNameLst>
                                          <p:attrName>ppt_x</p:attrName>
                                        </p:attrNameLst>
                                      </p:cBhvr>
                                      <p:tavLst>
                                        <p:tav tm="0">
                                          <p:val>
                                            <p:strVal val="0-#ppt_w/2"/>
                                          </p:val>
                                        </p:tav>
                                        <p:tav tm="100000">
                                          <p:val>
                                            <p:strVal val="#ppt_x"/>
                                          </p:val>
                                        </p:tav>
                                      </p:tavLst>
                                    </p:anim>
                                    <p:anim calcmode="lin" valueType="num">
                                      <p:cBhvr additive="base">
                                        <p:cTn id="24" dur="125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75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250" fill="hold"/>
                                        <p:tgtEl>
                                          <p:spTgt spid="34"/>
                                        </p:tgtEl>
                                        <p:attrNameLst>
                                          <p:attrName>ppt_x</p:attrName>
                                        </p:attrNameLst>
                                      </p:cBhvr>
                                      <p:tavLst>
                                        <p:tav tm="0">
                                          <p:val>
                                            <p:strVal val="1+#ppt_w/2"/>
                                          </p:val>
                                        </p:tav>
                                        <p:tav tm="100000">
                                          <p:val>
                                            <p:strVal val="#ppt_x"/>
                                          </p:val>
                                        </p:tav>
                                      </p:tavLst>
                                    </p:anim>
                                    <p:anim calcmode="lin" valueType="num">
                                      <p:cBhvr additive="base">
                                        <p:cTn id="28" dur="1250" fill="hold"/>
                                        <p:tgtEl>
                                          <p:spTgt spid="34"/>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6" presetClass="emph" presetSubtype="0" accel="50000" decel="50000" autoRev="1" fill="hold" grpId="1" nodeType="withEffect">
                                  <p:stCondLst>
                                    <p:cond delay="600"/>
                                  </p:stCondLst>
                                  <p:childTnLst>
                                    <p:animScale>
                                      <p:cBhvr>
                                        <p:cTn id="33" dur="500" fill="hold"/>
                                        <p:tgtEl>
                                          <p:spTgt spid="47"/>
                                        </p:tgtEl>
                                      </p:cBhvr>
                                      <p:by x="110000" y="110000"/>
                                    </p:animScale>
                                  </p:childTnLst>
                                </p:cTn>
                              </p:par>
                              <p:par>
                                <p:cTn id="34" presetID="22" presetClass="entr" presetSubtype="8" fill="hold" grpId="0" nodeType="withEffect">
                                  <p:stCondLst>
                                    <p:cond delay="90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par>
                                <p:cTn id="37" presetID="6" presetClass="emph" presetSubtype="0" accel="50000" decel="50000" autoRev="1" fill="hold" grpId="1" nodeType="withEffect">
                                  <p:stCondLst>
                                    <p:cond delay="900"/>
                                  </p:stCondLst>
                                  <p:childTnLst>
                                    <p:animScale>
                                      <p:cBhvr>
                                        <p:cTn id="38" dur="500" fill="hold"/>
                                        <p:tgtEl>
                                          <p:spTgt spid="48"/>
                                        </p:tgtEl>
                                      </p:cBhvr>
                                      <p:by x="110000" y="110000"/>
                                    </p:animScale>
                                  </p:childTnLst>
                                </p:cTn>
                              </p:par>
                              <p:par>
                                <p:cTn id="39" presetID="22" presetClass="entr" presetSubtype="8" fill="hold" grpId="0" nodeType="withEffect">
                                  <p:stCondLst>
                                    <p:cond delay="120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par>
                                <p:cTn id="42" presetID="6" presetClass="emph" presetSubtype="0" accel="50000" decel="50000" autoRev="1" fill="hold" grpId="1" nodeType="withEffect">
                                  <p:stCondLst>
                                    <p:cond delay="1200"/>
                                  </p:stCondLst>
                                  <p:childTnLst>
                                    <p:animScale>
                                      <p:cBhvr>
                                        <p:cTn id="43" dur="500" fill="hold"/>
                                        <p:tgtEl>
                                          <p:spTgt spid="46"/>
                                        </p:tgtEl>
                                      </p:cBhvr>
                                      <p:by x="110000" y="110000"/>
                                    </p:animScale>
                                  </p:childTnLst>
                                </p:cTn>
                              </p:par>
                              <p:par>
                                <p:cTn id="44" presetID="22" presetClass="entr" presetSubtype="8" fill="hold" grpId="0" nodeType="withEffect">
                                  <p:stCondLst>
                                    <p:cond delay="160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6" presetClass="emph" presetSubtype="0" accel="50000" decel="50000" autoRev="1" fill="hold" grpId="1" nodeType="withEffect">
                                  <p:stCondLst>
                                    <p:cond delay="1600"/>
                                  </p:stCondLst>
                                  <p:childTnLst>
                                    <p:animScale>
                                      <p:cBhvr>
                                        <p:cTn id="48" dur="500" fill="hold"/>
                                        <p:tgtEl>
                                          <p:spTgt spid="49"/>
                                        </p:tgtEl>
                                      </p:cBhvr>
                                      <p:by x="110000" y="110000"/>
                                    </p:animScale>
                                  </p:childTnLst>
                                </p:cTn>
                              </p:par>
                              <p:par>
                                <p:cTn id="49" presetID="2" presetClass="entr" presetSubtype="2" decel="50000" fill="hold" grpId="0" nodeType="withEffect">
                                  <p:stCondLst>
                                    <p:cond delay="5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fill="hold"/>
                                        <p:tgtEl>
                                          <p:spTgt spid="35"/>
                                        </p:tgtEl>
                                        <p:attrNameLst>
                                          <p:attrName>ppt_x</p:attrName>
                                        </p:attrNameLst>
                                      </p:cBhvr>
                                      <p:tavLst>
                                        <p:tav tm="0">
                                          <p:val>
                                            <p:strVal val="1+#ppt_w/2"/>
                                          </p:val>
                                        </p:tav>
                                        <p:tav tm="100000">
                                          <p:val>
                                            <p:strVal val="#ppt_x"/>
                                          </p:val>
                                        </p:tav>
                                      </p:tavLst>
                                    </p:anim>
                                    <p:anim calcmode="lin" valueType="num">
                                      <p:cBhvr additive="base">
                                        <p:cTn id="52" dur="10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decel="50000" fill="hold" grpId="0" nodeType="withEffect">
                                  <p:stCondLst>
                                    <p:cond delay="50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000" fill="hold"/>
                                        <p:tgtEl>
                                          <p:spTgt spid="32"/>
                                        </p:tgtEl>
                                        <p:attrNameLst>
                                          <p:attrName>ppt_x</p:attrName>
                                        </p:attrNameLst>
                                      </p:cBhvr>
                                      <p:tavLst>
                                        <p:tav tm="0">
                                          <p:val>
                                            <p:strVal val="1+#ppt_w/2"/>
                                          </p:val>
                                        </p:tav>
                                        <p:tav tm="100000">
                                          <p:val>
                                            <p:strVal val="#ppt_x"/>
                                          </p:val>
                                        </p:tav>
                                      </p:tavLst>
                                    </p:anim>
                                    <p:anim calcmode="lin" valueType="num">
                                      <p:cBhvr additive="base">
                                        <p:cTn id="56" dur="10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2" decel="50000" fill="hold" grpId="0" nodeType="withEffect">
                                  <p:stCondLst>
                                    <p:cond delay="8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1000" fill="hold"/>
                                        <p:tgtEl>
                                          <p:spTgt spid="38"/>
                                        </p:tgtEl>
                                        <p:attrNameLst>
                                          <p:attrName>ppt_x</p:attrName>
                                        </p:attrNameLst>
                                      </p:cBhvr>
                                      <p:tavLst>
                                        <p:tav tm="0">
                                          <p:val>
                                            <p:strVal val="1+#ppt_w/2"/>
                                          </p:val>
                                        </p:tav>
                                        <p:tav tm="100000">
                                          <p:val>
                                            <p:strVal val="#ppt_x"/>
                                          </p:val>
                                        </p:tav>
                                      </p:tavLst>
                                    </p:anim>
                                    <p:anim calcmode="lin" valueType="num">
                                      <p:cBhvr additive="base">
                                        <p:cTn id="60" dur="10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2" decel="50000" fill="hold" grpId="0" nodeType="withEffect">
                                  <p:stCondLst>
                                    <p:cond delay="80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1000" fill="hold"/>
                                        <p:tgtEl>
                                          <p:spTgt spid="37"/>
                                        </p:tgtEl>
                                        <p:attrNameLst>
                                          <p:attrName>ppt_x</p:attrName>
                                        </p:attrNameLst>
                                      </p:cBhvr>
                                      <p:tavLst>
                                        <p:tav tm="0">
                                          <p:val>
                                            <p:strVal val="1+#ppt_w/2"/>
                                          </p:val>
                                        </p:tav>
                                        <p:tav tm="100000">
                                          <p:val>
                                            <p:strVal val="#ppt_x"/>
                                          </p:val>
                                        </p:tav>
                                      </p:tavLst>
                                    </p:anim>
                                    <p:anim calcmode="lin" valueType="num">
                                      <p:cBhvr additive="base">
                                        <p:cTn id="64" dur="10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8" decel="5000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1000" fill="hold"/>
                                        <p:tgtEl>
                                          <p:spTgt spid="44"/>
                                        </p:tgtEl>
                                        <p:attrNameLst>
                                          <p:attrName>ppt_x</p:attrName>
                                        </p:attrNameLst>
                                      </p:cBhvr>
                                      <p:tavLst>
                                        <p:tav tm="0">
                                          <p:val>
                                            <p:strVal val="0-#ppt_w/2"/>
                                          </p:val>
                                        </p:tav>
                                        <p:tav tm="100000">
                                          <p:val>
                                            <p:strVal val="#ppt_x"/>
                                          </p:val>
                                        </p:tav>
                                      </p:tavLst>
                                    </p:anim>
                                    <p:anim calcmode="lin" valueType="num">
                                      <p:cBhvr additive="base">
                                        <p:cTn id="68" dur="1000" fill="hold"/>
                                        <p:tgtEl>
                                          <p:spTgt spid="44"/>
                                        </p:tgtEl>
                                        <p:attrNameLst>
                                          <p:attrName>ppt_y</p:attrName>
                                        </p:attrNameLst>
                                      </p:cBhvr>
                                      <p:tavLst>
                                        <p:tav tm="0">
                                          <p:val>
                                            <p:strVal val="#ppt_y"/>
                                          </p:val>
                                        </p:tav>
                                        <p:tav tm="100000">
                                          <p:val>
                                            <p:strVal val="#ppt_y"/>
                                          </p:val>
                                        </p:tav>
                                      </p:tavLst>
                                    </p:anim>
                                  </p:childTnLst>
                                </p:cTn>
                              </p:par>
                              <p:par>
                                <p:cTn id="69" presetID="2" presetClass="entr" presetSubtype="8" decel="5000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1000" fill="hold"/>
                                        <p:tgtEl>
                                          <p:spTgt spid="43"/>
                                        </p:tgtEl>
                                        <p:attrNameLst>
                                          <p:attrName>ppt_x</p:attrName>
                                        </p:attrNameLst>
                                      </p:cBhvr>
                                      <p:tavLst>
                                        <p:tav tm="0">
                                          <p:val>
                                            <p:strVal val="0-#ppt_w/2"/>
                                          </p:val>
                                        </p:tav>
                                        <p:tav tm="100000">
                                          <p:val>
                                            <p:strVal val="#ppt_x"/>
                                          </p:val>
                                        </p:tav>
                                      </p:tavLst>
                                    </p:anim>
                                    <p:anim calcmode="lin" valueType="num">
                                      <p:cBhvr additive="base">
                                        <p:cTn id="72" dur="1000" fill="hold"/>
                                        <p:tgtEl>
                                          <p:spTgt spid="43"/>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20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1000" fill="hold"/>
                                        <p:tgtEl>
                                          <p:spTgt spid="41"/>
                                        </p:tgtEl>
                                        <p:attrNameLst>
                                          <p:attrName>ppt_x</p:attrName>
                                        </p:attrNameLst>
                                      </p:cBhvr>
                                      <p:tavLst>
                                        <p:tav tm="0">
                                          <p:val>
                                            <p:strVal val="0-#ppt_w/2"/>
                                          </p:val>
                                        </p:tav>
                                        <p:tav tm="100000">
                                          <p:val>
                                            <p:strVal val="#ppt_x"/>
                                          </p:val>
                                        </p:tav>
                                      </p:tavLst>
                                    </p:anim>
                                    <p:anim calcmode="lin" valueType="num">
                                      <p:cBhvr additive="base">
                                        <p:cTn id="76" dur="1000" fill="hold"/>
                                        <p:tgtEl>
                                          <p:spTgt spid="41"/>
                                        </p:tgtEl>
                                        <p:attrNameLst>
                                          <p:attrName>ppt_y</p:attrName>
                                        </p:attrNameLst>
                                      </p:cBhvr>
                                      <p:tavLst>
                                        <p:tav tm="0">
                                          <p:val>
                                            <p:strVal val="#ppt_y"/>
                                          </p:val>
                                        </p:tav>
                                        <p:tav tm="100000">
                                          <p:val>
                                            <p:strVal val="#ppt_y"/>
                                          </p:val>
                                        </p:tav>
                                      </p:tavLst>
                                    </p:anim>
                                  </p:childTnLst>
                                </p:cTn>
                              </p:par>
                              <p:par>
                                <p:cTn id="77" presetID="2" presetClass="entr" presetSubtype="8" decel="50000" fill="hold" grpId="0" nodeType="withEffect">
                                  <p:stCondLst>
                                    <p:cond delay="20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0-#ppt_w/2"/>
                                          </p:val>
                                        </p:tav>
                                        <p:tav tm="100000">
                                          <p:val>
                                            <p:strVal val="#ppt_x"/>
                                          </p:val>
                                        </p:tav>
                                      </p:tavLst>
                                    </p:anim>
                                    <p:anim calcmode="lin" valueType="num">
                                      <p:cBhvr additive="base">
                                        <p:cTn id="80" dur="1000" fill="hold"/>
                                        <p:tgtEl>
                                          <p:spTgt spid="40"/>
                                        </p:tgtEl>
                                        <p:attrNameLst>
                                          <p:attrName>ppt_y</p:attrName>
                                        </p:attrNameLst>
                                      </p:cBhvr>
                                      <p:tavLst>
                                        <p:tav tm="0">
                                          <p:val>
                                            <p:strVal val="#ppt_y"/>
                                          </p:val>
                                        </p:tav>
                                        <p:tav tm="100000">
                                          <p:val>
                                            <p:strVal val="#ppt_y"/>
                                          </p:val>
                                        </p:tav>
                                      </p:tavLst>
                                    </p:anim>
                                  </p:childTnLst>
                                </p:cTn>
                              </p:par>
                              <p:par>
                                <p:cTn id="81" presetID="22" presetClass="entr" presetSubtype="8" fill="hold" nodeType="withEffect">
                                  <p:stCondLst>
                                    <p:cond delay="140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par>
                                <p:cTn id="84" presetID="22" presetClass="entr" presetSubtype="8" fill="hold" nodeType="withEffect">
                                  <p:stCondLst>
                                    <p:cond delay="160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8" fill="hold" nodeType="withEffect">
                                  <p:stCondLst>
                                    <p:cond delay="50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nodeType="withEffect">
                                  <p:stCondLst>
                                    <p:cond delay="900"/>
                                  </p:stCondLst>
                                  <p:childTnLst>
                                    <p:set>
                                      <p:cBhvr>
                                        <p:cTn id="91" dur="1" fill="hold">
                                          <p:stCondLst>
                                            <p:cond delay="0"/>
                                          </p:stCondLst>
                                        </p:cTn>
                                        <p:tgtEl>
                                          <p:spTgt spid="42"/>
                                        </p:tgtEl>
                                        <p:attrNameLst>
                                          <p:attrName>style.visibility</p:attrName>
                                        </p:attrNameLst>
                                      </p:cBhvr>
                                      <p:to>
                                        <p:strVal val="visible"/>
                                      </p:to>
                                    </p:set>
                                    <p:animEffect transition="in" filter="wipe(left)">
                                      <p:cBhvr>
                                        <p:cTn id="9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 grpId="0" animBg="1"/>
      <p:bldP spid="31" grpId="0" animBg="1"/>
      <p:bldP spid="33" grpId="0" animBg="1"/>
      <p:bldP spid="34" grpId="0" animBg="1"/>
      <p:bldP spid="32" grpId="0">
        <p:tmplLst>
          <p:tmpl>
            <p:tnLst>
              <p:par>
                <p:cTn presetID="2" presetClass="entr" presetSubtype="2" decel="5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2" decel="5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5000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p:tmplLst>
          <p:tmpl>
            <p:tnLst>
              <p:par>
                <p:cTn presetID="2" presetClass="entr" presetSubtype="2" decel="50000" fill="hold" nodeType="withEffect">
                  <p:stCondLst>
                    <p:cond delay="8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8" decel="5000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0-#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 presetClass="entr" presetSubtype="8" decel="5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8" decel="5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0-#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8" decel="5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000" fill="hold"/>
                        <p:tgtEl>
                          <p:spTgt spid="44"/>
                        </p:tgtEl>
                        <p:attrNameLst>
                          <p:attrName>ppt_x</p:attrName>
                        </p:attrNameLst>
                      </p:cBhvr>
                      <p:tavLst>
                        <p:tav tm="0">
                          <p:val>
                            <p:strVal val="0-#ppt_w/2"/>
                          </p:val>
                        </p:tav>
                        <p:tav tm="100000">
                          <p:val>
                            <p:strVal val="#ppt_x"/>
                          </p:val>
                        </p:tav>
                      </p:tavLst>
                    </p:anim>
                    <p:anim calcmode="lin" valueType="num">
                      <p:cBhvr additive="base">
                        <p:cTn dur="1000" fill="hold"/>
                        <p:tgtEl>
                          <p:spTgt spid="44"/>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12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6" grpId="1">
        <p:tmplLst>
          <p:tmpl>
            <p:tnLst>
              <p:par>
                <p:cTn presetID="6" presetClass="emph" presetSubtype="0" accel="50000" decel="50000" autoRev="1" fill="hold" nodeType="withEffect">
                  <p:stCondLst>
                    <p:cond delay="1200"/>
                  </p:stCondLst>
                  <p:childTnLst>
                    <p:animScale>
                      <p:cBhvr>
                        <p:cTn dur="500" fill="hold"/>
                        <p:tgtEl>
                          <p:spTgt spid="46"/>
                        </p:tgtEl>
                      </p:cBhvr>
                      <p:by x="110000" y="110000"/>
                    </p:animScale>
                  </p:childTnLst>
                </p:cTn>
              </p:par>
            </p:tnLst>
          </p:tmpl>
        </p:tmplLst>
      </p:bldP>
      <p:bldP spid="47" grpId="0">
        <p:tmplLst>
          <p:tmpl>
            <p:tnLst>
              <p:par>
                <p:cTn presetID="22" presetClass="entr" presetSubtype="8" fill="hold" nodeType="withEffect">
                  <p:stCondLst>
                    <p:cond delay="6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7" grpId="1">
        <p:tmplLst>
          <p:tmpl>
            <p:tnLst>
              <p:par>
                <p:cTn presetID="6" presetClass="emph" presetSubtype="0" accel="50000" decel="50000" autoRev="1" fill="hold" nodeType="withEffect">
                  <p:stCondLst>
                    <p:cond delay="600"/>
                  </p:stCondLst>
                  <p:childTnLst>
                    <p:animScale>
                      <p:cBhvr>
                        <p:cTn dur="500" fill="hold"/>
                        <p:tgtEl>
                          <p:spTgt spid="47"/>
                        </p:tgtEl>
                      </p:cBhvr>
                      <p:by x="110000" y="110000"/>
                    </p:animScale>
                  </p:childTnLst>
                </p:cTn>
              </p:par>
            </p:tnLst>
          </p:tmpl>
        </p:tmplLst>
      </p:bldP>
      <p:bldP spid="48" grpId="0">
        <p:tmplLst>
          <p:tmpl>
            <p:tnLst>
              <p:par>
                <p:cTn presetID="22" presetClass="entr" presetSubtype="8" fill="hold" nodeType="withEffect">
                  <p:stCondLst>
                    <p:cond delay="9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8" grpId="1">
        <p:tmplLst>
          <p:tmpl>
            <p:tnLst>
              <p:par>
                <p:cTn presetID="6" presetClass="emph" presetSubtype="0" accel="50000" decel="50000" autoRev="1" fill="hold" nodeType="withEffect">
                  <p:stCondLst>
                    <p:cond delay="900"/>
                  </p:stCondLst>
                  <p:childTnLst>
                    <p:animScale>
                      <p:cBhvr>
                        <p:cTn dur="500" fill="hold"/>
                        <p:tgtEl>
                          <p:spTgt spid="48"/>
                        </p:tgtEl>
                      </p:cBhvr>
                      <p:by x="110000" y="110000"/>
                    </p:animScale>
                  </p:childTnLst>
                </p:cTn>
              </p:par>
            </p:tnLst>
          </p:tmpl>
        </p:tmplLst>
      </p:bldP>
      <p:bldP spid="49" grpId="0">
        <p:tmplLst>
          <p:tmpl>
            <p:tnLst>
              <p:par>
                <p:cTn presetID="22" presetClass="entr" presetSubtype="8" fill="hold" nodeType="withEffect">
                  <p:stCondLst>
                    <p:cond delay="16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49" grpId="1">
        <p:tmplLst>
          <p:tmpl>
            <p:tnLst>
              <p:par>
                <p:cTn presetID="6" presetClass="emph" presetSubtype="0" accel="50000" decel="50000" autoRev="1" fill="hold" nodeType="withEffect">
                  <p:stCondLst>
                    <p:cond delay="1600"/>
                  </p:stCondLst>
                  <p:childTnLst>
                    <p:animScale>
                      <p:cBhvr>
                        <p:cTn dur="500" fill="hold"/>
                        <p:tgtEl>
                          <p:spTgt spid="49"/>
                        </p:tgtEl>
                      </p:cBhvr>
                      <p:by x="110000" y="110000"/>
                    </p:animScale>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_Trojuholník 2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5471140" cy="748788"/>
          </a:xfrm>
          <a:prstGeom prst="rect">
            <a:avLst/>
          </a:prstGeom>
        </p:spPr>
        <p:txBody>
          <a:bodyPr vert="horz" lIns="0" tIns="0" rIns="0" bIns="0" rtlCol="0" anchor="t">
            <a:normAutofit/>
          </a:bodyPr>
          <a:lstStyle>
            <a:lvl1pPr>
              <a:tabLst>
                <a:tab pos="5033963" algn="l"/>
              </a:tabLst>
              <a:defRPr sz="2800" baseline="0">
                <a:latin typeface="+mn-lt"/>
              </a:defRPr>
            </a:lvl1pPr>
          </a:lstStyle>
          <a:p>
            <a:r>
              <a:rPr lang="en-US" err="1"/>
              <a:t>Trojuholník</a:t>
            </a:r>
            <a:r>
              <a:rPr lang="en-US"/>
              <a:t> 2 /</a:t>
            </a:r>
            <a:r>
              <a:rPr lang="en-US" err="1"/>
              <a:t>infografika</a:t>
            </a:r>
            <a:r>
              <a:rPr lang="en-US"/>
              <a:t> </a:t>
            </a:r>
            <a:r>
              <a:rPr lang="en-US" err="1"/>
              <a:t>vrstvy</a:t>
            </a:r>
            <a:endParaRPr lang="en-US"/>
          </a:p>
        </p:txBody>
      </p:sp>
      <p:sp>
        <p:nvSpPr>
          <p:cNvPr id="4" name="Rovnoramenný trojúhelník 3">
            <a:extLst>
              <a:ext uri="{FF2B5EF4-FFF2-40B4-BE49-F238E27FC236}">
                <a16:creationId xmlns:a16="http://schemas.microsoft.com/office/drawing/2014/main" id="{A5E8879C-AF48-4833-B906-E669E30155BB}"/>
              </a:ext>
            </a:extLst>
          </p:cNvPr>
          <p:cNvSpPr/>
          <p:nvPr userDrawn="1"/>
        </p:nvSpPr>
        <p:spPr>
          <a:xfrm>
            <a:off x="5143284" y="1801976"/>
            <a:ext cx="1905000" cy="1704975"/>
          </a:xfrm>
          <a:prstGeom prst="triangl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Rovnoramenný trojúhelník 30">
            <a:extLst>
              <a:ext uri="{FF2B5EF4-FFF2-40B4-BE49-F238E27FC236}">
                <a16:creationId xmlns:a16="http://schemas.microsoft.com/office/drawing/2014/main" id="{8E6ACC06-21D1-465D-A986-BA89ED3B1BE4}"/>
              </a:ext>
            </a:extLst>
          </p:cNvPr>
          <p:cNvSpPr/>
          <p:nvPr userDrawn="1"/>
        </p:nvSpPr>
        <p:spPr>
          <a:xfrm>
            <a:off x="4189307" y="3500554"/>
            <a:ext cx="1905000" cy="1704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Rovnoramenný trojúhelník 32">
            <a:extLst>
              <a:ext uri="{FF2B5EF4-FFF2-40B4-BE49-F238E27FC236}">
                <a16:creationId xmlns:a16="http://schemas.microsoft.com/office/drawing/2014/main" id="{BA9FAE3F-A0E6-4B7E-90B1-CCC9975234A5}"/>
              </a:ext>
            </a:extLst>
          </p:cNvPr>
          <p:cNvSpPr/>
          <p:nvPr userDrawn="1"/>
        </p:nvSpPr>
        <p:spPr>
          <a:xfrm rot="10800000">
            <a:off x="5143285" y="3500554"/>
            <a:ext cx="1905000" cy="17049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Rovnoramenný trojúhelník 33">
            <a:extLst>
              <a:ext uri="{FF2B5EF4-FFF2-40B4-BE49-F238E27FC236}">
                <a16:creationId xmlns:a16="http://schemas.microsoft.com/office/drawing/2014/main" id="{7E38A61D-1517-4314-98F4-21FE75007184}"/>
              </a:ext>
            </a:extLst>
          </p:cNvPr>
          <p:cNvSpPr/>
          <p:nvPr userDrawn="1"/>
        </p:nvSpPr>
        <p:spPr>
          <a:xfrm>
            <a:off x="5878718" y="3208541"/>
            <a:ext cx="2660373" cy="2381034"/>
          </a:xfrm>
          <a:prstGeom prst="triangle">
            <a:avLst/>
          </a:prstGeom>
          <a:solidFill>
            <a:srgbClr val="004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Text Placeholder 3">
            <a:extLst>
              <a:ext uri="{FF2B5EF4-FFF2-40B4-BE49-F238E27FC236}">
                <a16:creationId xmlns:a16="http://schemas.microsoft.com/office/drawing/2014/main" id="{C73A0EA5-44CC-4364-A128-A515B7BA4C2E}"/>
              </a:ext>
            </a:extLst>
          </p:cNvPr>
          <p:cNvSpPr>
            <a:spLocks noGrp="1"/>
          </p:cNvSpPr>
          <p:nvPr>
            <p:ph type="body" sz="quarter" idx="23" hasCustomPrompt="1"/>
          </p:nvPr>
        </p:nvSpPr>
        <p:spPr>
          <a:xfrm>
            <a:off x="8910147" y="244253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35" name="Text Placeholder 3">
            <a:extLst>
              <a:ext uri="{FF2B5EF4-FFF2-40B4-BE49-F238E27FC236}">
                <a16:creationId xmlns:a16="http://schemas.microsoft.com/office/drawing/2014/main" id="{143D9AA0-59A5-4F21-A036-53F9235F7B5E}"/>
              </a:ext>
            </a:extLst>
          </p:cNvPr>
          <p:cNvSpPr>
            <a:spLocks noGrp="1"/>
          </p:cNvSpPr>
          <p:nvPr>
            <p:ph type="body" sz="quarter" idx="24" hasCustomPrompt="1"/>
          </p:nvPr>
        </p:nvSpPr>
        <p:spPr>
          <a:xfrm>
            <a:off x="8910147" y="210445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cxnSp>
        <p:nvCxnSpPr>
          <p:cNvPr id="36" name="Straight Connector 9">
            <a:extLst>
              <a:ext uri="{FF2B5EF4-FFF2-40B4-BE49-F238E27FC236}">
                <a16:creationId xmlns:a16="http://schemas.microsoft.com/office/drawing/2014/main" id="{60238D06-6DB4-4BB9-A11F-30ABC4FD2555}"/>
              </a:ext>
            </a:extLst>
          </p:cNvPr>
          <p:cNvCxnSpPr>
            <a:cxnSpLocks/>
          </p:cNvCxnSpPr>
          <p:nvPr userDrawn="1"/>
        </p:nvCxnSpPr>
        <p:spPr>
          <a:xfrm>
            <a:off x="8910146" y="1971602"/>
            <a:ext cx="41143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FA2F376A-5A89-4083-8607-AC7B159225D5}"/>
              </a:ext>
            </a:extLst>
          </p:cNvPr>
          <p:cNvSpPr>
            <a:spLocks noGrp="1"/>
          </p:cNvSpPr>
          <p:nvPr>
            <p:ph type="body" sz="quarter" idx="25" hasCustomPrompt="1"/>
          </p:nvPr>
        </p:nvSpPr>
        <p:spPr>
          <a:xfrm>
            <a:off x="8910147" y="445234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38" name="Text Placeholder 3">
            <a:extLst>
              <a:ext uri="{FF2B5EF4-FFF2-40B4-BE49-F238E27FC236}">
                <a16:creationId xmlns:a16="http://schemas.microsoft.com/office/drawing/2014/main" id="{0BDE26A3-4FAF-4205-A8AF-5307F9AE1638}"/>
              </a:ext>
            </a:extLst>
          </p:cNvPr>
          <p:cNvSpPr>
            <a:spLocks noGrp="1"/>
          </p:cNvSpPr>
          <p:nvPr>
            <p:ph type="body" sz="quarter" idx="26" hasCustomPrompt="1"/>
          </p:nvPr>
        </p:nvSpPr>
        <p:spPr>
          <a:xfrm>
            <a:off x="8910147" y="411426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cxnSp>
        <p:nvCxnSpPr>
          <p:cNvPr id="39" name="Straight Connector 9">
            <a:extLst>
              <a:ext uri="{FF2B5EF4-FFF2-40B4-BE49-F238E27FC236}">
                <a16:creationId xmlns:a16="http://schemas.microsoft.com/office/drawing/2014/main" id="{820CD7CB-F1E0-45D8-8A85-4CD6F68708E7}"/>
              </a:ext>
            </a:extLst>
          </p:cNvPr>
          <p:cNvCxnSpPr>
            <a:cxnSpLocks/>
          </p:cNvCxnSpPr>
          <p:nvPr userDrawn="1"/>
        </p:nvCxnSpPr>
        <p:spPr>
          <a:xfrm>
            <a:off x="8910146" y="3981412"/>
            <a:ext cx="41143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08CCD2E-4298-45AC-80B2-9588C9976C87}"/>
              </a:ext>
            </a:extLst>
          </p:cNvPr>
          <p:cNvSpPr>
            <a:spLocks noGrp="1"/>
          </p:cNvSpPr>
          <p:nvPr>
            <p:ph type="body" sz="quarter" idx="27" hasCustomPrompt="1"/>
          </p:nvPr>
        </p:nvSpPr>
        <p:spPr>
          <a:xfrm>
            <a:off x="1005093" y="244253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41" name="Text Placeholder 3">
            <a:extLst>
              <a:ext uri="{FF2B5EF4-FFF2-40B4-BE49-F238E27FC236}">
                <a16:creationId xmlns:a16="http://schemas.microsoft.com/office/drawing/2014/main" id="{E9008DAC-D1CC-4B91-AA0B-D0FC576960EC}"/>
              </a:ext>
            </a:extLst>
          </p:cNvPr>
          <p:cNvSpPr>
            <a:spLocks noGrp="1"/>
          </p:cNvSpPr>
          <p:nvPr>
            <p:ph type="body" sz="quarter" idx="28" hasCustomPrompt="1"/>
          </p:nvPr>
        </p:nvSpPr>
        <p:spPr>
          <a:xfrm>
            <a:off x="1005093" y="210445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cxnSp>
        <p:nvCxnSpPr>
          <p:cNvPr id="42" name="Straight Connector 9">
            <a:extLst>
              <a:ext uri="{FF2B5EF4-FFF2-40B4-BE49-F238E27FC236}">
                <a16:creationId xmlns:a16="http://schemas.microsoft.com/office/drawing/2014/main" id="{DB9DBEDD-FDD1-4B2E-B946-349FD6A07C04}"/>
              </a:ext>
            </a:extLst>
          </p:cNvPr>
          <p:cNvCxnSpPr>
            <a:cxnSpLocks/>
          </p:cNvCxnSpPr>
          <p:nvPr userDrawn="1"/>
        </p:nvCxnSpPr>
        <p:spPr>
          <a:xfrm>
            <a:off x="3254028" y="1971602"/>
            <a:ext cx="411439" cy="0"/>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sp>
        <p:nvSpPr>
          <p:cNvPr id="43" name="Text Placeholder 3">
            <a:extLst>
              <a:ext uri="{FF2B5EF4-FFF2-40B4-BE49-F238E27FC236}">
                <a16:creationId xmlns:a16="http://schemas.microsoft.com/office/drawing/2014/main" id="{1406521B-3CAE-475A-B024-73B0C119D698}"/>
              </a:ext>
            </a:extLst>
          </p:cNvPr>
          <p:cNvSpPr>
            <a:spLocks noGrp="1"/>
          </p:cNvSpPr>
          <p:nvPr>
            <p:ph type="body" sz="quarter" idx="29" hasCustomPrompt="1"/>
          </p:nvPr>
        </p:nvSpPr>
        <p:spPr>
          <a:xfrm>
            <a:off x="1005093" y="445234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44" name="Text Placeholder 3">
            <a:extLst>
              <a:ext uri="{FF2B5EF4-FFF2-40B4-BE49-F238E27FC236}">
                <a16:creationId xmlns:a16="http://schemas.microsoft.com/office/drawing/2014/main" id="{B1F8DE7C-8637-49BB-A8F8-BEE52DBE80B5}"/>
              </a:ext>
            </a:extLst>
          </p:cNvPr>
          <p:cNvSpPr>
            <a:spLocks noGrp="1"/>
          </p:cNvSpPr>
          <p:nvPr>
            <p:ph type="body" sz="quarter" idx="30" hasCustomPrompt="1"/>
          </p:nvPr>
        </p:nvSpPr>
        <p:spPr>
          <a:xfrm>
            <a:off x="1005093" y="411426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cxnSp>
        <p:nvCxnSpPr>
          <p:cNvPr id="45" name="Straight Connector 9">
            <a:extLst>
              <a:ext uri="{FF2B5EF4-FFF2-40B4-BE49-F238E27FC236}">
                <a16:creationId xmlns:a16="http://schemas.microsoft.com/office/drawing/2014/main" id="{7F6369D6-591E-42B8-B879-A13321929113}"/>
              </a:ext>
            </a:extLst>
          </p:cNvPr>
          <p:cNvCxnSpPr>
            <a:cxnSpLocks/>
          </p:cNvCxnSpPr>
          <p:nvPr userDrawn="1"/>
        </p:nvCxnSpPr>
        <p:spPr>
          <a:xfrm>
            <a:off x="3254028" y="3981412"/>
            <a:ext cx="41143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36948A81-CA6A-461C-85CF-B8ACA2DA5CAB}"/>
              </a:ext>
            </a:extLst>
          </p:cNvPr>
          <p:cNvSpPr>
            <a:spLocks noGrp="1"/>
          </p:cNvSpPr>
          <p:nvPr>
            <p:ph type="body" sz="quarter" idx="31" hasCustomPrompt="1"/>
          </p:nvPr>
        </p:nvSpPr>
        <p:spPr>
          <a:xfrm>
            <a:off x="4450310" y="45549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1000 €</a:t>
            </a:r>
            <a:endParaRPr lang="sk-SK" noProof="0"/>
          </a:p>
        </p:txBody>
      </p:sp>
      <p:sp>
        <p:nvSpPr>
          <p:cNvPr id="47" name="Text Placeholder 3">
            <a:extLst>
              <a:ext uri="{FF2B5EF4-FFF2-40B4-BE49-F238E27FC236}">
                <a16:creationId xmlns:a16="http://schemas.microsoft.com/office/drawing/2014/main" id="{80597050-E991-4776-8D43-04F8EFFABBA3}"/>
              </a:ext>
            </a:extLst>
          </p:cNvPr>
          <p:cNvSpPr>
            <a:spLocks noGrp="1"/>
          </p:cNvSpPr>
          <p:nvPr>
            <p:ph type="body" sz="quarter" idx="32" hasCustomPrompt="1"/>
          </p:nvPr>
        </p:nvSpPr>
        <p:spPr>
          <a:xfrm>
            <a:off x="5414788" y="3762596"/>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1300 €</a:t>
            </a:r>
          </a:p>
        </p:txBody>
      </p:sp>
      <p:sp>
        <p:nvSpPr>
          <p:cNvPr id="48" name="Text Placeholder 3">
            <a:extLst>
              <a:ext uri="{FF2B5EF4-FFF2-40B4-BE49-F238E27FC236}">
                <a16:creationId xmlns:a16="http://schemas.microsoft.com/office/drawing/2014/main" id="{A0360B90-B885-4DC2-B812-3E5907EF18AF}"/>
              </a:ext>
            </a:extLst>
          </p:cNvPr>
          <p:cNvSpPr>
            <a:spLocks noGrp="1"/>
          </p:cNvSpPr>
          <p:nvPr>
            <p:ph type="body" sz="quarter" idx="33" hasCustomPrompt="1"/>
          </p:nvPr>
        </p:nvSpPr>
        <p:spPr>
          <a:xfrm>
            <a:off x="5415998" y="2861758"/>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1100 €</a:t>
            </a:r>
            <a:endParaRPr lang="sk-SK" noProof="0"/>
          </a:p>
        </p:txBody>
      </p:sp>
      <p:sp>
        <p:nvSpPr>
          <p:cNvPr id="49" name="Text Placeholder 3">
            <a:extLst>
              <a:ext uri="{FF2B5EF4-FFF2-40B4-BE49-F238E27FC236}">
                <a16:creationId xmlns:a16="http://schemas.microsoft.com/office/drawing/2014/main" id="{71898B2C-4AA3-438C-B190-663289227F05}"/>
              </a:ext>
            </a:extLst>
          </p:cNvPr>
          <p:cNvSpPr>
            <a:spLocks noGrp="1"/>
          </p:cNvSpPr>
          <p:nvPr>
            <p:ph type="body" sz="quarter" idx="36" hasCustomPrompt="1"/>
          </p:nvPr>
        </p:nvSpPr>
        <p:spPr>
          <a:xfrm>
            <a:off x="6508832" y="4605710"/>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1500 €</a:t>
            </a:r>
            <a:endParaRPr lang="sk-SK" noProof="0"/>
          </a:p>
        </p:txBody>
      </p:sp>
    </p:spTree>
    <p:extLst>
      <p:ext uri="{BB962C8B-B14F-4D97-AF65-F5344CB8AC3E}">
        <p14:creationId xmlns:p14="http://schemas.microsoft.com/office/powerpoint/2010/main" val="307846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250" fill="hold"/>
                                        <p:tgtEl>
                                          <p:spTgt spid="33"/>
                                        </p:tgtEl>
                                        <p:attrNameLst>
                                          <p:attrName>ppt_x</p:attrName>
                                        </p:attrNameLst>
                                      </p:cBhvr>
                                      <p:tavLst>
                                        <p:tav tm="0">
                                          <p:val>
                                            <p:strVal val="0-#ppt_w/2"/>
                                          </p:val>
                                        </p:tav>
                                        <p:tav tm="100000">
                                          <p:val>
                                            <p:strVal val="#ppt_x"/>
                                          </p:val>
                                        </p:tav>
                                      </p:tavLst>
                                    </p:anim>
                                    <p:anim calcmode="lin" valueType="num">
                                      <p:cBhvr additive="base">
                                        <p:cTn id="16" dur="125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250" fill="hold"/>
                                        <p:tgtEl>
                                          <p:spTgt spid="4"/>
                                        </p:tgtEl>
                                        <p:attrNameLst>
                                          <p:attrName>ppt_x</p:attrName>
                                        </p:attrNameLst>
                                      </p:cBhvr>
                                      <p:tavLst>
                                        <p:tav tm="0">
                                          <p:val>
                                            <p:strVal val="1+#ppt_w/2"/>
                                          </p:val>
                                        </p:tav>
                                        <p:tav tm="100000">
                                          <p:val>
                                            <p:strVal val="#ppt_x"/>
                                          </p:val>
                                        </p:tav>
                                      </p:tavLst>
                                    </p:anim>
                                    <p:anim calcmode="lin" valueType="num">
                                      <p:cBhvr additive="base">
                                        <p:cTn id="20" dur="12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2" decel="10000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250" fill="hold"/>
                                        <p:tgtEl>
                                          <p:spTgt spid="31"/>
                                        </p:tgtEl>
                                        <p:attrNameLst>
                                          <p:attrName>ppt_x</p:attrName>
                                        </p:attrNameLst>
                                      </p:cBhvr>
                                      <p:tavLst>
                                        <p:tav tm="0">
                                          <p:val>
                                            <p:strVal val="0-#ppt_w/2"/>
                                          </p:val>
                                        </p:tav>
                                        <p:tav tm="100000">
                                          <p:val>
                                            <p:strVal val="#ppt_x"/>
                                          </p:val>
                                        </p:tav>
                                      </p:tavLst>
                                    </p:anim>
                                    <p:anim calcmode="lin" valueType="num">
                                      <p:cBhvr additive="base">
                                        <p:cTn id="24" dur="125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75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250" fill="hold"/>
                                        <p:tgtEl>
                                          <p:spTgt spid="34"/>
                                        </p:tgtEl>
                                        <p:attrNameLst>
                                          <p:attrName>ppt_x</p:attrName>
                                        </p:attrNameLst>
                                      </p:cBhvr>
                                      <p:tavLst>
                                        <p:tav tm="0">
                                          <p:val>
                                            <p:strVal val="1+#ppt_w/2"/>
                                          </p:val>
                                        </p:tav>
                                        <p:tav tm="100000">
                                          <p:val>
                                            <p:strVal val="#ppt_x"/>
                                          </p:val>
                                        </p:tav>
                                      </p:tavLst>
                                    </p:anim>
                                    <p:anim calcmode="lin" valueType="num">
                                      <p:cBhvr additive="base">
                                        <p:cTn id="28" dur="1250" fill="hold"/>
                                        <p:tgtEl>
                                          <p:spTgt spid="34"/>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6" presetClass="emph" presetSubtype="0" accel="50000" decel="50000" autoRev="1" fill="hold" grpId="1" nodeType="withEffect">
                                  <p:stCondLst>
                                    <p:cond delay="600"/>
                                  </p:stCondLst>
                                  <p:childTnLst>
                                    <p:animScale>
                                      <p:cBhvr>
                                        <p:cTn id="33" dur="500" fill="hold"/>
                                        <p:tgtEl>
                                          <p:spTgt spid="47"/>
                                        </p:tgtEl>
                                      </p:cBhvr>
                                      <p:by x="110000" y="110000"/>
                                    </p:animScale>
                                  </p:childTnLst>
                                </p:cTn>
                              </p:par>
                              <p:par>
                                <p:cTn id="34" presetID="22" presetClass="entr" presetSubtype="8" fill="hold" grpId="0" nodeType="withEffect">
                                  <p:stCondLst>
                                    <p:cond delay="90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par>
                                <p:cTn id="37" presetID="6" presetClass="emph" presetSubtype="0" accel="50000" decel="50000" autoRev="1" fill="hold" grpId="1" nodeType="withEffect">
                                  <p:stCondLst>
                                    <p:cond delay="900"/>
                                  </p:stCondLst>
                                  <p:childTnLst>
                                    <p:animScale>
                                      <p:cBhvr>
                                        <p:cTn id="38" dur="500" fill="hold"/>
                                        <p:tgtEl>
                                          <p:spTgt spid="48"/>
                                        </p:tgtEl>
                                      </p:cBhvr>
                                      <p:by x="110000" y="110000"/>
                                    </p:animScale>
                                  </p:childTnLst>
                                </p:cTn>
                              </p:par>
                              <p:par>
                                <p:cTn id="39" presetID="22" presetClass="entr" presetSubtype="8" fill="hold" grpId="0" nodeType="withEffect">
                                  <p:stCondLst>
                                    <p:cond delay="120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par>
                                <p:cTn id="42" presetID="6" presetClass="emph" presetSubtype="0" accel="50000" decel="50000" autoRev="1" fill="hold" grpId="1" nodeType="withEffect">
                                  <p:stCondLst>
                                    <p:cond delay="1200"/>
                                  </p:stCondLst>
                                  <p:childTnLst>
                                    <p:animScale>
                                      <p:cBhvr>
                                        <p:cTn id="43" dur="500" fill="hold"/>
                                        <p:tgtEl>
                                          <p:spTgt spid="46"/>
                                        </p:tgtEl>
                                      </p:cBhvr>
                                      <p:by x="110000" y="110000"/>
                                    </p:animScale>
                                  </p:childTnLst>
                                </p:cTn>
                              </p:par>
                              <p:par>
                                <p:cTn id="44" presetID="22" presetClass="entr" presetSubtype="8" fill="hold" grpId="0" nodeType="withEffect">
                                  <p:stCondLst>
                                    <p:cond delay="160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6" presetClass="emph" presetSubtype="0" accel="50000" decel="50000" autoRev="1" fill="hold" grpId="1" nodeType="withEffect">
                                  <p:stCondLst>
                                    <p:cond delay="1600"/>
                                  </p:stCondLst>
                                  <p:childTnLst>
                                    <p:animScale>
                                      <p:cBhvr>
                                        <p:cTn id="48" dur="500" fill="hold"/>
                                        <p:tgtEl>
                                          <p:spTgt spid="49"/>
                                        </p:tgtEl>
                                      </p:cBhvr>
                                      <p:by x="110000" y="110000"/>
                                    </p:animScale>
                                  </p:childTnLst>
                                </p:cTn>
                              </p:par>
                              <p:par>
                                <p:cTn id="49" presetID="2" presetClass="entr" presetSubtype="2" decel="50000" fill="hold" grpId="0" nodeType="withEffect">
                                  <p:stCondLst>
                                    <p:cond delay="5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fill="hold"/>
                                        <p:tgtEl>
                                          <p:spTgt spid="35"/>
                                        </p:tgtEl>
                                        <p:attrNameLst>
                                          <p:attrName>ppt_x</p:attrName>
                                        </p:attrNameLst>
                                      </p:cBhvr>
                                      <p:tavLst>
                                        <p:tav tm="0">
                                          <p:val>
                                            <p:strVal val="1+#ppt_w/2"/>
                                          </p:val>
                                        </p:tav>
                                        <p:tav tm="100000">
                                          <p:val>
                                            <p:strVal val="#ppt_x"/>
                                          </p:val>
                                        </p:tav>
                                      </p:tavLst>
                                    </p:anim>
                                    <p:anim calcmode="lin" valueType="num">
                                      <p:cBhvr additive="base">
                                        <p:cTn id="52" dur="10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decel="50000" fill="hold" grpId="0" nodeType="withEffect">
                                  <p:stCondLst>
                                    <p:cond delay="50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000" fill="hold"/>
                                        <p:tgtEl>
                                          <p:spTgt spid="32"/>
                                        </p:tgtEl>
                                        <p:attrNameLst>
                                          <p:attrName>ppt_x</p:attrName>
                                        </p:attrNameLst>
                                      </p:cBhvr>
                                      <p:tavLst>
                                        <p:tav tm="0">
                                          <p:val>
                                            <p:strVal val="1+#ppt_w/2"/>
                                          </p:val>
                                        </p:tav>
                                        <p:tav tm="100000">
                                          <p:val>
                                            <p:strVal val="#ppt_x"/>
                                          </p:val>
                                        </p:tav>
                                      </p:tavLst>
                                    </p:anim>
                                    <p:anim calcmode="lin" valueType="num">
                                      <p:cBhvr additive="base">
                                        <p:cTn id="56" dur="10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2" decel="50000" fill="hold" grpId="0" nodeType="withEffect">
                                  <p:stCondLst>
                                    <p:cond delay="8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1000" fill="hold"/>
                                        <p:tgtEl>
                                          <p:spTgt spid="38"/>
                                        </p:tgtEl>
                                        <p:attrNameLst>
                                          <p:attrName>ppt_x</p:attrName>
                                        </p:attrNameLst>
                                      </p:cBhvr>
                                      <p:tavLst>
                                        <p:tav tm="0">
                                          <p:val>
                                            <p:strVal val="1+#ppt_w/2"/>
                                          </p:val>
                                        </p:tav>
                                        <p:tav tm="100000">
                                          <p:val>
                                            <p:strVal val="#ppt_x"/>
                                          </p:val>
                                        </p:tav>
                                      </p:tavLst>
                                    </p:anim>
                                    <p:anim calcmode="lin" valueType="num">
                                      <p:cBhvr additive="base">
                                        <p:cTn id="60" dur="10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2" decel="50000" fill="hold" grpId="0" nodeType="withEffect">
                                  <p:stCondLst>
                                    <p:cond delay="80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1000" fill="hold"/>
                                        <p:tgtEl>
                                          <p:spTgt spid="37"/>
                                        </p:tgtEl>
                                        <p:attrNameLst>
                                          <p:attrName>ppt_x</p:attrName>
                                        </p:attrNameLst>
                                      </p:cBhvr>
                                      <p:tavLst>
                                        <p:tav tm="0">
                                          <p:val>
                                            <p:strVal val="1+#ppt_w/2"/>
                                          </p:val>
                                        </p:tav>
                                        <p:tav tm="100000">
                                          <p:val>
                                            <p:strVal val="#ppt_x"/>
                                          </p:val>
                                        </p:tav>
                                      </p:tavLst>
                                    </p:anim>
                                    <p:anim calcmode="lin" valueType="num">
                                      <p:cBhvr additive="base">
                                        <p:cTn id="64" dur="10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8" decel="5000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1000" fill="hold"/>
                                        <p:tgtEl>
                                          <p:spTgt spid="44"/>
                                        </p:tgtEl>
                                        <p:attrNameLst>
                                          <p:attrName>ppt_x</p:attrName>
                                        </p:attrNameLst>
                                      </p:cBhvr>
                                      <p:tavLst>
                                        <p:tav tm="0">
                                          <p:val>
                                            <p:strVal val="0-#ppt_w/2"/>
                                          </p:val>
                                        </p:tav>
                                        <p:tav tm="100000">
                                          <p:val>
                                            <p:strVal val="#ppt_x"/>
                                          </p:val>
                                        </p:tav>
                                      </p:tavLst>
                                    </p:anim>
                                    <p:anim calcmode="lin" valueType="num">
                                      <p:cBhvr additive="base">
                                        <p:cTn id="68" dur="1000" fill="hold"/>
                                        <p:tgtEl>
                                          <p:spTgt spid="44"/>
                                        </p:tgtEl>
                                        <p:attrNameLst>
                                          <p:attrName>ppt_y</p:attrName>
                                        </p:attrNameLst>
                                      </p:cBhvr>
                                      <p:tavLst>
                                        <p:tav tm="0">
                                          <p:val>
                                            <p:strVal val="#ppt_y"/>
                                          </p:val>
                                        </p:tav>
                                        <p:tav tm="100000">
                                          <p:val>
                                            <p:strVal val="#ppt_y"/>
                                          </p:val>
                                        </p:tav>
                                      </p:tavLst>
                                    </p:anim>
                                  </p:childTnLst>
                                </p:cTn>
                              </p:par>
                              <p:par>
                                <p:cTn id="69" presetID="2" presetClass="entr" presetSubtype="8" decel="5000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1000" fill="hold"/>
                                        <p:tgtEl>
                                          <p:spTgt spid="43"/>
                                        </p:tgtEl>
                                        <p:attrNameLst>
                                          <p:attrName>ppt_x</p:attrName>
                                        </p:attrNameLst>
                                      </p:cBhvr>
                                      <p:tavLst>
                                        <p:tav tm="0">
                                          <p:val>
                                            <p:strVal val="0-#ppt_w/2"/>
                                          </p:val>
                                        </p:tav>
                                        <p:tav tm="100000">
                                          <p:val>
                                            <p:strVal val="#ppt_x"/>
                                          </p:val>
                                        </p:tav>
                                      </p:tavLst>
                                    </p:anim>
                                    <p:anim calcmode="lin" valueType="num">
                                      <p:cBhvr additive="base">
                                        <p:cTn id="72" dur="1000" fill="hold"/>
                                        <p:tgtEl>
                                          <p:spTgt spid="43"/>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20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1000" fill="hold"/>
                                        <p:tgtEl>
                                          <p:spTgt spid="41"/>
                                        </p:tgtEl>
                                        <p:attrNameLst>
                                          <p:attrName>ppt_x</p:attrName>
                                        </p:attrNameLst>
                                      </p:cBhvr>
                                      <p:tavLst>
                                        <p:tav tm="0">
                                          <p:val>
                                            <p:strVal val="0-#ppt_w/2"/>
                                          </p:val>
                                        </p:tav>
                                        <p:tav tm="100000">
                                          <p:val>
                                            <p:strVal val="#ppt_x"/>
                                          </p:val>
                                        </p:tav>
                                      </p:tavLst>
                                    </p:anim>
                                    <p:anim calcmode="lin" valueType="num">
                                      <p:cBhvr additive="base">
                                        <p:cTn id="76" dur="1000" fill="hold"/>
                                        <p:tgtEl>
                                          <p:spTgt spid="41"/>
                                        </p:tgtEl>
                                        <p:attrNameLst>
                                          <p:attrName>ppt_y</p:attrName>
                                        </p:attrNameLst>
                                      </p:cBhvr>
                                      <p:tavLst>
                                        <p:tav tm="0">
                                          <p:val>
                                            <p:strVal val="#ppt_y"/>
                                          </p:val>
                                        </p:tav>
                                        <p:tav tm="100000">
                                          <p:val>
                                            <p:strVal val="#ppt_y"/>
                                          </p:val>
                                        </p:tav>
                                      </p:tavLst>
                                    </p:anim>
                                  </p:childTnLst>
                                </p:cTn>
                              </p:par>
                              <p:par>
                                <p:cTn id="77" presetID="2" presetClass="entr" presetSubtype="8" decel="50000" fill="hold" grpId="0" nodeType="withEffect">
                                  <p:stCondLst>
                                    <p:cond delay="20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0-#ppt_w/2"/>
                                          </p:val>
                                        </p:tav>
                                        <p:tav tm="100000">
                                          <p:val>
                                            <p:strVal val="#ppt_x"/>
                                          </p:val>
                                        </p:tav>
                                      </p:tavLst>
                                    </p:anim>
                                    <p:anim calcmode="lin" valueType="num">
                                      <p:cBhvr additive="base">
                                        <p:cTn id="80" dur="1000" fill="hold"/>
                                        <p:tgtEl>
                                          <p:spTgt spid="40"/>
                                        </p:tgtEl>
                                        <p:attrNameLst>
                                          <p:attrName>ppt_y</p:attrName>
                                        </p:attrNameLst>
                                      </p:cBhvr>
                                      <p:tavLst>
                                        <p:tav tm="0">
                                          <p:val>
                                            <p:strVal val="#ppt_y"/>
                                          </p:val>
                                        </p:tav>
                                        <p:tav tm="100000">
                                          <p:val>
                                            <p:strVal val="#ppt_y"/>
                                          </p:val>
                                        </p:tav>
                                      </p:tavLst>
                                    </p:anim>
                                  </p:childTnLst>
                                </p:cTn>
                              </p:par>
                              <p:par>
                                <p:cTn id="81" presetID="22" presetClass="entr" presetSubtype="8" fill="hold" nodeType="withEffect">
                                  <p:stCondLst>
                                    <p:cond delay="140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par>
                                <p:cTn id="84" presetID="22" presetClass="entr" presetSubtype="8" fill="hold" nodeType="withEffect">
                                  <p:stCondLst>
                                    <p:cond delay="160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8" fill="hold" nodeType="withEffect">
                                  <p:stCondLst>
                                    <p:cond delay="50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nodeType="withEffect">
                                  <p:stCondLst>
                                    <p:cond delay="900"/>
                                  </p:stCondLst>
                                  <p:childTnLst>
                                    <p:set>
                                      <p:cBhvr>
                                        <p:cTn id="91" dur="1" fill="hold">
                                          <p:stCondLst>
                                            <p:cond delay="0"/>
                                          </p:stCondLst>
                                        </p:cTn>
                                        <p:tgtEl>
                                          <p:spTgt spid="42"/>
                                        </p:tgtEl>
                                        <p:attrNameLst>
                                          <p:attrName>style.visibility</p:attrName>
                                        </p:attrNameLst>
                                      </p:cBhvr>
                                      <p:to>
                                        <p:strVal val="visible"/>
                                      </p:to>
                                    </p:set>
                                    <p:animEffect transition="in" filter="wipe(left)">
                                      <p:cBhvr>
                                        <p:cTn id="9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 grpId="0" animBg="1"/>
      <p:bldP spid="31" grpId="0" animBg="1"/>
      <p:bldP spid="33" grpId="0" animBg="1"/>
      <p:bldP spid="34" grpId="0" animBg="1"/>
      <p:bldP spid="32" grpId="0">
        <p:tmplLst>
          <p:tmpl>
            <p:tnLst>
              <p:par>
                <p:cTn presetID="2" presetClass="entr" presetSubtype="2" decel="5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2" decel="5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5000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p:tmplLst>
          <p:tmpl>
            <p:tnLst>
              <p:par>
                <p:cTn presetID="2" presetClass="entr" presetSubtype="2" decel="50000" fill="hold" nodeType="withEffect">
                  <p:stCondLst>
                    <p:cond delay="8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8" decel="5000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0-#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 presetClass="entr" presetSubtype="8" decel="5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8" decel="5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0-#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8" decel="5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000" fill="hold"/>
                        <p:tgtEl>
                          <p:spTgt spid="44"/>
                        </p:tgtEl>
                        <p:attrNameLst>
                          <p:attrName>ppt_x</p:attrName>
                        </p:attrNameLst>
                      </p:cBhvr>
                      <p:tavLst>
                        <p:tav tm="0">
                          <p:val>
                            <p:strVal val="0-#ppt_w/2"/>
                          </p:val>
                        </p:tav>
                        <p:tav tm="100000">
                          <p:val>
                            <p:strVal val="#ppt_x"/>
                          </p:val>
                        </p:tav>
                      </p:tavLst>
                    </p:anim>
                    <p:anim calcmode="lin" valueType="num">
                      <p:cBhvr additive="base">
                        <p:cTn dur="1000" fill="hold"/>
                        <p:tgtEl>
                          <p:spTgt spid="44"/>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12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6" grpId="1">
        <p:tmplLst>
          <p:tmpl>
            <p:tnLst>
              <p:par>
                <p:cTn presetID="6" presetClass="emph" presetSubtype="0" accel="50000" decel="50000" autoRev="1" fill="hold" nodeType="withEffect">
                  <p:stCondLst>
                    <p:cond delay="1200"/>
                  </p:stCondLst>
                  <p:childTnLst>
                    <p:animScale>
                      <p:cBhvr>
                        <p:cTn dur="500" fill="hold"/>
                        <p:tgtEl>
                          <p:spTgt spid="46"/>
                        </p:tgtEl>
                      </p:cBhvr>
                      <p:by x="110000" y="110000"/>
                    </p:animScale>
                  </p:childTnLst>
                </p:cTn>
              </p:par>
            </p:tnLst>
          </p:tmpl>
        </p:tmplLst>
      </p:bldP>
      <p:bldP spid="47" grpId="0">
        <p:tmplLst>
          <p:tmpl>
            <p:tnLst>
              <p:par>
                <p:cTn presetID="22" presetClass="entr" presetSubtype="8" fill="hold" nodeType="withEffect">
                  <p:stCondLst>
                    <p:cond delay="6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7" grpId="1">
        <p:tmplLst>
          <p:tmpl>
            <p:tnLst>
              <p:par>
                <p:cTn presetID="6" presetClass="emph" presetSubtype="0" accel="50000" decel="50000" autoRev="1" fill="hold" nodeType="withEffect">
                  <p:stCondLst>
                    <p:cond delay="600"/>
                  </p:stCondLst>
                  <p:childTnLst>
                    <p:animScale>
                      <p:cBhvr>
                        <p:cTn dur="500" fill="hold"/>
                        <p:tgtEl>
                          <p:spTgt spid="47"/>
                        </p:tgtEl>
                      </p:cBhvr>
                      <p:by x="110000" y="110000"/>
                    </p:animScale>
                  </p:childTnLst>
                </p:cTn>
              </p:par>
            </p:tnLst>
          </p:tmpl>
        </p:tmplLst>
      </p:bldP>
      <p:bldP spid="48" grpId="0">
        <p:tmplLst>
          <p:tmpl>
            <p:tnLst>
              <p:par>
                <p:cTn presetID="22" presetClass="entr" presetSubtype="8" fill="hold" nodeType="withEffect">
                  <p:stCondLst>
                    <p:cond delay="9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8" grpId="1">
        <p:tmplLst>
          <p:tmpl>
            <p:tnLst>
              <p:par>
                <p:cTn presetID="6" presetClass="emph" presetSubtype="0" accel="50000" decel="50000" autoRev="1" fill="hold" nodeType="withEffect">
                  <p:stCondLst>
                    <p:cond delay="900"/>
                  </p:stCondLst>
                  <p:childTnLst>
                    <p:animScale>
                      <p:cBhvr>
                        <p:cTn dur="500" fill="hold"/>
                        <p:tgtEl>
                          <p:spTgt spid="48"/>
                        </p:tgtEl>
                      </p:cBhvr>
                      <p:by x="110000" y="110000"/>
                    </p:animScale>
                  </p:childTnLst>
                </p:cTn>
              </p:par>
            </p:tnLst>
          </p:tmpl>
        </p:tmplLst>
      </p:bldP>
      <p:bldP spid="49" grpId="0">
        <p:tmplLst>
          <p:tmpl>
            <p:tnLst>
              <p:par>
                <p:cTn presetID="22" presetClass="entr" presetSubtype="8" fill="hold" nodeType="withEffect">
                  <p:stCondLst>
                    <p:cond delay="16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49" grpId="1">
        <p:tmplLst>
          <p:tmpl>
            <p:tnLst>
              <p:par>
                <p:cTn presetID="6" presetClass="emph" presetSubtype="0" accel="50000" decel="50000" autoRev="1" fill="hold" nodeType="withEffect">
                  <p:stCondLst>
                    <p:cond delay="1600"/>
                  </p:stCondLst>
                  <p:childTnLst>
                    <p:animScale>
                      <p:cBhvr>
                        <p:cTn dur="500" fill="hold"/>
                        <p:tgtEl>
                          <p:spTgt spid="49"/>
                        </p:tgtEl>
                      </p:cBhvr>
                      <p:by x="110000" y="110000"/>
                    </p:animScale>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6_Styl prstencového grafu">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Štýl</a:t>
            </a:r>
            <a:r>
              <a:rPr lang="en-US"/>
              <a:t> </a:t>
            </a:r>
            <a:r>
              <a:rPr lang="en-US" err="1"/>
              <a:t>prstencového</a:t>
            </a:r>
            <a:r>
              <a:rPr lang="en-US"/>
              <a:t> </a:t>
            </a:r>
            <a:r>
              <a:rPr lang="en-US" err="1"/>
              <a:t>grafu</a:t>
            </a:r>
            <a:endParaRPr lang="en-US"/>
          </a:p>
        </p:txBody>
      </p:sp>
      <p:sp>
        <p:nvSpPr>
          <p:cNvPr id="35" name="Oval 2">
            <a:extLst>
              <a:ext uri="{FF2B5EF4-FFF2-40B4-BE49-F238E27FC236}">
                <a16:creationId xmlns:a16="http://schemas.microsoft.com/office/drawing/2014/main" id="{F8DAB51D-D8B0-4EB7-93EE-92E73DAE9654}"/>
              </a:ext>
            </a:extLst>
          </p:cNvPr>
          <p:cNvSpPr/>
          <p:nvPr userDrawn="1"/>
        </p:nvSpPr>
        <p:spPr>
          <a:xfrm>
            <a:off x="2703545"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t" anchorCtr="0"/>
          <a:lstStyle/>
          <a:p>
            <a:endParaRPr lang="en-US" sz="2800">
              <a:solidFill>
                <a:schemeClr val="tx1"/>
              </a:solidFill>
              <a:latin typeface="+mj-lt"/>
              <a:ea typeface="Roboto Light" charset="0"/>
              <a:cs typeface="Roboto Light" charset="0"/>
            </a:endParaRPr>
          </a:p>
        </p:txBody>
      </p:sp>
      <p:sp>
        <p:nvSpPr>
          <p:cNvPr id="36" name="Arc 3">
            <a:extLst>
              <a:ext uri="{FF2B5EF4-FFF2-40B4-BE49-F238E27FC236}">
                <a16:creationId xmlns:a16="http://schemas.microsoft.com/office/drawing/2014/main" id="{013FBD36-930B-44C5-9DA2-0771DB411B68}"/>
              </a:ext>
            </a:extLst>
          </p:cNvPr>
          <p:cNvSpPr/>
          <p:nvPr userDrawn="1"/>
        </p:nvSpPr>
        <p:spPr>
          <a:xfrm>
            <a:off x="2703545" y="2276474"/>
            <a:ext cx="2408230" cy="2408230"/>
          </a:xfrm>
          <a:prstGeom prst="arc">
            <a:avLst>
              <a:gd name="adj1" fmla="val 16200000"/>
              <a:gd name="adj2" fmla="val 8491402"/>
            </a:avLst>
          </a:prstGeom>
          <a:ln w="50800" cap="rnd"/>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6">
            <a:extLst>
              <a:ext uri="{FF2B5EF4-FFF2-40B4-BE49-F238E27FC236}">
                <a16:creationId xmlns:a16="http://schemas.microsoft.com/office/drawing/2014/main" id="{07F9D2C0-54AC-430C-8783-0FE6AEC758A6}"/>
              </a:ext>
            </a:extLst>
          </p:cNvPr>
          <p:cNvSpPr/>
          <p:nvPr userDrawn="1"/>
        </p:nvSpPr>
        <p:spPr>
          <a:xfrm>
            <a:off x="5736961"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a:solidFill>
                <a:schemeClr val="tx1"/>
              </a:solidFill>
              <a:latin typeface="+mj-lt"/>
              <a:ea typeface="Roboto Light" charset="0"/>
              <a:cs typeface="Roboto Light" charset="0"/>
            </a:endParaRPr>
          </a:p>
        </p:txBody>
      </p:sp>
      <p:sp>
        <p:nvSpPr>
          <p:cNvPr id="41" name="Arc 7">
            <a:extLst>
              <a:ext uri="{FF2B5EF4-FFF2-40B4-BE49-F238E27FC236}">
                <a16:creationId xmlns:a16="http://schemas.microsoft.com/office/drawing/2014/main" id="{10E43FB7-5956-420B-9163-1D5A7DAE3166}"/>
              </a:ext>
            </a:extLst>
          </p:cNvPr>
          <p:cNvSpPr/>
          <p:nvPr userDrawn="1"/>
        </p:nvSpPr>
        <p:spPr>
          <a:xfrm>
            <a:off x="5736961" y="2276474"/>
            <a:ext cx="2408230" cy="2408230"/>
          </a:xfrm>
          <a:prstGeom prst="arc">
            <a:avLst>
              <a:gd name="adj1" fmla="val 16200000"/>
              <a:gd name="adj2" fmla="val 11378791"/>
            </a:avLst>
          </a:prstGeom>
          <a:ln w="508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Oval 9">
            <a:extLst>
              <a:ext uri="{FF2B5EF4-FFF2-40B4-BE49-F238E27FC236}">
                <a16:creationId xmlns:a16="http://schemas.microsoft.com/office/drawing/2014/main" id="{F1AFA807-76B1-4954-AD0C-8A9B71898502}"/>
              </a:ext>
            </a:extLst>
          </p:cNvPr>
          <p:cNvSpPr/>
          <p:nvPr userDrawn="1"/>
        </p:nvSpPr>
        <p:spPr>
          <a:xfrm>
            <a:off x="8791641"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a:solidFill>
                <a:schemeClr val="tx1"/>
              </a:solidFill>
              <a:latin typeface="+mj-lt"/>
              <a:ea typeface="Roboto Light" charset="0"/>
              <a:cs typeface="Roboto Light" charset="0"/>
            </a:endParaRPr>
          </a:p>
        </p:txBody>
      </p:sp>
      <p:sp>
        <p:nvSpPr>
          <p:cNvPr id="45" name="Arc 10">
            <a:extLst>
              <a:ext uri="{FF2B5EF4-FFF2-40B4-BE49-F238E27FC236}">
                <a16:creationId xmlns:a16="http://schemas.microsoft.com/office/drawing/2014/main" id="{D4121AE5-1FF5-402D-A356-A8B4B24497B6}"/>
              </a:ext>
            </a:extLst>
          </p:cNvPr>
          <p:cNvSpPr/>
          <p:nvPr userDrawn="1"/>
        </p:nvSpPr>
        <p:spPr>
          <a:xfrm>
            <a:off x="8791641" y="2276474"/>
            <a:ext cx="2408230" cy="2408230"/>
          </a:xfrm>
          <a:prstGeom prst="arc">
            <a:avLst>
              <a:gd name="adj1" fmla="val 16200000"/>
              <a:gd name="adj2" fmla="val 392104"/>
            </a:avLst>
          </a:prstGeom>
          <a:ln w="50800" cap="rnd">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0" name="Grafický objekt 69">
            <a:extLst>
              <a:ext uri="{FF2B5EF4-FFF2-40B4-BE49-F238E27FC236}">
                <a16:creationId xmlns:a16="http://schemas.microsoft.com/office/drawing/2014/main" id="{933502A4-461B-482D-A0AF-DBCDEE0144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2204457" y="5945391"/>
            <a:ext cx="8197697" cy="452780"/>
          </a:xfrm>
          <a:prstGeom prst="rect">
            <a:avLst/>
          </a:prstGeom>
        </p:spPr>
      </p:pic>
      <p:sp>
        <p:nvSpPr>
          <p:cNvPr id="71" name="Text Placeholder 3">
            <a:extLst>
              <a:ext uri="{FF2B5EF4-FFF2-40B4-BE49-F238E27FC236}">
                <a16:creationId xmlns:a16="http://schemas.microsoft.com/office/drawing/2014/main" id="{078A4E9B-E607-46F6-BBA6-1E3FD4281A2A}"/>
              </a:ext>
            </a:extLst>
          </p:cNvPr>
          <p:cNvSpPr>
            <a:spLocks noGrp="1"/>
          </p:cNvSpPr>
          <p:nvPr>
            <p:ph type="body" sz="quarter" idx="19" hasCustomPrompt="1"/>
          </p:nvPr>
        </p:nvSpPr>
        <p:spPr>
          <a:xfrm>
            <a:off x="3063203"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72" name="Text Placeholder 3">
            <a:extLst>
              <a:ext uri="{FF2B5EF4-FFF2-40B4-BE49-F238E27FC236}">
                <a16:creationId xmlns:a16="http://schemas.microsoft.com/office/drawing/2014/main" id="{DFAC6B71-ACEC-4DC9-80DB-421B68B29A07}"/>
              </a:ext>
            </a:extLst>
          </p:cNvPr>
          <p:cNvSpPr>
            <a:spLocks noGrp="1"/>
          </p:cNvSpPr>
          <p:nvPr>
            <p:ph type="body" sz="quarter" idx="20" hasCustomPrompt="1"/>
          </p:nvPr>
        </p:nvSpPr>
        <p:spPr>
          <a:xfrm>
            <a:off x="6096000"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73" name="Text Placeholder 3">
            <a:extLst>
              <a:ext uri="{FF2B5EF4-FFF2-40B4-BE49-F238E27FC236}">
                <a16:creationId xmlns:a16="http://schemas.microsoft.com/office/drawing/2014/main" id="{3DEB0A5D-CB76-4BFC-8615-FF4B00EB6570}"/>
              </a:ext>
            </a:extLst>
          </p:cNvPr>
          <p:cNvSpPr>
            <a:spLocks noGrp="1"/>
          </p:cNvSpPr>
          <p:nvPr>
            <p:ph type="body" sz="quarter" idx="21" hasCustomPrompt="1"/>
          </p:nvPr>
        </p:nvSpPr>
        <p:spPr>
          <a:xfrm>
            <a:off x="9150678"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74" name="Text Placeholder 3">
            <a:extLst>
              <a:ext uri="{FF2B5EF4-FFF2-40B4-BE49-F238E27FC236}">
                <a16:creationId xmlns:a16="http://schemas.microsoft.com/office/drawing/2014/main" id="{D8A08B40-C3D5-4F12-92C2-409AF553E580}"/>
              </a:ext>
            </a:extLst>
          </p:cNvPr>
          <p:cNvSpPr>
            <a:spLocks noGrp="1"/>
          </p:cNvSpPr>
          <p:nvPr>
            <p:ph type="body" sz="quarter" idx="22" hasCustomPrompt="1"/>
          </p:nvPr>
        </p:nvSpPr>
        <p:spPr>
          <a:xfrm>
            <a:off x="3063203"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60%</a:t>
            </a:r>
            <a:endParaRPr lang="sk-SK" noProof="0"/>
          </a:p>
        </p:txBody>
      </p:sp>
      <p:sp>
        <p:nvSpPr>
          <p:cNvPr id="75" name="Text Placeholder 3">
            <a:extLst>
              <a:ext uri="{FF2B5EF4-FFF2-40B4-BE49-F238E27FC236}">
                <a16:creationId xmlns:a16="http://schemas.microsoft.com/office/drawing/2014/main" id="{19D049EA-D037-4E29-9DD0-3F3B8221EF07}"/>
              </a:ext>
            </a:extLst>
          </p:cNvPr>
          <p:cNvSpPr>
            <a:spLocks noGrp="1"/>
          </p:cNvSpPr>
          <p:nvPr>
            <p:ph type="body" sz="quarter" idx="23" hasCustomPrompt="1"/>
          </p:nvPr>
        </p:nvSpPr>
        <p:spPr>
          <a:xfrm>
            <a:off x="6096000"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80%</a:t>
            </a:r>
            <a:endParaRPr lang="sk-SK" noProof="0"/>
          </a:p>
        </p:txBody>
      </p:sp>
      <p:sp>
        <p:nvSpPr>
          <p:cNvPr id="76" name="Text Placeholder 3">
            <a:extLst>
              <a:ext uri="{FF2B5EF4-FFF2-40B4-BE49-F238E27FC236}">
                <a16:creationId xmlns:a16="http://schemas.microsoft.com/office/drawing/2014/main" id="{1AC1A9B1-57A6-45C0-AE0F-BD0AE9D15EA6}"/>
              </a:ext>
            </a:extLst>
          </p:cNvPr>
          <p:cNvSpPr>
            <a:spLocks noGrp="1"/>
          </p:cNvSpPr>
          <p:nvPr>
            <p:ph type="body" sz="quarter" idx="24" hasCustomPrompt="1"/>
          </p:nvPr>
        </p:nvSpPr>
        <p:spPr>
          <a:xfrm>
            <a:off x="9150678"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30%</a:t>
            </a:r>
            <a:endParaRPr lang="sk-SK" noProof="0"/>
          </a:p>
        </p:txBody>
      </p:sp>
    </p:spTree>
    <p:extLst>
      <p:ext uri="{BB962C8B-B14F-4D97-AF65-F5344CB8AC3E}">
        <p14:creationId xmlns:p14="http://schemas.microsoft.com/office/powerpoint/2010/main" val="31441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1" presetClass="entr" presetSubtype="1" fill="hold" grpId="0" nodeType="with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1000"/>
                                        <p:tgtEl>
                                          <p:spTgt spid="35"/>
                                        </p:tgtEl>
                                      </p:cBhvr>
                                    </p:animEffect>
                                  </p:childTnLst>
                                </p:cTn>
                              </p:par>
                              <p:par>
                                <p:cTn id="16" presetID="21" presetClass="entr" presetSubtype="1" fill="hold" grpId="0" nodeType="withEffect">
                                  <p:stCondLst>
                                    <p:cond delay="225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1000"/>
                                        <p:tgtEl>
                                          <p:spTgt spid="39"/>
                                        </p:tgtEl>
                                      </p:cBhvr>
                                    </p:animEffect>
                                  </p:childTnLst>
                                </p:cTn>
                              </p:par>
                              <p:par>
                                <p:cTn id="19" presetID="21" presetClass="entr" presetSubtype="1" fill="hold" grpId="0" nodeType="withEffect">
                                  <p:stCondLst>
                                    <p:cond delay="2500"/>
                                  </p:stCondLst>
                                  <p:childTnLst>
                                    <p:set>
                                      <p:cBhvr>
                                        <p:cTn id="20" dur="1" fill="hold">
                                          <p:stCondLst>
                                            <p:cond delay="0"/>
                                          </p:stCondLst>
                                        </p:cTn>
                                        <p:tgtEl>
                                          <p:spTgt spid="44"/>
                                        </p:tgtEl>
                                        <p:attrNameLst>
                                          <p:attrName>style.visibility</p:attrName>
                                        </p:attrNameLst>
                                      </p:cBhvr>
                                      <p:to>
                                        <p:strVal val="visible"/>
                                      </p:to>
                                    </p:set>
                                    <p:animEffect transition="in" filter="wheel(1)">
                                      <p:cBhvr>
                                        <p:cTn id="21" dur="1000"/>
                                        <p:tgtEl>
                                          <p:spTgt spid="44"/>
                                        </p:tgtEl>
                                      </p:cBhvr>
                                    </p:animEffect>
                                  </p:childTnLst>
                                </p:cTn>
                              </p:par>
                              <p:par>
                                <p:cTn id="22" presetID="21" presetClass="entr" presetSubtype="1" fill="hold" grpId="0" nodeType="withEffect">
                                  <p:stCondLst>
                                    <p:cond delay="2750"/>
                                  </p:stCondLst>
                                  <p:childTnLst>
                                    <p:set>
                                      <p:cBhvr>
                                        <p:cTn id="23" dur="1" fill="hold">
                                          <p:stCondLst>
                                            <p:cond delay="0"/>
                                          </p:stCondLst>
                                        </p:cTn>
                                        <p:tgtEl>
                                          <p:spTgt spid="36"/>
                                        </p:tgtEl>
                                        <p:attrNameLst>
                                          <p:attrName>style.visibility</p:attrName>
                                        </p:attrNameLst>
                                      </p:cBhvr>
                                      <p:to>
                                        <p:strVal val="visible"/>
                                      </p:to>
                                    </p:set>
                                    <p:animEffect transition="in" filter="wheel(1)">
                                      <p:cBhvr>
                                        <p:cTn id="24" dur="1000"/>
                                        <p:tgtEl>
                                          <p:spTgt spid="36"/>
                                        </p:tgtEl>
                                      </p:cBhvr>
                                    </p:animEffect>
                                  </p:childTnLst>
                                </p:cTn>
                              </p:par>
                              <p:par>
                                <p:cTn id="25" presetID="21" presetClass="entr" presetSubtype="1" fill="hold" grpId="0" nodeType="withEffect">
                                  <p:stCondLst>
                                    <p:cond delay="3000"/>
                                  </p:stCondLst>
                                  <p:childTnLst>
                                    <p:set>
                                      <p:cBhvr>
                                        <p:cTn id="26" dur="1" fill="hold">
                                          <p:stCondLst>
                                            <p:cond delay="0"/>
                                          </p:stCondLst>
                                        </p:cTn>
                                        <p:tgtEl>
                                          <p:spTgt spid="41"/>
                                        </p:tgtEl>
                                        <p:attrNameLst>
                                          <p:attrName>style.visibility</p:attrName>
                                        </p:attrNameLst>
                                      </p:cBhvr>
                                      <p:to>
                                        <p:strVal val="visible"/>
                                      </p:to>
                                    </p:set>
                                    <p:animEffect transition="in" filter="wheel(1)">
                                      <p:cBhvr>
                                        <p:cTn id="27" dur="1000"/>
                                        <p:tgtEl>
                                          <p:spTgt spid="41"/>
                                        </p:tgtEl>
                                      </p:cBhvr>
                                    </p:animEffect>
                                  </p:childTnLst>
                                </p:cTn>
                              </p:par>
                              <p:par>
                                <p:cTn id="28" presetID="21" presetClass="entr" presetSubtype="1" fill="hold" grpId="0" nodeType="withEffect">
                                  <p:stCondLst>
                                    <p:cond delay="3250"/>
                                  </p:stCondLst>
                                  <p:childTnLst>
                                    <p:set>
                                      <p:cBhvr>
                                        <p:cTn id="29" dur="1" fill="hold">
                                          <p:stCondLst>
                                            <p:cond delay="0"/>
                                          </p:stCondLst>
                                        </p:cTn>
                                        <p:tgtEl>
                                          <p:spTgt spid="45"/>
                                        </p:tgtEl>
                                        <p:attrNameLst>
                                          <p:attrName>style.visibility</p:attrName>
                                        </p:attrNameLst>
                                      </p:cBhvr>
                                      <p:to>
                                        <p:strVal val="visible"/>
                                      </p:to>
                                    </p:set>
                                    <p:animEffect transition="in" filter="wheel(1)">
                                      <p:cBhvr>
                                        <p:cTn id="30" dur="1000"/>
                                        <p:tgtEl>
                                          <p:spTgt spid="45"/>
                                        </p:tgtEl>
                                      </p:cBhvr>
                                    </p:animEffect>
                                  </p:childTnLst>
                                </p:cTn>
                              </p:par>
                              <p:par>
                                <p:cTn id="31" presetID="22" presetClass="entr" presetSubtype="8" fill="hold" nodeType="withEffect">
                                  <p:stCondLst>
                                    <p:cond delay="350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par>
                                <p:cTn id="34" presetID="10" presetClass="entr" presetSubtype="0" fill="hold" grpId="0" nodeType="withEffect">
                                  <p:stCondLst>
                                    <p:cond delay="3500"/>
                                  </p:stCondLst>
                                  <p:childTnLst>
                                    <p:set>
                                      <p:cBhvr>
                                        <p:cTn id="35" dur="1" fill="hold">
                                          <p:stCondLst>
                                            <p:cond delay="0"/>
                                          </p:stCondLst>
                                        </p:cTn>
                                        <p:tgtEl>
                                          <p:spTgt spid="74">
                                            <p:txEl>
                                              <p:pRg st="0" end="0"/>
                                            </p:txEl>
                                          </p:spTgt>
                                        </p:tgtEl>
                                        <p:attrNameLst>
                                          <p:attrName>style.visibility</p:attrName>
                                        </p:attrNameLst>
                                      </p:cBhvr>
                                      <p:to>
                                        <p:strVal val="visible"/>
                                      </p:to>
                                    </p:set>
                                    <p:animEffect transition="in" filter="fade">
                                      <p:cBhvr>
                                        <p:cTn id="36" dur="500"/>
                                        <p:tgtEl>
                                          <p:spTgt spid="74">
                                            <p:txEl>
                                              <p:pRg st="0" end="0"/>
                                            </p:txEl>
                                          </p:spTgt>
                                        </p:tgtEl>
                                      </p:cBhvr>
                                    </p:animEffect>
                                  </p:childTnLst>
                                </p:cTn>
                              </p:par>
                              <p:par>
                                <p:cTn id="37" presetID="10" presetClass="entr" presetSubtype="0" fill="hold" grpId="0" nodeType="withEffect">
                                  <p:stCondLst>
                                    <p:cond delay="375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grpId="0" nodeType="withEffect">
                                  <p:stCondLst>
                                    <p:cond delay="400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71">
                                            <p:txEl>
                                              <p:pRg st="0" end="0"/>
                                            </p:txEl>
                                          </p:spTgt>
                                        </p:tgtEl>
                                        <p:attrNameLst>
                                          <p:attrName>style.visibility</p:attrName>
                                        </p:attrNameLst>
                                      </p:cBhvr>
                                      <p:to>
                                        <p:strVal val="visible"/>
                                      </p:to>
                                    </p:set>
                                    <p:animEffect transition="in" filter="fade">
                                      <p:cBhvr>
                                        <p:cTn id="46" dur="500"/>
                                        <p:tgtEl>
                                          <p:spTgt spid="71">
                                            <p:txEl>
                                              <p:pRg st="0" end="0"/>
                                            </p:txEl>
                                          </p:spTgt>
                                        </p:tgtEl>
                                      </p:cBhvr>
                                    </p:animEffect>
                                    <p:anim calcmode="lin" valueType="num">
                                      <p:cBhvr>
                                        <p:cTn id="47"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72">
                                            <p:txEl>
                                              <p:pRg st="0" end="0"/>
                                            </p:txEl>
                                          </p:spTgt>
                                        </p:tgtEl>
                                        <p:attrNameLst>
                                          <p:attrName>style.visibility</p:attrName>
                                        </p:attrNameLst>
                                      </p:cBhvr>
                                      <p:to>
                                        <p:strVal val="visible"/>
                                      </p:to>
                                    </p:set>
                                    <p:animEffect transition="in" filter="fade">
                                      <p:cBhvr>
                                        <p:cTn id="52" dur="500"/>
                                        <p:tgtEl>
                                          <p:spTgt spid="72">
                                            <p:txEl>
                                              <p:pRg st="0" end="0"/>
                                            </p:txEl>
                                          </p:spTgt>
                                        </p:tgtEl>
                                      </p:cBhvr>
                                    </p:animEffect>
                                    <p:anim calcmode="lin" valueType="num">
                                      <p:cBhvr>
                                        <p:cTn id="53"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42" presetClass="entr" presetSubtype="0" fill="hold" grpId="0" nodeType="afterEffect">
                                  <p:stCondLst>
                                    <p:cond delay="0"/>
                                  </p:stCondLst>
                                  <p:childTnLst>
                                    <p:set>
                                      <p:cBhvr>
                                        <p:cTn id="57" dur="1" fill="hold">
                                          <p:stCondLst>
                                            <p:cond delay="0"/>
                                          </p:stCondLst>
                                        </p:cTn>
                                        <p:tgtEl>
                                          <p:spTgt spid="73">
                                            <p:txEl>
                                              <p:pRg st="0" end="0"/>
                                            </p:txEl>
                                          </p:spTgt>
                                        </p:tgtEl>
                                        <p:attrNameLst>
                                          <p:attrName>style.visibility</p:attrName>
                                        </p:attrNameLst>
                                      </p:cBhvr>
                                      <p:to>
                                        <p:strVal val="visible"/>
                                      </p:to>
                                    </p:set>
                                    <p:animEffect transition="in" filter="fade">
                                      <p:cBhvr>
                                        <p:cTn id="58" dur="500"/>
                                        <p:tgtEl>
                                          <p:spTgt spid="73">
                                            <p:txEl>
                                              <p:pRg st="0" end="0"/>
                                            </p:txEl>
                                          </p:spTgt>
                                        </p:tgtEl>
                                      </p:cBhvr>
                                    </p:animEffect>
                                    <p:anim calcmode="lin" valueType="num">
                                      <p:cBhvr>
                                        <p:cTn id="59"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5" grpId="0" animBg="1"/>
      <p:bldP spid="36" grpId="0" animBg="1"/>
      <p:bldP spid="39" grpId="0" animBg="1"/>
      <p:bldP spid="41" grpId="0" animBg="1"/>
      <p:bldP spid="44" grpId="0" animBg="1"/>
      <p:bldP spid="45" grpId="0" animBg="1"/>
      <p:bldP spid="71" grpId="0" build="p"/>
      <p:bldP spid="72" grpId="0" build="p"/>
      <p:bldP spid="73" grpId="0" build="p"/>
      <p:bldP spid="74" grpId="0" build="p">
        <p:tmplLst>
          <p:tmpl lvl="1">
            <p:tnLst>
              <p:par>
                <p:cTn presetID="10" presetClass="entr" presetSubtype="0" fill="hold" nodeType="withEffect">
                  <p:stCondLst>
                    <p:cond delay="35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p:tmplLst>
          <p:tmpl>
            <p:tnLst>
              <p:par>
                <p:cTn presetID="10" presetClass="entr" presetSubtype="0" fill="hold" nodeType="withEffect">
                  <p:stCondLst>
                    <p:cond delay="375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p:tmplLst>
          <p:tmpl>
            <p:tnLst>
              <p:par>
                <p:cTn presetID="10" presetClass="entr" presetSubtype="0" fill="hold" nodeType="withEffect">
                  <p:stCondLst>
                    <p:cond delay="40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Infografika kruhova /cyklus">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kruhová</a:t>
            </a:r>
            <a:r>
              <a:rPr lang="en-US"/>
              <a:t> /</a:t>
            </a:r>
            <a:r>
              <a:rPr lang="en-US" err="1"/>
              <a:t>cyklus</a:t>
            </a:r>
            <a:endParaRPr lang="en-US"/>
          </a:p>
        </p:txBody>
      </p:sp>
      <p:sp>
        <p:nvSpPr>
          <p:cNvPr id="32" name="Freeform 5">
            <a:extLst>
              <a:ext uri="{FF2B5EF4-FFF2-40B4-BE49-F238E27FC236}">
                <a16:creationId xmlns:a16="http://schemas.microsoft.com/office/drawing/2014/main" id="{3B88743A-5D30-4CF7-A835-9C00D3163709}"/>
              </a:ext>
            </a:extLst>
          </p:cNvPr>
          <p:cNvSpPr>
            <a:spLocks/>
          </p:cNvSpPr>
          <p:nvPr userDrawn="1"/>
        </p:nvSpPr>
        <p:spPr bwMode="auto">
          <a:xfrm>
            <a:off x="3551238" y="3052763"/>
            <a:ext cx="2514600" cy="3122612"/>
          </a:xfrm>
          <a:custGeom>
            <a:avLst/>
            <a:gdLst>
              <a:gd name="T0" fmla="*/ 283 w 415"/>
              <a:gd name="T1" fmla="*/ 241 h 515"/>
              <a:gd name="T2" fmla="*/ 283 w 415"/>
              <a:gd name="T3" fmla="*/ 235 h 515"/>
              <a:gd name="T4" fmla="*/ 144 w 415"/>
              <a:gd name="T5" fmla="*/ 0 h 515"/>
              <a:gd name="T6" fmla="*/ 0 w 415"/>
              <a:gd name="T7" fmla="*/ 241 h 515"/>
              <a:gd name="T8" fmla="*/ 274 w 415"/>
              <a:gd name="T9" fmla="*/ 515 h 515"/>
              <a:gd name="T10" fmla="*/ 415 w 415"/>
              <a:gd name="T11" fmla="*/ 476 h 515"/>
              <a:gd name="T12" fmla="*/ 283 w 415"/>
              <a:gd name="T13" fmla="*/ 241 h 515"/>
            </a:gdLst>
            <a:ahLst/>
            <a:cxnLst>
              <a:cxn ang="0">
                <a:pos x="T0" y="T1"/>
              </a:cxn>
              <a:cxn ang="0">
                <a:pos x="T2" y="T3"/>
              </a:cxn>
              <a:cxn ang="0">
                <a:pos x="T4" y="T5"/>
              </a:cxn>
              <a:cxn ang="0">
                <a:pos x="T6" y="T7"/>
              </a:cxn>
              <a:cxn ang="0">
                <a:pos x="T8" y="T9"/>
              </a:cxn>
              <a:cxn ang="0">
                <a:pos x="T10" y="T11"/>
              </a:cxn>
              <a:cxn ang="0">
                <a:pos x="T12" y="T13"/>
              </a:cxn>
            </a:cxnLst>
            <a:rect l="0" t="0" r="r" b="b"/>
            <a:pathLst>
              <a:path w="415" h="515">
                <a:moveTo>
                  <a:pt x="283" y="241"/>
                </a:moveTo>
                <a:cubicBezTo>
                  <a:pt x="283" y="239"/>
                  <a:pt x="283" y="237"/>
                  <a:pt x="283" y="235"/>
                </a:cubicBezTo>
                <a:cubicBezTo>
                  <a:pt x="201" y="189"/>
                  <a:pt x="145" y="101"/>
                  <a:pt x="144" y="0"/>
                </a:cubicBezTo>
                <a:cubicBezTo>
                  <a:pt x="59" y="46"/>
                  <a:pt x="0" y="137"/>
                  <a:pt x="0" y="241"/>
                </a:cubicBezTo>
                <a:cubicBezTo>
                  <a:pt x="0" y="392"/>
                  <a:pt x="123" y="515"/>
                  <a:pt x="274" y="515"/>
                </a:cubicBezTo>
                <a:cubicBezTo>
                  <a:pt x="325" y="515"/>
                  <a:pt x="374" y="500"/>
                  <a:pt x="415" y="476"/>
                </a:cubicBezTo>
                <a:cubicBezTo>
                  <a:pt x="336" y="428"/>
                  <a:pt x="283" y="341"/>
                  <a:pt x="283" y="241"/>
                </a:cubicBezTo>
                <a:close/>
              </a:path>
            </a:pathLst>
          </a:custGeom>
          <a:solidFill>
            <a:schemeClr val="bg1"/>
          </a:solidFill>
          <a:ln w="28575">
            <a:solidFill>
              <a:schemeClr val="accent3"/>
            </a:solidFill>
          </a:ln>
        </p:spPr>
        <p:txBody>
          <a:bodyPr anchor="ctr"/>
          <a:lstStyle/>
          <a:p>
            <a:pPr algn="ctr" eaLnBrk="1" fontAlgn="auto" hangingPunct="1">
              <a:spcBef>
                <a:spcPts val="0"/>
              </a:spcBef>
              <a:spcAft>
                <a:spcPts val="0"/>
              </a:spcAft>
              <a:defRPr/>
            </a:pPr>
            <a:r>
              <a:rPr lang="en-US" sz="3600">
                <a:solidFill>
                  <a:srgbClr val="474747"/>
                </a:solidFill>
                <a:latin typeface="+mj-lt"/>
              </a:rPr>
              <a:t>03</a:t>
            </a:r>
          </a:p>
        </p:txBody>
      </p:sp>
      <p:sp>
        <p:nvSpPr>
          <p:cNvPr id="33" name="Freeform 6">
            <a:extLst>
              <a:ext uri="{FF2B5EF4-FFF2-40B4-BE49-F238E27FC236}">
                <a16:creationId xmlns:a16="http://schemas.microsoft.com/office/drawing/2014/main" id="{83B17598-2543-401B-8EF9-D3CFB2E52E08}"/>
              </a:ext>
            </a:extLst>
          </p:cNvPr>
          <p:cNvSpPr>
            <a:spLocks/>
          </p:cNvSpPr>
          <p:nvPr userDrawn="1"/>
        </p:nvSpPr>
        <p:spPr bwMode="auto">
          <a:xfrm>
            <a:off x="6057900" y="3070225"/>
            <a:ext cx="2516188" cy="3105150"/>
          </a:xfrm>
          <a:custGeom>
            <a:avLst/>
            <a:gdLst>
              <a:gd name="T0" fmla="*/ 1679480 w 415"/>
              <a:gd name="T1" fmla="*/ 0 h 512"/>
              <a:gd name="T2" fmla="*/ 800330 w 415"/>
              <a:gd name="T3" fmla="*/ 1425215 h 512"/>
              <a:gd name="T4" fmla="*/ 800330 w 415"/>
              <a:gd name="T5" fmla="*/ 1443410 h 512"/>
              <a:gd name="T6" fmla="*/ 0 w 415"/>
              <a:gd name="T7" fmla="*/ 2868625 h 512"/>
              <a:gd name="T8" fmla="*/ 854898 w 415"/>
              <a:gd name="T9" fmla="*/ 3105150 h 512"/>
              <a:gd name="T10" fmla="*/ 2516188 w 415"/>
              <a:gd name="T11" fmla="*/ 1443410 h 512"/>
              <a:gd name="T12" fmla="*/ 1679480 w 415"/>
              <a:gd name="T13" fmla="*/ 0 h 512"/>
              <a:gd name="T14" fmla="*/ 0 60000 65536"/>
              <a:gd name="T15" fmla="*/ 0 60000 65536"/>
              <a:gd name="T16" fmla="*/ 0 60000 65536"/>
              <a:gd name="T17" fmla="*/ 0 60000 65536"/>
              <a:gd name="T18" fmla="*/ 0 60000 65536"/>
              <a:gd name="T19" fmla="*/ 0 60000 65536"/>
              <a:gd name="T20" fmla="*/ 0 60000 65536"/>
              <a:gd name="T21" fmla="*/ 0 w 415"/>
              <a:gd name="T22" fmla="*/ 0 h 512"/>
              <a:gd name="T23" fmla="*/ 415 w 415"/>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512">
                <a:moveTo>
                  <a:pt x="277" y="0"/>
                </a:moveTo>
                <a:cubicBezTo>
                  <a:pt x="274" y="102"/>
                  <a:pt x="217" y="190"/>
                  <a:pt x="132" y="235"/>
                </a:cubicBezTo>
                <a:cubicBezTo>
                  <a:pt x="132" y="236"/>
                  <a:pt x="132" y="237"/>
                  <a:pt x="132" y="238"/>
                </a:cubicBezTo>
                <a:cubicBezTo>
                  <a:pt x="132" y="338"/>
                  <a:pt x="79" y="425"/>
                  <a:pt x="0" y="473"/>
                </a:cubicBezTo>
                <a:cubicBezTo>
                  <a:pt x="41" y="497"/>
                  <a:pt x="90" y="512"/>
                  <a:pt x="141" y="512"/>
                </a:cubicBezTo>
                <a:cubicBezTo>
                  <a:pt x="292" y="512"/>
                  <a:pt x="415" y="389"/>
                  <a:pt x="415" y="238"/>
                </a:cubicBezTo>
                <a:cubicBezTo>
                  <a:pt x="415" y="136"/>
                  <a:pt x="359" y="47"/>
                  <a:pt x="277" y="0"/>
                </a:cubicBezTo>
                <a:close/>
              </a:path>
            </a:pathLst>
          </a:custGeom>
          <a:solidFill>
            <a:schemeClr val="bg1"/>
          </a:solidFill>
          <a:ln w="28575">
            <a:solidFill>
              <a:srgbClr val="004C96"/>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3600">
                <a:solidFill>
                  <a:srgbClr val="474747"/>
                </a:solidFill>
                <a:latin typeface="+mj-lt"/>
              </a:rPr>
              <a:t>02</a:t>
            </a:r>
          </a:p>
        </p:txBody>
      </p:sp>
      <p:sp>
        <p:nvSpPr>
          <p:cNvPr id="34" name="Freeform 7">
            <a:extLst>
              <a:ext uri="{FF2B5EF4-FFF2-40B4-BE49-F238E27FC236}">
                <a16:creationId xmlns:a16="http://schemas.microsoft.com/office/drawing/2014/main" id="{18975AD5-B1AF-40A5-BA6D-F5F4670B4020}"/>
              </a:ext>
            </a:extLst>
          </p:cNvPr>
          <p:cNvSpPr>
            <a:spLocks/>
          </p:cNvSpPr>
          <p:nvPr userDrawn="1"/>
        </p:nvSpPr>
        <p:spPr bwMode="auto">
          <a:xfrm>
            <a:off x="5257800" y="4476750"/>
            <a:ext cx="1600200" cy="1462088"/>
          </a:xfrm>
          <a:custGeom>
            <a:avLst/>
            <a:gdLst>
              <a:gd name="T0" fmla="*/ 264 w 264"/>
              <a:gd name="T1" fmla="*/ 6 h 241"/>
              <a:gd name="T2" fmla="*/ 264 w 264"/>
              <a:gd name="T3" fmla="*/ 3 h 241"/>
              <a:gd name="T4" fmla="*/ 135 w 264"/>
              <a:gd name="T5" fmla="*/ 36 h 241"/>
              <a:gd name="T6" fmla="*/ 0 w 264"/>
              <a:gd name="T7" fmla="*/ 0 h 241"/>
              <a:gd name="T8" fmla="*/ 0 w 264"/>
              <a:gd name="T9" fmla="*/ 6 h 241"/>
              <a:gd name="T10" fmla="*/ 132 w 264"/>
              <a:gd name="T11" fmla="*/ 241 h 241"/>
              <a:gd name="T12" fmla="*/ 264 w 264"/>
              <a:gd name="T13" fmla="*/ 6 h 241"/>
            </a:gdLst>
            <a:ahLst/>
            <a:cxnLst>
              <a:cxn ang="0">
                <a:pos x="T0" y="T1"/>
              </a:cxn>
              <a:cxn ang="0">
                <a:pos x="T2" y="T3"/>
              </a:cxn>
              <a:cxn ang="0">
                <a:pos x="T4" y="T5"/>
              </a:cxn>
              <a:cxn ang="0">
                <a:pos x="T6" y="T7"/>
              </a:cxn>
              <a:cxn ang="0">
                <a:pos x="T8" y="T9"/>
              </a:cxn>
              <a:cxn ang="0">
                <a:pos x="T10" y="T11"/>
              </a:cxn>
              <a:cxn ang="0">
                <a:pos x="T12" y="T13"/>
              </a:cxn>
            </a:cxnLst>
            <a:rect l="0" t="0" r="r" b="b"/>
            <a:pathLst>
              <a:path w="264" h="241">
                <a:moveTo>
                  <a:pt x="264" y="6"/>
                </a:moveTo>
                <a:cubicBezTo>
                  <a:pt x="264" y="5"/>
                  <a:pt x="264" y="4"/>
                  <a:pt x="264" y="3"/>
                </a:cubicBezTo>
                <a:cubicBezTo>
                  <a:pt x="226" y="24"/>
                  <a:pt x="182" y="36"/>
                  <a:pt x="135" y="36"/>
                </a:cubicBezTo>
                <a:cubicBezTo>
                  <a:pt x="86" y="36"/>
                  <a:pt x="40" y="23"/>
                  <a:pt x="0" y="0"/>
                </a:cubicBezTo>
                <a:cubicBezTo>
                  <a:pt x="0" y="2"/>
                  <a:pt x="0" y="4"/>
                  <a:pt x="0" y="6"/>
                </a:cubicBezTo>
                <a:cubicBezTo>
                  <a:pt x="0" y="106"/>
                  <a:pt x="53" y="193"/>
                  <a:pt x="132" y="241"/>
                </a:cubicBezTo>
                <a:cubicBezTo>
                  <a:pt x="211" y="193"/>
                  <a:pt x="264" y="106"/>
                  <a:pt x="264" y="6"/>
                </a:cubicBezTo>
                <a:close/>
              </a:path>
            </a:pathLst>
          </a:custGeom>
          <a:solidFill>
            <a:schemeClr val="accent5">
              <a:alpha val="27000"/>
            </a:schemeClr>
          </a:solidFill>
          <a:ln w="28575">
            <a:solidFill>
              <a:schemeClr val="accent5"/>
            </a:solidFill>
          </a:ln>
        </p:spPr>
        <p:txBody>
          <a:bodyPr/>
          <a:lstStyle/>
          <a:p>
            <a:pPr eaLnBrk="1" fontAlgn="auto" hangingPunct="1">
              <a:spcBef>
                <a:spcPts val="0"/>
              </a:spcBef>
              <a:spcAft>
                <a:spcPts val="0"/>
              </a:spcAft>
              <a:defRPr/>
            </a:pPr>
            <a:endParaRPr lang="en-US">
              <a:latin typeface="Roboto Regular" charset="0"/>
            </a:endParaRPr>
          </a:p>
        </p:txBody>
      </p:sp>
      <p:sp>
        <p:nvSpPr>
          <p:cNvPr id="35" name="Freeform 8">
            <a:extLst>
              <a:ext uri="{FF2B5EF4-FFF2-40B4-BE49-F238E27FC236}">
                <a16:creationId xmlns:a16="http://schemas.microsoft.com/office/drawing/2014/main" id="{29139746-A94A-4968-9CD8-9E846B5C37E1}"/>
              </a:ext>
            </a:extLst>
          </p:cNvPr>
          <p:cNvSpPr>
            <a:spLocks/>
          </p:cNvSpPr>
          <p:nvPr userDrawn="1"/>
        </p:nvSpPr>
        <p:spPr bwMode="auto">
          <a:xfrm>
            <a:off x="4416425" y="1379538"/>
            <a:ext cx="3321050" cy="1716087"/>
          </a:xfrm>
          <a:custGeom>
            <a:avLst/>
            <a:gdLst>
              <a:gd name="T0" fmla="*/ 1642344 w 548"/>
              <a:gd name="T1" fmla="*/ 1716088 h 283"/>
              <a:gd name="T2" fmla="*/ 2496848 w 548"/>
              <a:gd name="T3" fmla="*/ 1479595 h 283"/>
              <a:gd name="T4" fmla="*/ 3321050 w 548"/>
              <a:gd name="T5" fmla="*/ 1691832 h 283"/>
              <a:gd name="T6" fmla="*/ 3321050 w 548"/>
              <a:gd name="T7" fmla="*/ 1655449 h 283"/>
              <a:gd name="T8" fmla="*/ 1660525 w 548"/>
              <a:gd name="T9" fmla="*/ 0 h 283"/>
              <a:gd name="T10" fmla="*/ 0 w 548"/>
              <a:gd name="T11" fmla="*/ 1655449 h 283"/>
              <a:gd name="T12" fmla="*/ 0 w 548"/>
              <a:gd name="T13" fmla="*/ 1673641 h 283"/>
              <a:gd name="T14" fmla="*/ 787840 w 548"/>
              <a:gd name="T15" fmla="*/ 1479595 h 283"/>
              <a:gd name="T16" fmla="*/ 1642344 w 548"/>
              <a:gd name="T17" fmla="*/ 1716088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8"/>
              <a:gd name="T28" fmla="*/ 0 h 283"/>
              <a:gd name="T29" fmla="*/ 548 w 548"/>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8" h="283">
                <a:moveTo>
                  <a:pt x="271" y="283"/>
                </a:moveTo>
                <a:cubicBezTo>
                  <a:pt x="312" y="258"/>
                  <a:pt x="361" y="244"/>
                  <a:pt x="412" y="244"/>
                </a:cubicBezTo>
                <a:cubicBezTo>
                  <a:pt x="461" y="244"/>
                  <a:pt x="508" y="257"/>
                  <a:pt x="548" y="279"/>
                </a:cubicBezTo>
                <a:cubicBezTo>
                  <a:pt x="548" y="277"/>
                  <a:pt x="548" y="275"/>
                  <a:pt x="548" y="273"/>
                </a:cubicBezTo>
                <a:cubicBezTo>
                  <a:pt x="548" y="122"/>
                  <a:pt x="425" y="0"/>
                  <a:pt x="274" y="0"/>
                </a:cubicBezTo>
                <a:cubicBezTo>
                  <a:pt x="123" y="0"/>
                  <a:pt x="0" y="122"/>
                  <a:pt x="0" y="273"/>
                </a:cubicBezTo>
                <a:cubicBezTo>
                  <a:pt x="0" y="274"/>
                  <a:pt x="0" y="275"/>
                  <a:pt x="0" y="276"/>
                </a:cubicBezTo>
                <a:cubicBezTo>
                  <a:pt x="39" y="255"/>
                  <a:pt x="83" y="244"/>
                  <a:pt x="130" y="244"/>
                </a:cubicBezTo>
                <a:cubicBezTo>
                  <a:pt x="181" y="244"/>
                  <a:pt x="230" y="258"/>
                  <a:pt x="271" y="283"/>
                </a:cubicBezTo>
                <a:close/>
              </a:path>
            </a:pathLst>
          </a:custGeom>
          <a:solidFill>
            <a:schemeClr val="bg1"/>
          </a:solidFill>
          <a:ln w="28575">
            <a:solidFill>
              <a:schemeClr val="accent1"/>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3600">
                <a:solidFill>
                  <a:srgbClr val="474747"/>
                </a:solidFill>
                <a:latin typeface="+mj-lt"/>
              </a:rPr>
              <a:t>01</a:t>
            </a:r>
          </a:p>
        </p:txBody>
      </p:sp>
      <p:sp>
        <p:nvSpPr>
          <p:cNvPr id="36" name="Freeform 9">
            <a:extLst>
              <a:ext uri="{FF2B5EF4-FFF2-40B4-BE49-F238E27FC236}">
                <a16:creationId xmlns:a16="http://schemas.microsoft.com/office/drawing/2014/main" id="{FA6E3278-05CB-4F5A-9AF7-C30ED4D5C67C}"/>
              </a:ext>
            </a:extLst>
          </p:cNvPr>
          <p:cNvSpPr>
            <a:spLocks/>
          </p:cNvSpPr>
          <p:nvPr userDrawn="1"/>
        </p:nvSpPr>
        <p:spPr bwMode="auto">
          <a:xfrm>
            <a:off x="4416425" y="2859088"/>
            <a:ext cx="1641475" cy="1617662"/>
          </a:xfrm>
          <a:custGeom>
            <a:avLst/>
            <a:gdLst>
              <a:gd name="T0" fmla="*/ 139 w 271"/>
              <a:gd name="T1" fmla="*/ 267 h 267"/>
              <a:gd name="T2" fmla="*/ 271 w 271"/>
              <a:gd name="T3" fmla="*/ 39 h 267"/>
              <a:gd name="T4" fmla="*/ 130 w 271"/>
              <a:gd name="T5" fmla="*/ 0 h 267"/>
              <a:gd name="T6" fmla="*/ 0 w 271"/>
              <a:gd name="T7" fmla="*/ 32 h 267"/>
              <a:gd name="T8" fmla="*/ 139 w 271"/>
              <a:gd name="T9" fmla="*/ 267 h 267"/>
            </a:gdLst>
            <a:ahLst/>
            <a:cxnLst>
              <a:cxn ang="0">
                <a:pos x="T0" y="T1"/>
              </a:cxn>
              <a:cxn ang="0">
                <a:pos x="T2" y="T3"/>
              </a:cxn>
              <a:cxn ang="0">
                <a:pos x="T4" y="T5"/>
              </a:cxn>
              <a:cxn ang="0">
                <a:pos x="T6" y="T7"/>
              </a:cxn>
              <a:cxn ang="0">
                <a:pos x="T8" y="T9"/>
              </a:cxn>
            </a:cxnLst>
            <a:rect l="0" t="0" r="r" b="b"/>
            <a:pathLst>
              <a:path w="271" h="267">
                <a:moveTo>
                  <a:pt x="139" y="267"/>
                </a:moveTo>
                <a:cubicBezTo>
                  <a:pt x="141" y="170"/>
                  <a:pt x="193" y="86"/>
                  <a:pt x="271" y="39"/>
                </a:cubicBezTo>
                <a:cubicBezTo>
                  <a:pt x="230" y="14"/>
                  <a:pt x="181" y="0"/>
                  <a:pt x="130" y="0"/>
                </a:cubicBezTo>
                <a:cubicBezTo>
                  <a:pt x="83" y="0"/>
                  <a:pt x="39" y="11"/>
                  <a:pt x="0" y="32"/>
                </a:cubicBezTo>
                <a:cubicBezTo>
                  <a:pt x="1" y="133"/>
                  <a:pt x="57" y="221"/>
                  <a:pt x="139" y="267"/>
                </a:cubicBezTo>
                <a:close/>
              </a:path>
            </a:pathLst>
          </a:custGeom>
          <a:solidFill>
            <a:schemeClr val="accent6">
              <a:alpha val="27000"/>
            </a:schemeClr>
          </a:solidFill>
          <a:ln w="28575">
            <a:solidFill>
              <a:schemeClr val="accent6"/>
            </a:solidFill>
          </a:ln>
        </p:spPr>
        <p:txBody>
          <a:bodyPr/>
          <a:lstStyle/>
          <a:p>
            <a:pPr eaLnBrk="1" fontAlgn="auto" hangingPunct="1">
              <a:spcBef>
                <a:spcPts val="0"/>
              </a:spcBef>
              <a:spcAft>
                <a:spcPts val="0"/>
              </a:spcAft>
              <a:defRPr/>
            </a:pPr>
            <a:endParaRPr lang="en-US">
              <a:latin typeface="Roboto Regular" charset="0"/>
            </a:endParaRPr>
          </a:p>
        </p:txBody>
      </p:sp>
      <p:sp>
        <p:nvSpPr>
          <p:cNvPr id="37" name="Freeform 10">
            <a:extLst>
              <a:ext uri="{FF2B5EF4-FFF2-40B4-BE49-F238E27FC236}">
                <a16:creationId xmlns:a16="http://schemas.microsoft.com/office/drawing/2014/main" id="{0906FF30-F020-46DD-987E-4DDA1CAFD7D7}"/>
              </a:ext>
            </a:extLst>
          </p:cNvPr>
          <p:cNvSpPr>
            <a:spLocks/>
          </p:cNvSpPr>
          <p:nvPr userDrawn="1"/>
        </p:nvSpPr>
        <p:spPr bwMode="auto">
          <a:xfrm>
            <a:off x="6057900" y="2859088"/>
            <a:ext cx="1679575" cy="1636712"/>
          </a:xfrm>
          <a:custGeom>
            <a:avLst/>
            <a:gdLst>
              <a:gd name="T0" fmla="*/ 0 w 277"/>
              <a:gd name="T1" fmla="*/ 39 h 270"/>
              <a:gd name="T2" fmla="*/ 132 w 277"/>
              <a:gd name="T3" fmla="*/ 270 h 270"/>
              <a:gd name="T4" fmla="*/ 277 w 277"/>
              <a:gd name="T5" fmla="*/ 35 h 270"/>
              <a:gd name="T6" fmla="*/ 141 w 277"/>
              <a:gd name="T7" fmla="*/ 0 h 270"/>
              <a:gd name="T8" fmla="*/ 0 w 277"/>
              <a:gd name="T9" fmla="*/ 39 h 270"/>
            </a:gdLst>
            <a:ahLst/>
            <a:cxnLst>
              <a:cxn ang="0">
                <a:pos x="T0" y="T1"/>
              </a:cxn>
              <a:cxn ang="0">
                <a:pos x="T2" y="T3"/>
              </a:cxn>
              <a:cxn ang="0">
                <a:pos x="T4" y="T5"/>
              </a:cxn>
              <a:cxn ang="0">
                <a:pos x="T6" y="T7"/>
              </a:cxn>
              <a:cxn ang="0">
                <a:pos x="T8" y="T9"/>
              </a:cxn>
            </a:cxnLst>
            <a:rect l="0" t="0" r="r" b="b"/>
            <a:pathLst>
              <a:path w="277" h="270">
                <a:moveTo>
                  <a:pt x="0" y="39"/>
                </a:moveTo>
                <a:cubicBezTo>
                  <a:pt x="79" y="86"/>
                  <a:pt x="131" y="172"/>
                  <a:pt x="132" y="270"/>
                </a:cubicBezTo>
                <a:cubicBezTo>
                  <a:pt x="217" y="225"/>
                  <a:pt x="274" y="137"/>
                  <a:pt x="277" y="35"/>
                </a:cubicBezTo>
                <a:cubicBezTo>
                  <a:pt x="237" y="13"/>
                  <a:pt x="190" y="0"/>
                  <a:pt x="141" y="0"/>
                </a:cubicBezTo>
                <a:cubicBezTo>
                  <a:pt x="90" y="0"/>
                  <a:pt x="41" y="14"/>
                  <a:pt x="0" y="39"/>
                </a:cubicBezTo>
                <a:close/>
              </a:path>
            </a:pathLst>
          </a:custGeom>
          <a:solidFill>
            <a:schemeClr val="accent1">
              <a:alpha val="27000"/>
            </a:schemeClr>
          </a:solidFill>
          <a:ln w="28575">
            <a:solidFill>
              <a:schemeClr val="accent1">
                <a:lumMod val="90000"/>
              </a:schemeClr>
            </a:solidFill>
          </a:ln>
        </p:spPr>
        <p:txBody>
          <a:bodyPr/>
          <a:lstStyle/>
          <a:p>
            <a:pPr eaLnBrk="1" fontAlgn="auto" hangingPunct="1">
              <a:spcBef>
                <a:spcPts val="0"/>
              </a:spcBef>
              <a:spcAft>
                <a:spcPts val="0"/>
              </a:spcAft>
              <a:defRPr/>
            </a:pPr>
            <a:endParaRPr lang="en-US">
              <a:latin typeface="Roboto Regular" charset="0"/>
            </a:endParaRPr>
          </a:p>
        </p:txBody>
      </p:sp>
      <p:sp>
        <p:nvSpPr>
          <p:cNvPr id="38" name="Text Placeholder 3">
            <a:extLst>
              <a:ext uri="{FF2B5EF4-FFF2-40B4-BE49-F238E27FC236}">
                <a16:creationId xmlns:a16="http://schemas.microsoft.com/office/drawing/2014/main" id="{319DE7AA-1BCF-4699-A0DB-4EA324D5D104}"/>
              </a:ext>
            </a:extLst>
          </p:cNvPr>
          <p:cNvSpPr>
            <a:spLocks noGrp="1"/>
          </p:cNvSpPr>
          <p:nvPr>
            <p:ph type="body" sz="quarter" idx="23" hasCustomPrompt="1"/>
          </p:nvPr>
        </p:nvSpPr>
        <p:spPr>
          <a:xfrm>
            <a:off x="8681723" y="2301113"/>
            <a:ext cx="1524848"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39" name="Text Placeholder 3">
            <a:extLst>
              <a:ext uri="{FF2B5EF4-FFF2-40B4-BE49-F238E27FC236}">
                <a16:creationId xmlns:a16="http://schemas.microsoft.com/office/drawing/2014/main" id="{924DE60D-7D20-4773-AFD3-81B2A350C830}"/>
              </a:ext>
            </a:extLst>
          </p:cNvPr>
          <p:cNvSpPr>
            <a:spLocks noGrp="1"/>
          </p:cNvSpPr>
          <p:nvPr>
            <p:ph type="body" sz="quarter" idx="24" hasCustomPrompt="1"/>
          </p:nvPr>
        </p:nvSpPr>
        <p:spPr>
          <a:xfrm>
            <a:off x="8681723" y="1914399"/>
            <a:ext cx="152484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40" name="Text Placeholder 3">
            <a:extLst>
              <a:ext uri="{FF2B5EF4-FFF2-40B4-BE49-F238E27FC236}">
                <a16:creationId xmlns:a16="http://schemas.microsoft.com/office/drawing/2014/main" id="{80B347DA-AA2E-47AA-BB6D-2F5BB060A70E}"/>
              </a:ext>
            </a:extLst>
          </p:cNvPr>
          <p:cNvSpPr>
            <a:spLocks noGrp="1"/>
          </p:cNvSpPr>
          <p:nvPr>
            <p:ph type="body" sz="quarter" idx="25" hasCustomPrompt="1"/>
          </p:nvPr>
        </p:nvSpPr>
        <p:spPr>
          <a:xfrm>
            <a:off x="9143150" y="4476750"/>
            <a:ext cx="1530780"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1" name="Text Placeholder 3">
            <a:extLst>
              <a:ext uri="{FF2B5EF4-FFF2-40B4-BE49-F238E27FC236}">
                <a16:creationId xmlns:a16="http://schemas.microsoft.com/office/drawing/2014/main" id="{DF4B0B79-7B81-4FDF-80F4-AF39DC643204}"/>
              </a:ext>
            </a:extLst>
          </p:cNvPr>
          <p:cNvSpPr>
            <a:spLocks noGrp="1"/>
          </p:cNvSpPr>
          <p:nvPr>
            <p:ph type="body" sz="quarter" idx="26" hasCustomPrompt="1"/>
          </p:nvPr>
        </p:nvSpPr>
        <p:spPr>
          <a:xfrm>
            <a:off x="9143150" y="4090036"/>
            <a:ext cx="1530780"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42" name="Text Placeholder 3">
            <a:extLst>
              <a:ext uri="{FF2B5EF4-FFF2-40B4-BE49-F238E27FC236}">
                <a16:creationId xmlns:a16="http://schemas.microsoft.com/office/drawing/2014/main" id="{4768FEC6-6021-4C1E-B8A2-3047E37D8CE1}"/>
              </a:ext>
            </a:extLst>
          </p:cNvPr>
          <p:cNvSpPr>
            <a:spLocks noGrp="1"/>
          </p:cNvSpPr>
          <p:nvPr>
            <p:ph type="body" sz="quarter" idx="27" hasCustomPrompt="1"/>
          </p:nvPr>
        </p:nvSpPr>
        <p:spPr>
          <a:xfrm>
            <a:off x="1531621" y="4476750"/>
            <a:ext cx="1524000"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8" name="Text Placeholder 3">
            <a:extLst>
              <a:ext uri="{FF2B5EF4-FFF2-40B4-BE49-F238E27FC236}">
                <a16:creationId xmlns:a16="http://schemas.microsoft.com/office/drawing/2014/main" id="{C7187DC2-0D1E-48E0-9E53-728DD5DF8F5D}"/>
              </a:ext>
            </a:extLst>
          </p:cNvPr>
          <p:cNvSpPr>
            <a:spLocks noGrp="1"/>
          </p:cNvSpPr>
          <p:nvPr>
            <p:ph type="body" sz="quarter" idx="28" hasCustomPrompt="1"/>
          </p:nvPr>
        </p:nvSpPr>
        <p:spPr>
          <a:xfrm>
            <a:off x="1531621" y="4090036"/>
            <a:ext cx="1524000"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Tree>
    <p:extLst>
      <p:ext uri="{BB962C8B-B14F-4D97-AF65-F5344CB8AC3E}">
        <p14:creationId xmlns:p14="http://schemas.microsoft.com/office/powerpoint/2010/main" val="32351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0-#ppt_w/2"/>
                                          </p:val>
                                        </p:tav>
                                        <p:tav tm="100000">
                                          <p:val>
                                            <p:strVal val="#ppt_x"/>
                                          </p:val>
                                        </p:tav>
                                      </p:tavLst>
                                    </p:anim>
                                    <p:anim calcmode="lin" valueType="num">
                                      <p:cBhvr additive="base">
                                        <p:cTn id="16" dur="10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15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0-#ppt_w/2"/>
                                          </p:val>
                                        </p:tav>
                                        <p:tav tm="100000">
                                          <p:val>
                                            <p:strVal val="#ppt_x"/>
                                          </p:val>
                                        </p:tav>
                                      </p:tavLst>
                                    </p:anim>
                                    <p:anim calcmode="lin" valueType="num">
                                      <p:cBhvr additive="base">
                                        <p:cTn id="20" dur="1000" fill="hold"/>
                                        <p:tgtEl>
                                          <p:spTgt spid="3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3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ppt_x"/>
                                          </p:val>
                                        </p:tav>
                                        <p:tav tm="100000">
                                          <p:val>
                                            <p:strVal val="#ppt_x"/>
                                          </p:val>
                                        </p:tav>
                                      </p:tavLst>
                                    </p:anim>
                                    <p:anim calcmode="lin" valueType="num">
                                      <p:cBhvr additive="base">
                                        <p:cTn id="24" dur="1000" fill="hold"/>
                                        <p:tgtEl>
                                          <p:spTgt spid="35"/>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45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000" fill="hold"/>
                                        <p:tgtEl>
                                          <p:spTgt spid="37"/>
                                        </p:tgtEl>
                                        <p:attrNameLst>
                                          <p:attrName>ppt_x</p:attrName>
                                        </p:attrNameLst>
                                      </p:cBhvr>
                                      <p:tavLst>
                                        <p:tav tm="0">
                                          <p:val>
                                            <p:strVal val="1+#ppt_w/2"/>
                                          </p:val>
                                        </p:tav>
                                        <p:tav tm="100000">
                                          <p:val>
                                            <p:strVal val="#ppt_x"/>
                                          </p:val>
                                        </p:tav>
                                      </p:tavLst>
                                    </p:anim>
                                    <p:anim calcmode="lin" valueType="num">
                                      <p:cBhvr additive="base">
                                        <p:cTn id="28" dur="10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6" fill="hold" grpId="0" nodeType="withEffect">
                                  <p:stCondLst>
                                    <p:cond delay="6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1+#ppt_w/2"/>
                                          </p:val>
                                        </p:tav>
                                        <p:tav tm="100000">
                                          <p:val>
                                            <p:strVal val="#ppt_x"/>
                                          </p:val>
                                        </p:tav>
                                      </p:tavLst>
                                    </p:anim>
                                    <p:anim calcmode="lin" valueType="num">
                                      <p:cBhvr additive="base">
                                        <p:cTn id="32" dur="10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5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1000" fill="hold"/>
                                        <p:tgtEl>
                                          <p:spTgt spid="34"/>
                                        </p:tgtEl>
                                        <p:attrNameLst>
                                          <p:attrName>ppt_x</p:attrName>
                                        </p:attrNameLst>
                                      </p:cBhvr>
                                      <p:tavLst>
                                        <p:tav tm="0">
                                          <p:val>
                                            <p:strVal val="#ppt_x"/>
                                          </p:val>
                                        </p:tav>
                                        <p:tav tm="100000">
                                          <p:val>
                                            <p:strVal val="#ppt_x"/>
                                          </p:val>
                                        </p:tav>
                                      </p:tavLst>
                                    </p:anim>
                                    <p:anim calcmode="lin" valueType="num">
                                      <p:cBhvr additive="base">
                                        <p:cTn id="36" dur="1000" fill="hold"/>
                                        <p:tgtEl>
                                          <p:spTgt spid="34"/>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125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2" presetClass="entr" presetSubtype="2" fill="hold" grpId="0" nodeType="withEffect">
                                  <p:stCondLst>
                                    <p:cond delay="150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1000" fill="hold"/>
                                        <p:tgtEl>
                                          <p:spTgt spid="38"/>
                                        </p:tgtEl>
                                        <p:attrNameLst>
                                          <p:attrName>ppt_x</p:attrName>
                                        </p:attrNameLst>
                                      </p:cBhvr>
                                      <p:tavLst>
                                        <p:tav tm="0">
                                          <p:val>
                                            <p:strVal val="1+#ppt_w/2"/>
                                          </p:val>
                                        </p:tav>
                                        <p:tav tm="100000">
                                          <p:val>
                                            <p:strVal val="#ppt_x"/>
                                          </p:val>
                                        </p:tav>
                                      </p:tavLst>
                                    </p:anim>
                                    <p:anim calcmode="lin" valueType="num">
                                      <p:cBhvr additive="base">
                                        <p:cTn id="43" dur="1000" fill="hold"/>
                                        <p:tgtEl>
                                          <p:spTgt spid="38"/>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75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2" presetClass="entr" presetSubtype="2" fill="hold" grpId="0" nodeType="withEffect">
                                  <p:stCondLst>
                                    <p:cond delay="200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1000" fill="hold"/>
                                        <p:tgtEl>
                                          <p:spTgt spid="40"/>
                                        </p:tgtEl>
                                        <p:attrNameLst>
                                          <p:attrName>ppt_x</p:attrName>
                                        </p:attrNameLst>
                                      </p:cBhvr>
                                      <p:tavLst>
                                        <p:tav tm="0">
                                          <p:val>
                                            <p:strVal val="1+#ppt_w/2"/>
                                          </p:val>
                                        </p:tav>
                                        <p:tav tm="100000">
                                          <p:val>
                                            <p:strVal val="#ppt_x"/>
                                          </p:val>
                                        </p:tav>
                                      </p:tavLst>
                                    </p:anim>
                                    <p:anim calcmode="lin" valueType="num">
                                      <p:cBhvr additive="base">
                                        <p:cTn id="50" dur="1000" fill="hold"/>
                                        <p:tgtEl>
                                          <p:spTgt spid="40"/>
                                        </p:tgtEl>
                                        <p:attrNameLst>
                                          <p:attrName>ppt_y</p:attrName>
                                        </p:attrNameLst>
                                      </p:cBhvr>
                                      <p:tavLst>
                                        <p:tav tm="0">
                                          <p:val>
                                            <p:strVal val="#ppt_y"/>
                                          </p:val>
                                        </p:tav>
                                        <p:tav tm="100000">
                                          <p:val>
                                            <p:strVal val="#ppt_y"/>
                                          </p:val>
                                        </p:tav>
                                      </p:tavLst>
                                    </p:anim>
                                  </p:childTnLst>
                                </p:cTn>
                              </p:par>
                              <p:par>
                                <p:cTn id="51" presetID="22" presetClass="entr" presetSubtype="8" fill="hold" grpId="0" nodeType="withEffect">
                                  <p:stCondLst>
                                    <p:cond delay="225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par>
                                <p:cTn id="54" presetID="2" presetClass="entr" presetSubtype="8" fill="hold" grpId="0" nodeType="withEffect">
                                  <p:stCondLst>
                                    <p:cond delay="250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1000" fill="hold"/>
                                        <p:tgtEl>
                                          <p:spTgt spid="42"/>
                                        </p:tgtEl>
                                        <p:attrNameLst>
                                          <p:attrName>ppt_x</p:attrName>
                                        </p:attrNameLst>
                                      </p:cBhvr>
                                      <p:tavLst>
                                        <p:tav tm="0">
                                          <p:val>
                                            <p:strVal val="0-#ppt_w/2"/>
                                          </p:val>
                                        </p:tav>
                                        <p:tav tm="100000">
                                          <p:val>
                                            <p:strVal val="#ppt_x"/>
                                          </p:val>
                                        </p:tav>
                                      </p:tavLst>
                                    </p:anim>
                                    <p:anim calcmode="lin" valueType="num">
                                      <p:cBhvr additive="base">
                                        <p:cTn id="57"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2" grpId="0" animBg="1"/>
      <p:bldP spid="33" grpId="0" animBg="1"/>
      <p:bldP spid="35" grpId="0" animBg="1"/>
      <p:bldP spid="38" grpId="0">
        <p:tmplLst>
          <p:tmpl>
            <p:tnLst>
              <p:par>
                <p:cTn presetID="2" presetClass="entr" presetSubtype="2" fill="hold" nodeType="withEffect">
                  <p:stCondLst>
                    <p:cond delay="1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2" presetClass="entr" presetSubtype="8" fill="hold" nodeType="withEffect">
                  <p:stCondLst>
                    <p:cond delay="125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p:tmplLst>
          <p:tmpl>
            <p:tnLst>
              <p:par>
                <p:cTn presetID="2" presetClass="entr" presetSubtype="2"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2" presetClass="entr" presetSubtype="8" fill="hold" nodeType="withEffect">
                  <p:stCondLst>
                    <p:cond delay="17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p:tnLst>
              <p:par>
                <p:cTn presetID="2" presetClass="entr" presetSubtype="8" fill="hold" nodeType="withEffect">
                  <p:stCondLst>
                    <p:cond delay="2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fill="hold"/>
                        <p:tgtEl>
                          <p:spTgt spid="42"/>
                        </p:tgtEl>
                        <p:attrNameLst>
                          <p:attrName>ppt_x</p:attrName>
                        </p:attrNameLst>
                      </p:cBhvr>
                      <p:tavLst>
                        <p:tav tm="0">
                          <p:val>
                            <p:strVal val="0-#ppt_w/2"/>
                          </p:val>
                        </p:tav>
                        <p:tav tm="100000">
                          <p:val>
                            <p:strVal val="#ppt_x"/>
                          </p:val>
                        </p:tav>
                      </p:tavLst>
                    </p:anim>
                    <p:anim calcmode="lin" valueType="num">
                      <p:cBhvr additive="base">
                        <p:cTn dur="1000" fill="hold"/>
                        <p:tgtEl>
                          <p:spTgt spid="42"/>
                        </p:tgtEl>
                        <p:attrNameLst>
                          <p:attrName>ppt_y</p:attrName>
                        </p:attrNameLst>
                      </p:cBhvr>
                      <p:tavLst>
                        <p:tav tm="0">
                          <p:val>
                            <p:strVal val="#ppt_y"/>
                          </p:val>
                        </p:tav>
                        <p:tav tm="100000">
                          <p:val>
                            <p:strVal val="#ppt_y"/>
                          </p:val>
                        </p:tav>
                      </p:tavLst>
                    </p:anim>
                  </p:childTnLst>
                </p:cTn>
              </p:par>
            </p:tnLst>
          </p:tmpl>
        </p:tmplLst>
      </p:bldP>
      <p:bldP spid="48" grpId="0">
        <p:tmplLst>
          <p:tmpl>
            <p:tnLst>
              <p:par>
                <p:cTn presetID="22" presetClass="entr" presetSubtype="8" fill="hold" nodeType="withEffect">
                  <p:stCondLst>
                    <p:cond delay="225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8_Infografika kruhova /proces 3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kruhová</a:t>
            </a:r>
            <a:r>
              <a:rPr lang="en-US"/>
              <a:t> /</a:t>
            </a:r>
            <a:r>
              <a:rPr lang="en-US" err="1"/>
              <a:t>proces</a:t>
            </a:r>
            <a:r>
              <a:rPr lang="en-US"/>
              <a:t> 3x</a:t>
            </a:r>
          </a:p>
        </p:txBody>
      </p:sp>
      <p:sp>
        <p:nvSpPr>
          <p:cNvPr id="53" name="Oval 3">
            <a:extLst>
              <a:ext uri="{FF2B5EF4-FFF2-40B4-BE49-F238E27FC236}">
                <a16:creationId xmlns:a16="http://schemas.microsoft.com/office/drawing/2014/main" id="{C6CC31B1-D630-4DC9-814F-480028429B50}"/>
              </a:ext>
            </a:extLst>
          </p:cNvPr>
          <p:cNvSpPr/>
          <p:nvPr userDrawn="1"/>
        </p:nvSpPr>
        <p:spPr>
          <a:xfrm>
            <a:off x="704850" y="2136775"/>
            <a:ext cx="3552825" cy="3551238"/>
          </a:xfrm>
          <a:prstGeom prst="ellipse">
            <a:avLst/>
          </a:prstGeom>
          <a:noFill/>
          <a:ln w="57150">
            <a:solidFill>
              <a:schemeClr val="accent1">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Arc 4">
            <a:extLst>
              <a:ext uri="{FF2B5EF4-FFF2-40B4-BE49-F238E27FC236}">
                <a16:creationId xmlns:a16="http://schemas.microsoft.com/office/drawing/2014/main" id="{FD6FC51F-3039-495B-ABB5-E4214522D836}"/>
              </a:ext>
            </a:extLst>
          </p:cNvPr>
          <p:cNvSpPr/>
          <p:nvPr userDrawn="1"/>
        </p:nvSpPr>
        <p:spPr>
          <a:xfrm>
            <a:off x="706438" y="2139950"/>
            <a:ext cx="3548062" cy="3548063"/>
          </a:xfrm>
          <a:prstGeom prst="arc">
            <a:avLst>
              <a:gd name="adj1" fmla="val 10766207"/>
              <a:gd name="adj2" fmla="val 0"/>
            </a:avLst>
          </a:prstGeom>
          <a:ln w="57150" cap="sq">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9" name="Oval 5">
            <a:extLst>
              <a:ext uri="{FF2B5EF4-FFF2-40B4-BE49-F238E27FC236}">
                <a16:creationId xmlns:a16="http://schemas.microsoft.com/office/drawing/2014/main" id="{6F0B9A89-358C-4408-BB2E-982542CB2F99}"/>
              </a:ext>
            </a:extLst>
          </p:cNvPr>
          <p:cNvSpPr/>
          <p:nvPr userDrawn="1"/>
        </p:nvSpPr>
        <p:spPr>
          <a:xfrm>
            <a:off x="4264025" y="2136775"/>
            <a:ext cx="3552825" cy="3551238"/>
          </a:xfrm>
          <a:prstGeom prst="ellipse">
            <a:avLst/>
          </a:prstGeom>
          <a:noFill/>
          <a:ln w="57150">
            <a:solidFill>
              <a:schemeClr val="accent5">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Arc 6">
            <a:extLst>
              <a:ext uri="{FF2B5EF4-FFF2-40B4-BE49-F238E27FC236}">
                <a16:creationId xmlns:a16="http://schemas.microsoft.com/office/drawing/2014/main" id="{F4FD6AA4-49E9-4445-AF13-22B90EBF10FD}"/>
              </a:ext>
            </a:extLst>
          </p:cNvPr>
          <p:cNvSpPr/>
          <p:nvPr userDrawn="1"/>
        </p:nvSpPr>
        <p:spPr>
          <a:xfrm rot="10800000">
            <a:off x="4265613" y="2139950"/>
            <a:ext cx="3548062" cy="3548063"/>
          </a:xfrm>
          <a:prstGeom prst="arc">
            <a:avLst>
              <a:gd name="adj1" fmla="val 10766207"/>
              <a:gd name="adj2" fmla="val 0"/>
            </a:avLst>
          </a:prstGeom>
          <a:ln w="57150" cap="sq">
            <a:solidFill>
              <a:schemeClr val="accent5"/>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004C96"/>
              </a:solidFill>
            </a:endParaRPr>
          </a:p>
        </p:txBody>
      </p:sp>
      <p:sp>
        <p:nvSpPr>
          <p:cNvPr id="62" name="Oval 7">
            <a:extLst>
              <a:ext uri="{FF2B5EF4-FFF2-40B4-BE49-F238E27FC236}">
                <a16:creationId xmlns:a16="http://schemas.microsoft.com/office/drawing/2014/main" id="{C686483B-F435-41E1-A67C-66C507A249EC}"/>
              </a:ext>
            </a:extLst>
          </p:cNvPr>
          <p:cNvSpPr/>
          <p:nvPr userDrawn="1"/>
        </p:nvSpPr>
        <p:spPr>
          <a:xfrm>
            <a:off x="7812088" y="2136775"/>
            <a:ext cx="3552825" cy="3551238"/>
          </a:xfrm>
          <a:prstGeom prst="ellipse">
            <a:avLst/>
          </a:prstGeom>
          <a:noFill/>
          <a:ln w="57150">
            <a:solidFill>
              <a:schemeClr val="accent3">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 name="Arc 8">
            <a:extLst>
              <a:ext uri="{FF2B5EF4-FFF2-40B4-BE49-F238E27FC236}">
                <a16:creationId xmlns:a16="http://schemas.microsoft.com/office/drawing/2014/main" id="{EC09D83E-FE4A-4325-9800-5DEE84D9849C}"/>
              </a:ext>
            </a:extLst>
          </p:cNvPr>
          <p:cNvSpPr/>
          <p:nvPr userDrawn="1"/>
        </p:nvSpPr>
        <p:spPr>
          <a:xfrm>
            <a:off x="7813675" y="2139950"/>
            <a:ext cx="3548063" cy="3548063"/>
          </a:xfrm>
          <a:prstGeom prst="arc">
            <a:avLst>
              <a:gd name="adj1" fmla="val 10766207"/>
              <a:gd name="adj2" fmla="val 0"/>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6" name="Oval 11">
            <a:extLst>
              <a:ext uri="{FF2B5EF4-FFF2-40B4-BE49-F238E27FC236}">
                <a16:creationId xmlns:a16="http://schemas.microsoft.com/office/drawing/2014/main" id="{9CE7A1FB-73F8-44DB-AB3B-E220F548184A}"/>
              </a:ext>
            </a:extLst>
          </p:cNvPr>
          <p:cNvSpPr/>
          <p:nvPr/>
        </p:nvSpPr>
        <p:spPr bwMode="auto">
          <a:xfrm>
            <a:off x="2041525" y="2800350"/>
            <a:ext cx="927100"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rgbClr val="474747"/>
                </a:solidFill>
                <a:latin typeface="+mj-lt"/>
                <a:ea typeface="linea-basic-10"/>
                <a:cs typeface="linea-basic-10"/>
              </a:rPr>
              <a:t>1</a:t>
            </a:r>
            <a:endParaRPr lang="en-US" altLang="sk-SK" sz="2800" b="1">
              <a:solidFill>
                <a:srgbClr val="474747"/>
              </a:solidFill>
              <a:latin typeface="+mj-lt"/>
              <a:ea typeface="Montserrat" panose="00000500000000000000" pitchFamily="50" charset="0"/>
              <a:cs typeface="Montserrat" panose="00000500000000000000" pitchFamily="50" charset="0"/>
            </a:endParaRPr>
          </a:p>
        </p:txBody>
      </p:sp>
      <p:sp>
        <p:nvSpPr>
          <p:cNvPr id="69" name="Oval 14">
            <a:extLst>
              <a:ext uri="{FF2B5EF4-FFF2-40B4-BE49-F238E27FC236}">
                <a16:creationId xmlns:a16="http://schemas.microsoft.com/office/drawing/2014/main" id="{2659D976-9140-47C5-B7A5-47B3F8651389}"/>
              </a:ext>
            </a:extLst>
          </p:cNvPr>
          <p:cNvSpPr/>
          <p:nvPr/>
        </p:nvSpPr>
        <p:spPr bwMode="auto">
          <a:xfrm>
            <a:off x="5575300" y="2800350"/>
            <a:ext cx="928688"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rgbClr val="474747"/>
                </a:solidFill>
                <a:latin typeface="+mj-lt"/>
                <a:ea typeface="linea-basic-10"/>
                <a:cs typeface="linea-basic-10"/>
              </a:rPr>
              <a:t>2</a:t>
            </a:r>
            <a:endParaRPr lang="en-US" altLang="sk-SK" sz="2800" b="1">
              <a:solidFill>
                <a:srgbClr val="474747"/>
              </a:solidFill>
              <a:latin typeface="+mj-lt"/>
              <a:ea typeface="Montserrat" panose="00000500000000000000" pitchFamily="50" charset="0"/>
              <a:cs typeface="Montserrat" panose="00000500000000000000" pitchFamily="50" charset="0"/>
            </a:endParaRPr>
          </a:p>
        </p:txBody>
      </p:sp>
      <p:sp>
        <p:nvSpPr>
          <p:cNvPr id="72" name="Oval 17">
            <a:extLst>
              <a:ext uri="{FF2B5EF4-FFF2-40B4-BE49-F238E27FC236}">
                <a16:creationId xmlns:a16="http://schemas.microsoft.com/office/drawing/2014/main" id="{056DDC7D-77E9-4E19-8E98-D647D58E57F6}"/>
              </a:ext>
            </a:extLst>
          </p:cNvPr>
          <p:cNvSpPr/>
          <p:nvPr/>
        </p:nvSpPr>
        <p:spPr bwMode="auto">
          <a:xfrm>
            <a:off x="9124950" y="2800350"/>
            <a:ext cx="928688"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rgbClr val="474747"/>
                </a:solidFill>
                <a:latin typeface="+mj-lt"/>
                <a:ea typeface="linea-basic-10"/>
                <a:cs typeface="linea-basic-10"/>
              </a:rPr>
              <a:t>3</a:t>
            </a:r>
            <a:endParaRPr lang="en-US" altLang="sk-SK" sz="2800" b="1">
              <a:solidFill>
                <a:srgbClr val="474747"/>
              </a:solidFill>
              <a:latin typeface="+mj-lt"/>
              <a:ea typeface="Montserrat" panose="00000500000000000000" pitchFamily="50" charset="0"/>
              <a:cs typeface="Montserrat" panose="00000500000000000000" pitchFamily="50" charset="0"/>
            </a:endParaRPr>
          </a:p>
        </p:txBody>
      </p:sp>
      <p:sp>
        <p:nvSpPr>
          <p:cNvPr id="73" name="Text Placeholder 3">
            <a:extLst>
              <a:ext uri="{FF2B5EF4-FFF2-40B4-BE49-F238E27FC236}">
                <a16:creationId xmlns:a16="http://schemas.microsoft.com/office/drawing/2014/main" id="{2636ADBB-81F2-42F2-A44E-E6DF2B5FA7BE}"/>
              </a:ext>
            </a:extLst>
          </p:cNvPr>
          <p:cNvSpPr>
            <a:spLocks noGrp="1"/>
          </p:cNvSpPr>
          <p:nvPr>
            <p:ph type="body" sz="quarter" idx="23" hasCustomPrompt="1"/>
          </p:nvPr>
        </p:nvSpPr>
        <p:spPr>
          <a:xfrm>
            <a:off x="1587814" y="4473575"/>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74" name="Text Placeholder 3">
            <a:extLst>
              <a:ext uri="{FF2B5EF4-FFF2-40B4-BE49-F238E27FC236}">
                <a16:creationId xmlns:a16="http://schemas.microsoft.com/office/drawing/2014/main" id="{FFCE24FD-6550-4AC5-B00D-D14F249F2CF3}"/>
              </a:ext>
            </a:extLst>
          </p:cNvPr>
          <p:cNvSpPr>
            <a:spLocks noGrp="1"/>
          </p:cNvSpPr>
          <p:nvPr>
            <p:ph type="body" sz="quarter" idx="24" hasCustomPrompt="1"/>
          </p:nvPr>
        </p:nvSpPr>
        <p:spPr>
          <a:xfrm>
            <a:off x="1587814" y="4086861"/>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75" name="Text Placeholder 3">
            <a:extLst>
              <a:ext uri="{FF2B5EF4-FFF2-40B4-BE49-F238E27FC236}">
                <a16:creationId xmlns:a16="http://schemas.microsoft.com/office/drawing/2014/main" id="{0F0F0387-0DB3-4888-B562-F1B51DD61505}"/>
              </a:ext>
            </a:extLst>
          </p:cNvPr>
          <p:cNvSpPr>
            <a:spLocks noGrp="1"/>
          </p:cNvSpPr>
          <p:nvPr>
            <p:ph type="body" sz="quarter" idx="25" hasCustomPrompt="1"/>
          </p:nvPr>
        </p:nvSpPr>
        <p:spPr>
          <a:xfrm>
            <a:off x="5130381" y="4473573"/>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77" name="Text Placeholder 3">
            <a:extLst>
              <a:ext uri="{FF2B5EF4-FFF2-40B4-BE49-F238E27FC236}">
                <a16:creationId xmlns:a16="http://schemas.microsoft.com/office/drawing/2014/main" id="{497AD4CD-4DD2-471F-B1C7-76BC87157007}"/>
              </a:ext>
            </a:extLst>
          </p:cNvPr>
          <p:cNvSpPr>
            <a:spLocks noGrp="1"/>
          </p:cNvSpPr>
          <p:nvPr>
            <p:ph type="body" sz="quarter" idx="27" hasCustomPrompt="1"/>
          </p:nvPr>
        </p:nvSpPr>
        <p:spPr>
          <a:xfrm>
            <a:off x="8654978" y="4473573"/>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78" name="Text Placeholder 3">
            <a:extLst>
              <a:ext uri="{FF2B5EF4-FFF2-40B4-BE49-F238E27FC236}">
                <a16:creationId xmlns:a16="http://schemas.microsoft.com/office/drawing/2014/main" id="{B856D1B9-0AB1-4758-8F88-0859B1205BB1}"/>
              </a:ext>
            </a:extLst>
          </p:cNvPr>
          <p:cNvSpPr>
            <a:spLocks noGrp="1"/>
          </p:cNvSpPr>
          <p:nvPr>
            <p:ph type="body" sz="quarter" idx="28" hasCustomPrompt="1"/>
          </p:nvPr>
        </p:nvSpPr>
        <p:spPr>
          <a:xfrm>
            <a:off x="8654978" y="4086859"/>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19" name="Text Placeholder 3">
            <a:extLst>
              <a:ext uri="{FF2B5EF4-FFF2-40B4-BE49-F238E27FC236}">
                <a16:creationId xmlns:a16="http://schemas.microsoft.com/office/drawing/2014/main" id="{1B4EB375-E21D-4769-A797-AB040101ECC7}"/>
              </a:ext>
            </a:extLst>
          </p:cNvPr>
          <p:cNvSpPr>
            <a:spLocks noGrp="1"/>
          </p:cNvSpPr>
          <p:nvPr>
            <p:ph type="body" sz="quarter" idx="29" hasCustomPrompt="1"/>
          </p:nvPr>
        </p:nvSpPr>
        <p:spPr>
          <a:xfrm>
            <a:off x="5131700" y="4086859"/>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Tree>
    <p:extLst>
      <p:ext uri="{BB962C8B-B14F-4D97-AF65-F5344CB8AC3E}">
        <p14:creationId xmlns:p14="http://schemas.microsoft.com/office/powerpoint/2010/main" val="359963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800" fill="hold"/>
                                        <p:tgtEl>
                                          <p:spTgt spid="53"/>
                                        </p:tgtEl>
                                        <p:attrNameLst>
                                          <p:attrName>ppt_x</p:attrName>
                                        </p:attrNameLst>
                                      </p:cBhvr>
                                      <p:tavLst>
                                        <p:tav tm="0">
                                          <p:val>
                                            <p:strVal val="#ppt_x"/>
                                          </p:val>
                                        </p:tav>
                                        <p:tav tm="100000">
                                          <p:val>
                                            <p:strVal val="#ppt_x"/>
                                          </p:val>
                                        </p:tav>
                                      </p:tavLst>
                                    </p:anim>
                                    <p:anim calcmode="lin" valueType="num">
                                      <p:cBhvr additive="base">
                                        <p:cTn id="16" dur="8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0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800" fill="hold"/>
                                        <p:tgtEl>
                                          <p:spTgt spid="59"/>
                                        </p:tgtEl>
                                        <p:attrNameLst>
                                          <p:attrName>ppt_x</p:attrName>
                                        </p:attrNameLst>
                                      </p:cBhvr>
                                      <p:tavLst>
                                        <p:tav tm="0">
                                          <p:val>
                                            <p:strVal val="#ppt_x"/>
                                          </p:val>
                                        </p:tav>
                                        <p:tav tm="100000">
                                          <p:val>
                                            <p:strVal val="#ppt_x"/>
                                          </p:val>
                                        </p:tav>
                                      </p:tavLst>
                                    </p:anim>
                                    <p:anim calcmode="lin" valueType="num">
                                      <p:cBhvr additive="base">
                                        <p:cTn id="20" dur="800" fill="hold"/>
                                        <p:tgtEl>
                                          <p:spTgt spid="5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0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800" fill="hold"/>
                                        <p:tgtEl>
                                          <p:spTgt spid="62"/>
                                        </p:tgtEl>
                                        <p:attrNameLst>
                                          <p:attrName>ppt_x</p:attrName>
                                        </p:attrNameLst>
                                      </p:cBhvr>
                                      <p:tavLst>
                                        <p:tav tm="0">
                                          <p:val>
                                            <p:strVal val="#ppt_x"/>
                                          </p:val>
                                        </p:tav>
                                        <p:tav tm="100000">
                                          <p:val>
                                            <p:strVal val="#ppt_x"/>
                                          </p:val>
                                        </p:tav>
                                      </p:tavLst>
                                    </p:anim>
                                    <p:anim calcmode="lin" valueType="num">
                                      <p:cBhvr additive="base">
                                        <p:cTn id="24" dur="800" fill="hold"/>
                                        <p:tgtEl>
                                          <p:spTgt spid="62"/>
                                        </p:tgtEl>
                                        <p:attrNameLst>
                                          <p:attrName>ppt_y</p:attrName>
                                        </p:attrNameLst>
                                      </p:cBhvr>
                                      <p:tavLst>
                                        <p:tav tm="0">
                                          <p:val>
                                            <p:strVal val="0-#ppt_h/2"/>
                                          </p:val>
                                        </p:tav>
                                        <p:tav tm="100000">
                                          <p:val>
                                            <p:strVal val="#ppt_y"/>
                                          </p:val>
                                        </p:tav>
                                      </p:tavLst>
                                    </p:anim>
                                  </p:childTnLst>
                                </p:cTn>
                              </p:par>
                              <p:par>
                                <p:cTn id="25" presetID="22" presetClass="entr" presetSubtype="8" fill="hold" nodeType="withEffect">
                                  <p:stCondLst>
                                    <p:cond delay="80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200"/>
                                        <p:tgtEl>
                                          <p:spTgt spid="54"/>
                                        </p:tgtEl>
                                      </p:cBhvr>
                                    </p:animEffect>
                                  </p:childTnLst>
                                </p:cTn>
                              </p:par>
                              <p:par>
                                <p:cTn id="28" presetID="22" presetClass="entr" presetSubtype="8" fill="hold" nodeType="withEffect">
                                  <p:stCondLst>
                                    <p:cond delay="1000"/>
                                  </p:stCondLst>
                                  <p:childTnLst>
                                    <p:set>
                                      <p:cBhvr>
                                        <p:cTn id="29" dur="1" fill="hold">
                                          <p:stCondLst>
                                            <p:cond delay="0"/>
                                          </p:stCondLst>
                                        </p:cTn>
                                        <p:tgtEl>
                                          <p:spTgt spid="61"/>
                                        </p:tgtEl>
                                        <p:attrNameLst>
                                          <p:attrName>style.visibility</p:attrName>
                                        </p:attrNameLst>
                                      </p:cBhvr>
                                      <p:to>
                                        <p:strVal val="visible"/>
                                      </p:to>
                                    </p:set>
                                    <p:animEffect transition="in" filter="wipe(left)">
                                      <p:cBhvr>
                                        <p:cTn id="30" dur="200"/>
                                        <p:tgtEl>
                                          <p:spTgt spid="61"/>
                                        </p:tgtEl>
                                      </p:cBhvr>
                                    </p:animEffect>
                                  </p:childTnLst>
                                </p:cTn>
                              </p:par>
                              <p:par>
                                <p:cTn id="31" presetID="22" presetClass="entr" presetSubtype="8" fill="hold" nodeType="withEffect">
                                  <p:stCondLst>
                                    <p:cond delay="120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200"/>
                                        <p:tgtEl>
                                          <p:spTgt spid="63"/>
                                        </p:tgtEl>
                                      </p:cBhvr>
                                    </p:animEffect>
                                  </p:childTnLst>
                                </p:cTn>
                              </p:par>
                              <p:par>
                                <p:cTn id="34" presetID="23" presetClass="entr" presetSubtype="288" fill="hold" grpId="0" nodeType="withEffect">
                                  <p:stCondLst>
                                    <p:cond delay="150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strVal val="4/3*#ppt_w"/>
                                          </p:val>
                                        </p:tav>
                                        <p:tav tm="100000">
                                          <p:val>
                                            <p:strVal val="#ppt_w"/>
                                          </p:val>
                                        </p:tav>
                                      </p:tavLst>
                                    </p:anim>
                                    <p:anim calcmode="lin" valueType="num">
                                      <p:cBhvr>
                                        <p:cTn id="37" dur="500" fill="hold"/>
                                        <p:tgtEl>
                                          <p:spTgt spid="66"/>
                                        </p:tgtEl>
                                        <p:attrNameLst>
                                          <p:attrName>ppt_h</p:attrName>
                                        </p:attrNameLst>
                                      </p:cBhvr>
                                      <p:tavLst>
                                        <p:tav tm="0">
                                          <p:val>
                                            <p:strVal val="4/3*#ppt_h"/>
                                          </p:val>
                                        </p:tav>
                                        <p:tav tm="100000">
                                          <p:val>
                                            <p:strVal val="#ppt_h"/>
                                          </p:val>
                                        </p:tav>
                                      </p:tavLst>
                                    </p:anim>
                                  </p:childTnLst>
                                </p:cTn>
                              </p:par>
                              <p:par>
                                <p:cTn id="38" presetID="22" presetClass="entr" presetSubtype="8" fill="hold" grpId="0" nodeType="withEffect">
                                  <p:stCondLst>
                                    <p:cond delay="1500"/>
                                  </p:stCondLst>
                                  <p:childTnLst>
                                    <p:set>
                                      <p:cBhvr>
                                        <p:cTn id="39" dur="1" fill="hold">
                                          <p:stCondLst>
                                            <p:cond delay="0"/>
                                          </p:stCondLst>
                                        </p:cTn>
                                        <p:tgtEl>
                                          <p:spTgt spid="74"/>
                                        </p:tgtEl>
                                        <p:attrNameLst>
                                          <p:attrName>style.visibility</p:attrName>
                                        </p:attrNameLst>
                                      </p:cBhvr>
                                      <p:to>
                                        <p:strVal val="visible"/>
                                      </p:to>
                                    </p:set>
                                    <p:animEffect transition="in" filter="wipe(left)">
                                      <p:cBhvr>
                                        <p:cTn id="40" dur="500"/>
                                        <p:tgtEl>
                                          <p:spTgt spid="74"/>
                                        </p:tgtEl>
                                      </p:cBhvr>
                                    </p:animEffect>
                                  </p:childTnLst>
                                </p:cTn>
                              </p:par>
                              <p:par>
                                <p:cTn id="41" presetID="6" presetClass="emph" presetSubtype="0" accel="50000" decel="50000" autoRev="1" fill="hold" grpId="1" nodeType="withEffect">
                                  <p:stCondLst>
                                    <p:cond delay="1500"/>
                                  </p:stCondLst>
                                  <p:childTnLst>
                                    <p:animScale>
                                      <p:cBhvr>
                                        <p:cTn id="42" dur="500" fill="hold"/>
                                        <p:tgtEl>
                                          <p:spTgt spid="74"/>
                                        </p:tgtEl>
                                      </p:cBhvr>
                                      <p:by x="120000" y="120000"/>
                                    </p:animScale>
                                  </p:childTnLst>
                                </p:cTn>
                              </p:par>
                              <p:par>
                                <p:cTn id="43" presetID="22" presetClass="entr" presetSubtype="8" fill="hold" grpId="0" nodeType="withEffect">
                                  <p:stCondLst>
                                    <p:cond delay="2000"/>
                                  </p:stCondLst>
                                  <p:childTnLst>
                                    <p:set>
                                      <p:cBhvr>
                                        <p:cTn id="44" dur="1" fill="hold">
                                          <p:stCondLst>
                                            <p:cond delay="0"/>
                                          </p:stCondLst>
                                        </p:cTn>
                                        <p:tgtEl>
                                          <p:spTgt spid="73">
                                            <p:txEl>
                                              <p:pRg st="0" end="0"/>
                                            </p:txEl>
                                          </p:spTgt>
                                        </p:tgtEl>
                                        <p:attrNameLst>
                                          <p:attrName>style.visibility</p:attrName>
                                        </p:attrNameLst>
                                      </p:cBhvr>
                                      <p:to>
                                        <p:strVal val="visible"/>
                                      </p:to>
                                    </p:set>
                                    <p:animEffect transition="in" filter="wipe(left)">
                                      <p:cBhvr>
                                        <p:cTn id="45" dur="500"/>
                                        <p:tgtEl>
                                          <p:spTgt spid="73">
                                            <p:txEl>
                                              <p:pRg st="0" end="0"/>
                                            </p:txEl>
                                          </p:spTgt>
                                        </p:tgtEl>
                                      </p:cBhvr>
                                    </p:animEffect>
                                  </p:childTnLst>
                                </p:cTn>
                              </p:par>
                              <p:par>
                                <p:cTn id="46" presetID="6" presetClass="emph" presetSubtype="0" accel="50000" decel="50000" autoRev="1" fill="hold" grpId="1" nodeType="withEffect">
                                  <p:stCondLst>
                                    <p:cond delay="2000"/>
                                  </p:stCondLst>
                                  <p:childTnLst>
                                    <p:animScale>
                                      <p:cBhvr>
                                        <p:cTn id="47" dur="500" fill="hold"/>
                                        <p:tgtEl>
                                          <p:spTgt spid="73">
                                            <p:txEl>
                                              <p:pRg st="0" end="0"/>
                                            </p:txEl>
                                          </p:spTgt>
                                        </p:tgtEl>
                                      </p:cBhvr>
                                      <p:by x="105000" y="105000"/>
                                    </p:animScale>
                                  </p:childTnLst>
                                </p:cTn>
                              </p:par>
                              <p:par>
                                <p:cTn id="48" presetID="23" presetClass="entr" presetSubtype="288" fill="hold" grpId="0" nodeType="withEffect">
                                  <p:stCondLst>
                                    <p:cond delay="1800"/>
                                  </p:stCondLst>
                                  <p:childTnLst>
                                    <p:set>
                                      <p:cBhvr>
                                        <p:cTn id="49" dur="1" fill="hold">
                                          <p:stCondLst>
                                            <p:cond delay="0"/>
                                          </p:stCondLst>
                                        </p:cTn>
                                        <p:tgtEl>
                                          <p:spTgt spid="69"/>
                                        </p:tgtEl>
                                        <p:attrNameLst>
                                          <p:attrName>style.visibility</p:attrName>
                                        </p:attrNameLst>
                                      </p:cBhvr>
                                      <p:to>
                                        <p:strVal val="visible"/>
                                      </p:to>
                                    </p:set>
                                    <p:anim calcmode="lin" valueType="num">
                                      <p:cBhvr>
                                        <p:cTn id="50" dur="500" fill="hold"/>
                                        <p:tgtEl>
                                          <p:spTgt spid="69"/>
                                        </p:tgtEl>
                                        <p:attrNameLst>
                                          <p:attrName>ppt_w</p:attrName>
                                        </p:attrNameLst>
                                      </p:cBhvr>
                                      <p:tavLst>
                                        <p:tav tm="0">
                                          <p:val>
                                            <p:strVal val="4/3*#ppt_w"/>
                                          </p:val>
                                        </p:tav>
                                        <p:tav tm="100000">
                                          <p:val>
                                            <p:strVal val="#ppt_w"/>
                                          </p:val>
                                        </p:tav>
                                      </p:tavLst>
                                    </p:anim>
                                    <p:anim calcmode="lin" valueType="num">
                                      <p:cBhvr>
                                        <p:cTn id="51" dur="500" fill="hold"/>
                                        <p:tgtEl>
                                          <p:spTgt spid="69"/>
                                        </p:tgtEl>
                                        <p:attrNameLst>
                                          <p:attrName>ppt_h</p:attrName>
                                        </p:attrNameLst>
                                      </p:cBhvr>
                                      <p:tavLst>
                                        <p:tav tm="0">
                                          <p:val>
                                            <p:strVal val="4/3*#ppt_h"/>
                                          </p:val>
                                        </p:tav>
                                        <p:tav tm="100000">
                                          <p:val>
                                            <p:strVal val="#ppt_h"/>
                                          </p:val>
                                        </p:tav>
                                      </p:tavLst>
                                    </p:anim>
                                  </p:childTnLst>
                                </p:cTn>
                              </p:par>
                              <p:par>
                                <p:cTn id="52" presetID="22" presetClass="entr" presetSubtype="8" fill="hold" grpId="0" nodeType="withEffect">
                                  <p:stCondLst>
                                    <p:cond delay="22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wipe(left)">
                                      <p:cBhvr>
                                        <p:cTn id="54" dur="500"/>
                                        <p:tgtEl>
                                          <p:spTgt spid="75">
                                            <p:txEl>
                                              <p:pRg st="0" end="0"/>
                                            </p:txEl>
                                          </p:spTgt>
                                        </p:tgtEl>
                                      </p:cBhvr>
                                    </p:animEffect>
                                  </p:childTnLst>
                                </p:cTn>
                              </p:par>
                              <p:par>
                                <p:cTn id="55" presetID="6" presetClass="emph" presetSubtype="0" accel="50000" decel="50000" autoRev="1" fill="hold" grpId="1" nodeType="withEffect">
                                  <p:stCondLst>
                                    <p:cond delay="2200"/>
                                  </p:stCondLst>
                                  <p:childTnLst>
                                    <p:animScale>
                                      <p:cBhvr>
                                        <p:cTn id="56" dur="500" fill="hold"/>
                                        <p:tgtEl>
                                          <p:spTgt spid="75">
                                            <p:txEl>
                                              <p:pRg st="0" end="0"/>
                                            </p:txEl>
                                          </p:spTgt>
                                        </p:tgtEl>
                                      </p:cBhvr>
                                      <p:by x="105000" y="105000"/>
                                    </p:animScale>
                                  </p:childTnLst>
                                </p:cTn>
                              </p:par>
                              <p:par>
                                <p:cTn id="57" presetID="23" presetClass="entr" presetSubtype="288" fill="hold" grpId="0" nodeType="withEffect">
                                  <p:stCondLst>
                                    <p:cond delay="210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strVal val="4/3*#ppt_w"/>
                                          </p:val>
                                        </p:tav>
                                        <p:tav tm="100000">
                                          <p:val>
                                            <p:strVal val="#ppt_w"/>
                                          </p:val>
                                        </p:tav>
                                      </p:tavLst>
                                    </p:anim>
                                    <p:anim calcmode="lin" valueType="num">
                                      <p:cBhvr>
                                        <p:cTn id="60" dur="500" fill="hold"/>
                                        <p:tgtEl>
                                          <p:spTgt spid="72"/>
                                        </p:tgtEl>
                                        <p:attrNameLst>
                                          <p:attrName>ppt_h</p:attrName>
                                        </p:attrNameLst>
                                      </p:cBhvr>
                                      <p:tavLst>
                                        <p:tav tm="0">
                                          <p:val>
                                            <p:strVal val="4/3*#ppt_h"/>
                                          </p:val>
                                        </p:tav>
                                        <p:tav tm="100000">
                                          <p:val>
                                            <p:strVal val="#ppt_h"/>
                                          </p:val>
                                        </p:tav>
                                      </p:tavLst>
                                    </p:anim>
                                  </p:childTnLst>
                                </p:cTn>
                              </p:par>
                              <p:par>
                                <p:cTn id="61" presetID="22" presetClass="entr" presetSubtype="8" fill="hold" grpId="0" nodeType="withEffect">
                                  <p:stCondLst>
                                    <p:cond delay="2100"/>
                                  </p:stCondLst>
                                  <p:childTnLst>
                                    <p:set>
                                      <p:cBhvr>
                                        <p:cTn id="62" dur="1" fill="hold">
                                          <p:stCondLst>
                                            <p:cond delay="0"/>
                                          </p:stCondLst>
                                        </p:cTn>
                                        <p:tgtEl>
                                          <p:spTgt spid="78"/>
                                        </p:tgtEl>
                                        <p:attrNameLst>
                                          <p:attrName>style.visibility</p:attrName>
                                        </p:attrNameLst>
                                      </p:cBhvr>
                                      <p:to>
                                        <p:strVal val="visible"/>
                                      </p:to>
                                    </p:set>
                                    <p:animEffect transition="in" filter="wipe(left)">
                                      <p:cBhvr>
                                        <p:cTn id="63" dur="500"/>
                                        <p:tgtEl>
                                          <p:spTgt spid="78"/>
                                        </p:tgtEl>
                                      </p:cBhvr>
                                    </p:animEffect>
                                  </p:childTnLst>
                                </p:cTn>
                              </p:par>
                              <p:par>
                                <p:cTn id="64" presetID="6" presetClass="emph" presetSubtype="0" accel="50000" decel="50000" autoRev="1" fill="hold" grpId="1" nodeType="withEffect">
                                  <p:stCondLst>
                                    <p:cond delay="2100"/>
                                  </p:stCondLst>
                                  <p:childTnLst>
                                    <p:animScale>
                                      <p:cBhvr>
                                        <p:cTn id="65" dur="500" fill="hold"/>
                                        <p:tgtEl>
                                          <p:spTgt spid="78"/>
                                        </p:tgtEl>
                                      </p:cBhvr>
                                      <p:by x="120000" y="120000"/>
                                    </p:animScale>
                                  </p:childTnLst>
                                </p:cTn>
                              </p:par>
                              <p:par>
                                <p:cTn id="66" presetID="22" presetClass="entr" presetSubtype="8" fill="hold" grpId="0" nodeType="withEffect">
                                  <p:stCondLst>
                                    <p:cond delay="2500"/>
                                  </p:stCondLst>
                                  <p:childTnLst>
                                    <p:set>
                                      <p:cBhvr>
                                        <p:cTn id="67" dur="1" fill="hold">
                                          <p:stCondLst>
                                            <p:cond delay="0"/>
                                          </p:stCondLst>
                                        </p:cTn>
                                        <p:tgtEl>
                                          <p:spTgt spid="77">
                                            <p:txEl>
                                              <p:pRg st="0" end="0"/>
                                            </p:txEl>
                                          </p:spTgt>
                                        </p:tgtEl>
                                        <p:attrNameLst>
                                          <p:attrName>style.visibility</p:attrName>
                                        </p:attrNameLst>
                                      </p:cBhvr>
                                      <p:to>
                                        <p:strVal val="visible"/>
                                      </p:to>
                                    </p:set>
                                    <p:animEffect transition="in" filter="wipe(left)">
                                      <p:cBhvr>
                                        <p:cTn id="68" dur="500"/>
                                        <p:tgtEl>
                                          <p:spTgt spid="77">
                                            <p:txEl>
                                              <p:pRg st="0" end="0"/>
                                            </p:txEl>
                                          </p:spTgt>
                                        </p:tgtEl>
                                      </p:cBhvr>
                                    </p:animEffect>
                                  </p:childTnLst>
                                </p:cTn>
                              </p:par>
                              <p:par>
                                <p:cTn id="69" presetID="6" presetClass="emph" presetSubtype="0" accel="50000" decel="50000" autoRev="1" fill="hold" grpId="1" nodeType="withEffect">
                                  <p:stCondLst>
                                    <p:cond delay="2500"/>
                                  </p:stCondLst>
                                  <p:childTnLst>
                                    <p:animScale>
                                      <p:cBhvr>
                                        <p:cTn id="70" dur="500" fill="hold"/>
                                        <p:tgtEl>
                                          <p:spTgt spid="77">
                                            <p:txEl>
                                              <p:pRg st="0" end="0"/>
                                            </p:txEl>
                                          </p:spTgt>
                                        </p:tgtEl>
                                      </p:cBhvr>
                                      <p:by x="105000" y="105000"/>
                                    </p:animScale>
                                  </p:childTnLst>
                                </p:cTn>
                              </p:par>
                              <p:par>
                                <p:cTn id="71" presetID="22" presetClass="entr" presetSubtype="8" fill="hold" grpId="0" nodeType="withEffect">
                                  <p:stCondLst>
                                    <p:cond delay="180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par>
                                <p:cTn id="74" presetID="6" presetClass="emph" presetSubtype="0" accel="50000" decel="50000" autoRev="1" fill="hold" grpId="1" nodeType="withEffect">
                                  <p:stCondLst>
                                    <p:cond delay="1800"/>
                                  </p:stCondLst>
                                  <p:childTnLst>
                                    <p:animScale>
                                      <p:cBhvr>
                                        <p:cTn id="75" dur="500" fill="hold"/>
                                        <p:tgtEl>
                                          <p:spTgt spid="1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3" grpId="0" animBg="1"/>
      <p:bldP spid="59" grpId="0" animBg="1"/>
      <p:bldP spid="62" grpId="0" animBg="1"/>
      <p:bldP spid="66" grpId="0" animBg="1"/>
      <p:bldP spid="69" grpId="0" animBg="1"/>
      <p:bldP spid="72" grpId="0" animBg="1"/>
      <p:bldP spid="73" grpId="0" build="p">
        <p:tmplLst>
          <p:tmpl lvl="1">
            <p:tnLst>
              <p:par>
                <p:cTn presetID="22" presetClass="entr" presetSubtype="8" fill="hold" nodeType="withEffect">
                  <p:stCondLst>
                    <p:cond delay="200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3" grpId="1" build="p">
        <p:tmplLst>
          <p:tmpl lvl="1">
            <p:tnLst>
              <p:par>
                <p:cTn presetID="6" presetClass="emph" presetSubtype="0" accel="50000" decel="50000" autoRev="1" fill="hold" nodeType="withEffect">
                  <p:stCondLst>
                    <p:cond delay="2000"/>
                  </p:stCondLst>
                  <p:childTnLst>
                    <p:animScale>
                      <p:cBhvr>
                        <p:cTn dur="500" fill="hold"/>
                        <p:tgtEl>
                          <p:spTgt spid="73"/>
                        </p:tgtEl>
                      </p:cBhvr>
                      <p:by x="105000" y="105000"/>
                    </p:animScale>
                  </p:childTnLst>
                </p:cTn>
              </p:par>
            </p:tnLst>
          </p:tmpl>
        </p:tmplLst>
      </p:bldP>
      <p:bldP spid="74" grpId="0">
        <p:tmplLst>
          <p:tmpl>
            <p:tnLst>
              <p:par>
                <p:cTn presetID="22" presetClass="entr" presetSubtype="8" fill="hold" nodeType="withEffect">
                  <p:stCondLst>
                    <p:cond delay="1500"/>
                  </p:stCondLst>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4" grpId="1">
        <p:tmplLst>
          <p:tmpl>
            <p:tnLst>
              <p:par>
                <p:cTn presetID="6" presetClass="emph" presetSubtype="0" accel="50000" decel="50000" autoRev="1" fill="hold" nodeType="withEffect">
                  <p:stCondLst>
                    <p:cond delay="1500"/>
                  </p:stCondLst>
                  <p:childTnLst>
                    <p:animScale>
                      <p:cBhvr>
                        <p:cTn dur="500" fill="hold"/>
                        <p:tgtEl>
                          <p:spTgt spid="74"/>
                        </p:tgtEl>
                      </p:cBhvr>
                      <p:by x="120000" y="120000"/>
                    </p:animScale>
                  </p:childTnLst>
                </p:cTn>
              </p:par>
            </p:tnLst>
          </p:tmpl>
        </p:tmplLst>
      </p:bldP>
      <p:bldP spid="75" grpId="0" build="p">
        <p:tmplLst>
          <p:tmpl lvl="1">
            <p:tnLst>
              <p:par>
                <p:cTn presetID="22" presetClass="entr" presetSubtype="8" fill="hold" nodeType="withEffect">
                  <p:stCondLst>
                    <p:cond delay="220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5" grpId="1" build="p">
        <p:tmplLst>
          <p:tmpl lvl="1">
            <p:tnLst>
              <p:par>
                <p:cTn presetID="6" presetClass="emph" presetSubtype="0" accel="50000" decel="50000" autoRev="1" fill="hold" nodeType="withEffect">
                  <p:stCondLst>
                    <p:cond delay="2200"/>
                  </p:stCondLst>
                  <p:childTnLst>
                    <p:animScale>
                      <p:cBhvr>
                        <p:cTn dur="500" fill="hold"/>
                        <p:tgtEl>
                          <p:spTgt spid="75"/>
                        </p:tgtEl>
                      </p:cBhvr>
                      <p:by x="105000" y="105000"/>
                    </p:animScale>
                  </p:childTnLst>
                </p:cTn>
              </p:par>
            </p:tnLst>
          </p:tmpl>
        </p:tmplLst>
      </p:bldP>
      <p:bldP spid="77" grpId="0" build="p">
        <p:tmplLst>
          <p:tmpl lvl="1">
            <p:tnLst>
              <p:par>
                <p:cTn presetID="22" presetClass="entr" presetSubtype="8" fill="hold" nodeType="withEffect">
                  <p:stCondLst>
                    <p:cond delay="2500"/>
                  </p:stCondLst>
                  <p:childTnLst>
                    <p:set>
                      <p:cBhvr>
                        <p:cTn dur="1" fill="hold">
                          <p:stCondLst>
                            <p:cond delay="0"/>
                          </p:stCondLst>
                        </p:cTn>
                        <p:tgtEl>
                          <p:spTgt spid="77"/>
                        </p:tgtEl>
                        <p:attrNameLst>
                          <p:attrName>style.visibility</p:attrName>
                        </p:attrNameLst>
                      </p:cBhvr>
                      <p:to>
                        <p:strVal val="visible"/>
                      </p:to>
                    </p:set>
                    <p:animEffect transition="in" filter="wipe(left)">
                      <p:cBhvr>
                        <p:cTn dur="500"/>
                        <p:tgtEl>
                          <p:spTgt spid="77"/>
                        </p:tgtEl>
                      </p:cBhvr>
                    </p:animEffect>
                  </p:childTnLst>
                </p:cTn>
              </p:par>
            </p:tnLst>
          </p:tmpl>
        </p:tmplLst>
      </p:bldP>
      <p:bldP spid="77" grpId="1" build="p">
        <p:tmplLst>
          <p:tmpl lvl="1">
            <p:tnLst>
              <p:par>
                <p:cTn presetID="6" presetClass="emph" presetSubtype="0" accel="50000" decel="50000" autoRev="1" fill="hold" nodeType="withEffect">
                  <p:stCondLst>
                    <p:cond delay="2500"/>
                  </p:stCondLst>
                  <p:childTnLst>
                    <p:animScale>
                      <p:cBhvr>
                        <p:cTn dur="500" fill="hold"/>
                        <p:tgtEl>
                          <p:spTgt spid="77"/>
                        </p:tgtEl>
                      </p:cBhvr>
                      <p:by x="105000" y="105000"/>
                    </p:animScale>
                  </p:childTnLst>
                </p:cTn>
              </p:par>
            </p:tnLst>
          </p:tmpl>
        </p:tmplLst>
      </p:bldP>
      <p:bldP spid="78" grpId="0">
        <p:tmplLst>
          <p:tmpl>
            <p:tnLst>
              <p:par>
                <p:cTn presetID="22" presetClass="entr" presetSubtype="8" fill="hold" nodeType="withEffect">
                  <p:stCondLst>
                    <p:cond delay="210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8" grpId="1">
        <p:tmplLst>
          <p:tmpl>
            <p:tnLst>
              <p:par>
                <p:cTn presetID="6" presetClass="emph" presetSubtype="0" accel="50000" decel="50000" autoRev="1" fill="hold" nodeType="withEffect">
                  <p:stCondLst>
                    <p:cond delay="2100"/>
                  </p:stCondLst>
                  <p:childTnLst>
                    <p:animScale>
                      <p:cBhvr>
                        <p:cTn dur="500" fill="hold"/>
                        <p:tgtEl>
                          <p:spTgt spid="78"/>
                        </p:tgtEl>
                      </p:cBhvr>
                      <p:by x="120000" y="120000"/>
                    </p:animScale>
                  </p:childTnLst>
                </p:cTn>
              </p:par>
            </p:tnLst>
          </p:tmpl>
        </p:tmplLst>
      </p:bldP>
      <p:bldP spid="19" grpId="0">
        <p:tmplLst>
          <p:tmpl>
            <p:tnLst>
              <p:par>
                <p:cTn presetID="22" presetClass="entr" presetSubtype="8" fill="hold" nodeType="withEffect">
                  <p:stCondLst>
                    <p:cond delay="180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19" grpId="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9_Infografika kruhova /proces 4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kruhová</a:t>
            </a:r>
            <a:r>
              <a:rPr lang="en-US"/>
              <a:t> /</a:t>
            </a:r>
            <a:r>
              <a:rPr lang="en-US" err="1"/>
              <a:t>proces</a:t>
            </a:r>
            <a:r>
              <a:rPr lang="en-US"/>
              <a:t> 4x</a:t>
            </a:r>
          </a:p>
        </p:txBody>
      </p:sp>
      <p:sp>
        <p:nvSpPr>
          <p:cNvPr id="32" name="Freeform 6">
            <a:extLst>
              <a:ext uri="{FF2B5EF4-FFF2-40B4-BE49-F238E27FC236}">
                <a16:creationId xmlns:a16="http://schemas.microsoft.com/office/drawing/2014/main" id="{558867FA-D082-40A1-B7A8-D9D9C49A53FF}"/>
              </a:ext>
            </a:extLst>
          </p:cNvPr>
          <p:cNvSpPr>
            <a:spLocks/>
          </p:cNvSpPr>
          <p:nvPr userDrawn="1"/>
        </p:nvSpPr>
        <p:spPr bwMode="auto">
          <a:xfrm>
            <a:off x="1406525" y="3321050"/>
            <a:ext cx="2584450"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fontAlgn="auto" latinLnBrk="1" hangingPunct="1">
              <a:spcBef>
                <a:spcPts val="0"/>
              </a:spcBef>
              <a:spcAft>
                <a:spcPts val="0"/>
              </a:spcAft>
              <a:defRPr/>
            </a:pPr>
            <a:endParaRPr lang="en-US" altLang="en-US" b="1">
              <a:solidFill>
                <a:srgbClr val="FFFFFF"/>
              </a:solidFill>
            </a:endParaRPr>
          </a:p>
        </p:txBody>
      </p:sp>
      <p:sp>
        <p:nvSpPr>
          <p:cNvPr id="33" name="Freeform 7">
            <a:extLst>
              <a:ext uri="{FF2B5EF4-FFF2-40B4-BE49-F238E27FC236}">
                <a16:creationId xmlns:a16="http://schemas.microsoft.com/office/drawing/2014/main" id="{E7F9497F-E4DB-4729-AD2A-6A3B4D60D85F}"/>
              </a:ext>
            </a:extLst>
          </p:cNvPr>
          <p:cNvSpPr>
            <a:spLocks/>
          </p:cNvSpPr>
          <p:nvPr userDrawn="1"/>
        </p:nvSpPr>
        <p:spPr bwMode="auto">
          <a:xfrm>
            <a:off x="3673475" y="2024063"/>
            <a:ext cx="2582863"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4" name="Freeform 10">
            <a:extLst>
              <a:ext uri="{FF2B5EF4-FFF2-40B4-BE49-F238E27FC236}">
                <a16:creationId xmlns:a16="http://schemas.microsoft.com/office/drawing/2014/main" id="{EE82254E-FFD7-4336-9E5E-5859FB86B7A5}"/>
              </a:ext>
            </a:extLst>
          </p:cNvPr>
          <p:cNvSpPr>
            <a:spLocks/>
          </p:cNvSpPr>
          <p:nvPr userDrawn="1"/>
        </p:nvSpPr>
        <p:spPr bwMode="auto">
          <a:xfrm>
            <a:off x="5938838" y="3321050"/>
            <a:ext cx="2582862"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5" name="Freeform 11">
            <a:extLst>
              <a:ext uri="{FF2B5EF4-FFF2-40B4-BE49-F238E27FC236}">
                <a16:creationId xmlns:a16="http://schemas.microsoft.com/office/drawing/2014/main" id="{30B5C52D-465C-468C-9569-54174E24202D}"/>
              </a:ext>
            </a:extLst>
          </p:cNvPr>
          <p:cNvSpPr>
            <a:spLocks/>
          </p:cNvSpPr>
          <p:nvPr userDrawn="1"/>
        </p:nvSpPr>
        <p:spPr bwMode="auto">
          <a:xfrm>
            <a:off x="8205788" y="2024063"/>
            <a:ext cx="2582862"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9" name="Freeform 5">
            <a:extLst>
              <a:ext uri="{FF2B5EF4-FFF2-40B4-BE49-F238E27FC236}">
                <a16:creationId xmlns:a16="http://schemas.microsoft.com/office/drawing/2014/main" id="{066AA459-E3EC-4C9C-8896-5C2E82AF8513}"/>
              </a:ext>
            </a:extLst>
          </p:cNvPr>
          <p:cNvSpPr>
            <a:spLocks/>
          </p:cNvSpPr>
          <p:nvPr/>
        </p:nvSpPr>
        <p:spPr bwMode="auto">
          <a:xfrm>
            <a:off x="1406525" y="2039938"/>
            <a:ext cx="2584450"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bg1"/>
          </a:solid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fontAlgn="auto" latinLnBrk="1" hangingPunct="1">
              <a:spcBef>
                <a:spcPts val="0"/>
              </a:spcBef>
              <a:spcAft>
                <a:spcPts val="0"/>
              </a:spcAft>
              <a:defRPr/>
            </a:pPr>
            <a:endParaRPr lang="en-US" altLang="en-US" b="1">
              <a:solidFill>
                <a:srgbClr val="FFFFFF"/>
              </a:solidFill>
            </a:endParaRPr>
          </a:p>
        </p:txBody>
      </p:sp>
      <p:sp>
        <p:nvSpPr>
          <p:cNvPr id="42" name="Freeform 8">
            <a:extLst>
              <a:ext uri="{FF2B5EF4-FFF2-40B4-BE49-F238E27FC236}">
                <a16:creationId xmlns:a16="http://schemas.microsoft.com/office/drawing/2014/main" id="{DCC178EF-287C-4412-9DAB-565DACC72A45}"/>
              </a:ext>
            </a:extLst>
          </p:cNvPr>
          <p:cNvSpPr>
            <a:spLocks/>
          </p:cNvSpPr>
          <p:nvPr/>
        </p:nvSpPr>
        <p:spPr bwMode="auto">
          <a:xfrm>
            <a:off x="3673475" y="3336925"/>
            <a:ext cx="2582863"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bg1"/>
          </a:solidFill>
          <a:ln w="28575" cap="flat" cmpd="sng" algn="ctr">
            <a:solidFill>
              <a:schemeClr val="accent5"/>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Freeform 9">
            <a:extLst>
              <a:ext uri="{FF2B5EF4-FFF2-40B4-BE49-F238E27FC236}">
                <a16:creationId xmlns:a16="http://schemas.microsoft.com/office/drawing/2014/main" id="{17CD4B83-08BF-4C5D-9406-9A0772F455AC}"/>
              </a:ext>
            </a:extLst>
          </p:cNvPr>
          <p:cNvSpPr>
            <a:spLocks/>
          </p:cNvSpPr>
          <p:nvPr/>
        </p:nvSpPr>
        <p:spPr bwMode="auto">
          <a:xfrm>
            <a:off x="5938838" y="2039938"/>
            <a:ext cx="2582862"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bg1"/>
          </a:solidFill>
          <a:ln w="28575" cap="flat" cmpd="sng" algn="ctr">
            <a:solidFill>
              <a:schemeClr val="accent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2" name="Freeform 12">
            <a:extLst>
              <a:ext uri="{FF2B5EF4-FFF2-40B4-BE49-F238E27FC236}">
                <a16:creationId xmlns:a16="http://schemas.microsoft.com/office/drawing/2014/main" id="{C644820E-0E65-4C1E-8ADD-29C571FDDF8B}"/>
              </a:ext>
            </a:extLst>
          </p:cNvPr>
          <p:cNvSpPr>
            <a:spLocks/>
          </p:cNvSpPr>
          <p:nvPr/>
        </p:nvSpPr>
        <p:spPr bwMode="auto">
          <a:xfrm>
            <a:off x="8205788" y="3210841"/>
            <a:ext cx="2583120" cy="1423071"/>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 name="connsiteX0" fmla="*/ 5000 w 10000"/>
              <a:gd name="connsiteY0" fmla="*/ 8517 h 10972"/>
              <a:gd name="connsiteX1" fmla="*/ 1227 w 10000"/>
              <a:gd name="connsiteY1" fmla="*/ 972 h 10972"/>
              <a:gd name="connsiteX2" fmla="*/ 0 w 10000"/>
              <a:gd name="connsiteY2" fmla="*/ 972 h 10972"/>
              <a:gd name="connsiteX3" fmla="*/ 5000 w 10000"/>
              <a:gd name="connsiteY3" fmla="*/ 10972 h 10972"/>
              <a:gd name="connsiteX4" fmla="*/ 10000 w 10000"/>
              <a:gd name="connsiteY4" fmla="*/ 972 h 10972"/>
              <a:gd name="connsiteX5" fmla="*/ 9375 w 10000"/>
              <a:gd name="connsiteY5" fmla="*/ 0 h 10972"/>
              <a:gd name="connsiteX6" fmla="*/ 8773 w 10000"/>
              <a:gd name="connsiteY6" fmla="*/ 972 h 10972"/>
              <a:gd name="connsiteX7" fmla="*/ 5000 w 10000"/>
              <a:gd name="connsiteY7" fmla="*/ 8517 h 10972"/>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1"/>
              <a:gd name="connsiteY0" fmla="*/ 8518 h 10973"/>
              <a:gd name="connsiteX1" fmla="*/ 1227 w 10001"/>
              <a:gd name="connsiteY1" fmla="*/ 973 h 10973"/>
              <a:gd name="connsiteX2" fmla="*/ 0 w 10001"/>
              <a:gd name="connsiteY2" fmla="*/ 973 h 10973"/>
              <a:gd name="connsiteX3" fmla="*/ 5000 w 10001"/>
              <a:gd name="connsiteY3" fmla="*/ 10973 h 10973"/>
              <a:gd name="connsiteX4" fmla="*/ 10000 w 10001"/>
              <a:gd name="connsiteY4" fmla="*/ 973 h 10973"/>
              <a:gd name="connsiteX5" fmla="*/ 9375 w 10001"/>
              <a:gd name="connsiteY5" fmla="*/ 1 h 10973"/>
              <a:gd name="connsiteX6" fmla="*/ 8773 w 10001"/>
              <a:gd name="connsiteY6" fmla="*/ 973 h 10973"/>
              <a:gd name="connsiteX7" fmla="*/ 5000 w 10001"/>
              <a:gd name="connsiteY7" fmla="*/ 8518 h 10973"/>
              <a:gd name="connsiteX0" fmla="*/ 5000 w 10001"/>
              <a:gd name="connsiteY0" fmla="*/ 8518 h 10973"/>
              <a:gd name="connsiteX1" fmla="*/ 1227 w 10001"/>
              <a:gd name="connsiteY1" fmla="*/ 973 h 10973"/>
              <a:gd name="connsiteX2" fmla="*/ 0 w 10001"/>
              <a:gd name="connsiteY2" fmla="*/ 973 h 10973"/>
              <a:gd name="connsiteX3" fmla="*/ 5000 w 10001"/>
              <a:gd name="connsiteY3" fmla="*/ 10973 h 10973"/>
              <a:gd name="connsiteX4" fmla="*/ 10000 w 10001"/>
              <a:gd name="connsiteY4" fmla="*/ 973 h 10973"/>
              <a:gd name="connsiteX5" fmla="*/ 9375 w 10001"/>
              <a:gd name="connsiteY5" fmla="*/ 1 h 10973"/>
              <a:gd name="connsiteX6" fmla="*/ 8773 w 10001"/>
              <a:gd name="connsiteY6" fmla="*/ 973 h 10973"/>
              <a:gd name="connsiteX7" fmla="*/ 5000 w 10001"/>
              <a:gd name="connsiteY7" fmla="*/ 8518 h 1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 h="10973">
                <a:moveTo>
                  <a:pt x="5000" y="8518"/>
                </a:moveTo>
                <a:cubicBezTo>
                  <a:pt x="2909" y="8518"/>
                  <a:pt x="1227" y="5155"/>
                  <a:pt x="1227" y="973"/>
                </a:cubicBezTo>
                <a:lnTo>
                  <a:pt x="0" y="973"/>
                </a:lnTo>
                <a:cubicBezTo>
                  <a:pt x="0" y="6518"/>
                  <a:pt x="2227" y="10973"/>
                  <a:pt x="5000" y="10973"/>
                </a:cubicBezTo>
                <a:cubicBezTo>
                  <a:pt x="7750" y="10973"/>
                  <a:pt x="10000" y="6518"/>
                  <a:pt x="10000" y="973"/>
                </a:cubicBezTo>
                <a:cubicBezTo>
                  <a:pt x="10031" y="977"/>
                  <a:pt x="9426" y="-44"/>
                  <a:pt x="9375" y="1"/>
                </a:cubicBezTo>
                <a:cubicBezTo>
                  <a:pt x="9387" y="-44"/>
                  <a:pt x="8802" y="977"/>
                  <a:pt x="8773" y="973"/>
                </a:cubicBezTo>
                <a:cubicBezTo>
                  <a:pt x="8773" y="5155"/>
                  <a:pt x="7068" y="8518"/>
                  <a:pt x="5000" y="8518"/>
                </a:cubicBezTo>
                <a:close/>
              </a:path>
            </a:pathLst>
          </a:custGeom>
          <a:solidFill>
            <a:schemeClr val="bg1"/>
          </a:solidFill>
          <a:ln w="28575" cap="flat" cmpd="sng" algn="ctr">
            <a:solidFill>
              <a:schemeClr val="accent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4" name="Rectangle 27">
            <a:extLst>
              <a:ext uri="{FF2B5EF4-FFF2-40B4-BE49-F238E27FC236}">
                <a16:creationId xmlns:a16="http://schemas.microsoft.com/office/drawing/2014/main" id="{E34F150D-B8FF-4210-B239-6DFE3F2B5B39}"/>
              </a:ext>
            </a:extLst>
          </p:cNvPr>
          <p:cNvSpPr>
            <a:spLocks noChangeArrowheads="1"/>
          </p:cNvSpPr>
          <p:nvPr userDrawn="1"/>
        </p:nvSpPr>
        <p:spPr bwMode="auto">
          <a:xfrm>
            <a:off x="2395893" y="3089606"/>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rgbClr val="474747"/>
                </a:solidFill>
                <a:latin typeface="+mj-lt"/>
              </a:rPr>
              <a:t>01</a:t>
            </a:r>
          </a:p>
        </p:txBody>
      </p:sp>
      <p:sp>
        <p:nvSpPr>
          <p:cNvPr id="65" name="Rectangle 28">
            <a:extLst>
              <a:ext uri="{FF2B5EF4-FFF2-40B4-BE49-F238E27FC236}">
                <a16:creationId xmlns:a16="http://schemas.microsoft.com/office/drawing/2014/main" id="{5428B8B5-1697-4B52-8CC7-888828A3D7FC}"/>
              </a:ext>
            </a:extLst>
          </p:cNvPr>
          <p:cNvSpPr>
            <a:spLocks noChangeArrowheads="1"/>
          </p:cNvSpPr>
          <p:nvPr userDrawn="1"/>
        </p:nvSpPr>
        <p:spPr bwMode="auto">
          <a:xfrm>
            <a:off x="4681894" y="3089606"/>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rgbClr val="474747"/>
                </a:solidFill>
                <a:latin typeface="+mj-lt"/>
              </a:rPr>
              <a:t>02</a:t>
            </a:r>
          </a:p>
        </p:txBody>
      </p:sp>
      <p:sp>
        <p:nvSpPr>
          <p:cNvPr id="66" name="Rectangle 29">
            <a:extLst>
              <a:ext uri="{FF2B5EF4-FFF2-40B4-BE49-F238E27FC236}">
                <a16:creationId xmlns:a16="http://schemas.microsoft.com/office/drawing/2014/main" id="{C33E774B-5DC0-4640-AE5C-1743D65E0DB9}"/>
              </a:ext>
            </a:extLst>
          </p:cNvPr>
          <p:cNvSpPr/>
          <p:nvPr userDrawn="1"/>
        </p:nvSpPr>
        <p:spPr>
          <a:xfrm>
            <a:off x="6940906" y="3089606"/>
            <a:ext cx="550151" cy="523220"/>
          </a:xfrm>
          <a:prstGeom prst="rect">
            <a:avLst/>
          </a:prstGeom>
        </p:spPr>
        <p:txBody>
          <a:bodyPr wrap="none">
            <a:spAutoFit/>
          </a:bodyPr>
          <a:lstStyle/>
          <a:p>
            <a:pPr algn="ctr" eaLnBrk="1" fontAlgn="auto" hangingPunct="1">
              <a:spcBef>
                <a:spcPts val="0"/>
              </a:spcBef>
              <a:spcAft>
                <a:spcPts val="0"/>
              </a:spcAft>
              <a:defRPr/>
            </a:pPr>
            <a:r>
              <a:rPr lang="en-US" sz="2800">
                <a:solidFill>
                  <a:srgbClr val="474747"/>
                </a:solidFill>
                <a:latin typeface="+mj-lt"/>
              </a:rPr>
              <a:t>03</a:t>
            </a:r>
          </a:p>
        </p:txBody>
      </p:sp>
      <p:sp>
        <p:nvSpPr>
          <p:cNvPr id="67" name="Rectangle 30">
            <a:extLst>
              <a:ext uri="{FF2B5EF4-FFF2-40B4-BE49-F238E27FC236}">
                <a16:creationId xmlns:a16="http://schemas.microsoft.com/office/drawing/2014/main" id="{EAD9FF1D-B878-467B-88DE-5FBB30801650}"/>
              </a:ext>
            </a:extLst>
          </p:cNvPr>
          <p:cNvSpPr/>
          <p:nvPr userDrawn="1"/>
        </p:nvSpPr>
        <p:spPr>
          <a:xfrm>
            <a:off x="9230080" y="3089606"/>
            <a:ext cx="550152" cy="523220"/>
          </a:xfrm>
          <a:prstGeom prst="rect">
            <a:avLst/>
          </a:prstGeom>
        </p:spPr>
        <p:txBody>
          <a:bodyPr wrap="none">
            <a:spAutoFit/>
          </a:bodyPr>
          <a:lstStyle/>
          <a:p>
            <a:pPr algn="ctr" eaLnBrk="1" fontAlgn="auto" hangingPunct="1">
              <a:spcBef>
                <a:spcPts val="0"/>
              </a:spcBef>
              <a:spcAft>
                <a:spcPts val="0"/>
              </a:spcAft>
              <a:defRPr/>
            </a:pPr>
            <a:r>
              <a:rPr lang="en-US" sz="2800">
                <a:solidFill>
                  <a:srgbClr val="474747"/>
                </a:solidFill>
                <a:latin typeface="+mj-lt"/>
              </a:rPr>
              <a:t>04</a:t>
            </a:r>
          </a:p>
        </p:txBody>
      </p:sp>
      <p:sp>
        <p:nvSpPr>
          <p:cNvPr id="36" name="Text Placeholder 3">
            <a:extLst>
              <a:ext uri="{FF2B5EF4-FFF2-40B4-BE49-F238E27FC236}">
                <a16:creationId xmlns:a16="http://schemas.microsoft.com/office/drawing/2014/main" id="{DE46C94E-E21D-43C9-8C8D-CE689D545CEA}"/>
              </a:ext>
            </a:extLst>
          </p:cNvPr>
          <p:cNvSpPr>
            <a:spLocks noGrp="1"/>
          </p:cNvSpPr>
          <p:nvPr>
            <p:ph type="body" sz="quarter" idx="21" hasCustomPrompt="1"/>
          </p:nvPr>
        </p:nvSpPr>
        <p:spPr>
          <a:xfrm>
            <a:off x="1533957"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a:t>
            </a:r>
            <a:endParaRPr lang="sk-SK" noProof="0"/>
          </a:p>
        </p:txBody>
      </p:sp>
      <p:sp>
        <p:nvSpPr>
          <p:cNvPr id="37" name="Text Placeholder 3">
            <a:extLst>
              <a:ext uri="{FF2B5EF4-FFF2-40B4-BE49-F238E27FC236}">
                <a16:creationId xmlns:a16="http://schemas.microsoft.com/office/drawing/2014/main" id="{9C674927-DC8E-4A47-BD84-7957694A79D3}"/>
              </a:ext>
            </a:extLst>
          </p:cNvPr>
          <p:cNvSpPr>
            <a:spLocks noGrp="1"/>
          </p:cNvSpPr>
          <p:nvPr>
            <p:ph type="body" sz="quarter" idx="22" hasCustomPrompt="1"/>
          </p:nvPr>
        </p:nvSpPr>
        <p:spPr>
          <a:xfrm>
            <a:off x="1540739"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38" name="Text Placeholder 3">
            <a:extLst>
              <a:ext uri="{FF2B5EF4-FFF2-40B4-BE49-F238E27FC236}">
                <a16:creationId xmlns:a16="http://schemas.microsoft.com/office/drawing/2014/main" id="{A8B6A396-77C7-434C-B464-0A3A644799DA}"/>
              </a:ext>
            </a:extLst>
          </p:cNvPr>
          <p:cNvSpPr>
            <a:spLocks noGrp="1"/>
          </p:cNvSpPr>
          <p:nvPr>
            <p:ph type="body" sz="quarter" idx="28" hasCustomPrompt="1"/>
          </p:nvPr>
        </p:nvSpPr>
        <p:spPr>
          <a:xfrm>
            <a:off x="3927459"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40" name="Text Placeholder 3">
            <a:extLst>
              <a:ext uri="{FF2B5EF4-FFF2-40B4-BE49-F238E27FC236}">
                <a16:creationId xmlns:a16="http://schemas.microsoft.com/office/drawing/2014/main" id="{8EC86DC9-2936-4963-B072-758A15FE73C5}"/>
              </a:ext>
            </a:extLst>
          </p:cNvPr>
          <p:cNvSpPr>
            <a:spLocks noGrp="1"/>
          </p:cNvSpPr>
          <p:nvPr>
            <p:ph type="body" sz="quarter" idx="29" hasCustomPrompt="1"/>
          </p:nvPr>
        </p:nvSpPr>
        <p:spPr>
          <a:xfrm>
            <a:off x="3934241"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41" name="Text Placeholder 3">
            <a:extLst>
              <a:ext uri="{FF2B5EF4-FFF2-40B4-BE49-F238E27FC236}">
                <a16:creationId xmlns:a16="http://schemas.microsoft.com/office/drawing/2014/main" id="{80610557-A322-45FA-805F-6DCB5701CA52}"/>
              </a:ext>
            </a:extLst>
          </p:cNvPr>
          <p:cNvSpPr>
            <a:spLocks noGrp="1"/>
          </p:cNvSpPr>
          <p:nvPr>
            <p:ph type="body" sz="quarter" idx="31" hasCustomPrompt="1"/>
          </p:nvPr>
        </p:nvSpPr>
        <p:spPr>
          <a:xfrm>
            <a:off x="6320961"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43" name="Text Placeholder 3">
            <a:extLst>
              <a:ext uri="{FF2B5EF4-FFF2-40B4-BE49-F238E27FC236}">
                <a16:creationId xmlns:a16="http://schemas.microsoft.com/office/drawing/2014/main" id="{1580B0D2-4549-47A4-B041-2FB121C45BDE}"/>
              </a:ext>
            </a:extLst>
          </p:cNvPr>
          <p:cNvSpPr>
            <a:spLocks noGrp="1"/>
          </p:cNvSpPr>
          <p:nvPr>
            <p:ph type="body" sz="quarter" idx="32" hasCustomPrompt="1"/>
          </p:nvPr>
        </p:nvSpPr>
        <p:spPr>
          <a:xfrm>
            <a:off x="6327743"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44" name="Text Placeholder 3">
            <a:extLst>
              <a:ext uri="{FF2B5EF4-FFF2-40B4-BE49-F238E27FC236}">
                <a16:creationId xmlns:a16="http://schemas.microsoft.com/office/drawing/2014/main" id="{C4417E92-DFAA-4016-860C-BFD568B906FE}"/>
              </a:ext>
            </a:extLst>
          </p:cNvPr>
          <p:cNvSpPr>
            <a:spLocks noGrp="1"/>
          </p:cNvSpPr>
          <p:nvPr>
            <p:ph type="body" sz="quarter" idx="34" hasCustomPrompt="1"/>
          </p:nvPr>
        </p:nvSpPr>
        <p:spPr>
          <a:xfrm>
            <a:off x="8714463"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45" name="Text Placeholder 3">
            <a:extLst>
              <a:ext uri="{FF2B5EF4-FFF2-40B4-BE49-F238E27FC236}">
                <a16:creationId xmlns:a16="http://schemas.microsoft.com/office/drawing/2014/main" id="{4C49CAA9-55E2-4BBA-AC16-CC460C697872}"/>
              </a:ext>
            </a:extLst>
          </p:cNvPr>
          <p:cNvSpPr>
            <a:spLocks noGrp="1"/>
          </p:cNvSpPr>
          <p:nvPr>
            <p:ph type="body" sz="quarter" idx="35" hasCustomPrompt="1"/>
          </p:nvPr>
        </p:nvSpPr>
        <p:spPr>
          <a:xfrm>
            <a:off x="8721245"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Tree>
    <p:extLst>
      <p:ext uri="{BB962C8B-B14F-4D97-AF65-F5344CB8AC3E}">
        <p14:creationId xmlns:p14="http://schemas.microsoft.com/office/powerpoint/2010/main" val="176234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2" fill="hold" nodeType="withEffect">
                                  <p:stCondLst>
                                    <p:cond delay="120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par>
                                <p:cTn id="16" presetID="22" presetClass="entr" presetSubtype="2" fill="hold" nodeType="withEffect">
                                  <p:stCondLst>
                                    <p:cond delay="1500"/>
                                  </p:stCondLst>
                                  <p:childTnLst>
                                    <p:set>
                                      <p:cBhvr>
                                        <p:cTn id="17" dur="1" fill="hold">
                                          <p:stCondLst>
                                            <p:cond delay="0"/>
                                          </p:stCondLst>
                                        </p:cTn>
                                        <p:tgtEl>
                                          <p:spTgt spid="34"/>
                                        </p:tgtEl>
                                        <p:attrNameLst>
                                          <p:attrName>style.visibility</p:attrName>
                                        </p:attrNameLst>
                                      </p:cBhvr>
                                      <p:to>
                                        <p:strVal val="visible"/>
                                      </p:to>
                                    </p:set>
                                    <p:animEffect transition="in" filter="wipe(right)">
                                      <p:cBhvr>
                                        <p:cTn id="18" dur="500"/>
                                        <p:tgtEl>
                                          <p:spTgt spid="34"/>
                                        </p:tgtEl>
                                      </p:cBhvr>
                                    </p:animEffect>
                                  </p:childTnLst>
                                </p:cTn>
                              </p:par>
                              <p:par>
                                <p:cTn id="19" presetID="22" presetClass="entr" presetSubtype="2" fill="hold" nodeType="withEffect">
                                  <p:stCondLst>
                                    <p:cond delay="1800"/>
                                  </p:stCondLst>
                                  <p:childTnLst>
                                    <p:set>
                                      <p:cBhvr>
                                        <p:cTn id="20" dur="1" fill="hold">
                                          <p:stCondLst>
                                            <p:cond delay="0"/>
                                          </p:stCondLst>
                                        </p:cTn>
                                        <p:tgtEl>
                                          <p:spTgt spid="33"/>
                                        </p:tgtEl>
                                        <p:attrNameLst>
                                          <p:attrName>style.visibility</p:attrName>
                                        </p:attrNameLst>
                                      </p:cBhvr>
                                      <p:to>
                                        <p:strVal val="visible"/>
                                      </p:to>
                                    </p:set>
                                    <p:animEffect transition="in" filter="wipe(right)">
                                      <p:cBhvr>
                                        <p:cTn id="21" dur="500"/>
                                        <p:tgtEl>
                                          <p:spTgt spid="33"/>
                                        </p:tgtEl>
                                      </p:cBhvr>
                                    </p:animEffect>
                                  </p:childTnLst>
                                </p:cTn>
                              </p:par>
                              <p:par>
                                <p:cTn id="22" presetID="22" presetClass="entr" presetSubtype="2" fill="hold" nodeType="withEffect">
                                  <p:stCondLst>
                                    <p:cond delay="2100"/>
                                  </p:stCondLst>
                                  <p:childTnLst>
                                    <p:set>
                                      <p:cBhvr>
                                        <p:cTn id="23" dur="1" fill="hold">
                                          <p:stCondLst>
                                            <p:cond delay="0"/>
                                          </p:stCondLst>
                                        </p:cTn>
                                        <p:tgtEl>
                                          <p:spTgt spid="32"/>
                                        </p:tgtEl>
                                        <p:attrNameLst>
                                          <p:attrName>style.visibility</p:attrName>
                                        </p:attrNameLst>
                                      </p:cBhvr>
                                      <p:to>
                                        <p:strVal val="visible"/>
                                      </p:to>
                                    </p:set>
                                    <p:animEffect transition="in" filter="wipe(right)">
                                      <p:cBhvr>
                                        <p:cTn id="24" dur="500"/>
                                        <p:tgtEl>
                                          <p:spTgt spid="32"/>
                                        </p:tgtEl>
                                      </p:cBhvr>
                                    </p:animEffect>
                                  </p:childTnLst>
                                </p:cTn>
                              </p:par>
                              <p:par>
                                <p:cTn id="25" presetID="22" presetClass="entr" presetSubtype="4" fill="hold" grpId="0" nodeType="withEffect">
                                  <p:stCondLst>
                                    <p:cond delay="1500"/>
                                  </p:stCondLst>
                                  <p:childTnLst>
                                    <p:set>
                                      <p:cBhvr>
                                        <p:cTn id="26" dur="1" fill="hold">
                                          <p:stCondLst>
                                            <p:cond delay="0"/>
                                          </p:stCondLst>
                                        </p:cTn>
                                        <p:tgtEl>
                                          <p:spTgt spid="64"/>
                                        </p:tgtEl>
                                        <p:attrNameLst>
                                          <p:attrName>style.visibility</p:attrName>
                                        </p:attrNameLst>
                                      </p:cBhvr>
                                      <p:to>
                                        <p:strVal val="visible"/>
                                      </p:to>
                                    </p:set>
                                    <p:animEffect transition="in" filter="wipe(down)">
                                      <p:cBhvr>
                                        <p:cTn id="27" dur="500"/>
                                        <p:tgtEl>
                                          <p:spTgt spid="64"/>
                                        </p:tgtEl>
                                      </p:cBhvr>
                                    </p:animEffect>
                                  </p:childTnLst>
                                </p:cTn>
                              </p:par>
                              <p:par>
                                <p:cTn id="28" presetID="22" presetClass="entr" presetSubtype="4" fill="hold" grpId="0" nodeType="withEffect">
                                  <p:stCondLst>
                                    <p:cond delay="1700"/>
                                  </p:stCondLst>
                                  <p:childTnLst>
                                    <p:set>
                                      <p:cBhvr>
                                        <p:cTn id="29" dur="1" fill="hold">
                                          <p:stCondLst>
                                            <p:cond delay="0"/>
                                          </p:stCondLst>
                                        </p:cTn>
                                        <p:tgtEl>
                                          <p:spTgt spid="65"/>
                                        </p:tgtEl>
                                        <p:attrNameLst>
                                          <p:attrName>style.visibility</p:attrName>
                                        </p:attrNameLst>
                                      </p:cBhvr>
                                      <p:to>
                                        <p:strVal val="visible"/>
                                      </p:to>
                                    </p:set>
                                    <p:animEffect transition="in" filter="wipe(down)">
                                      <p:cBhvr>
                                        <p:cTn id="30" dur="500"/>
                                        <p:tgtEl>
                                          <p:spTgt spid="65"/>
                                        </p:tgtEl>
                                      </p:cBhvr>
                                    </p:animEffect>
                                  </p:childTnLst>
                                </p:cTn>
                              </p:par>
                              <p:par>
                                <p:cTn id="31" presetID="22" presetClass="entr" presetSubtype="4" fill="hold" grpId="0" nodeType="withEffect">
                                  <p:stCondLst>
                                    <p:cond delay="1900"/>
                                  </p:stCondLst>
                                  <p:childTnLst>
                                    <p:set>
                                      <p:cBhvr>
                                        <p:cTn id="32" dur="1" fill="hold">
                                          <p:stCondLst>
                                            <p:cond delay="0"/>
                                          </p:stCondLst>
                                        </p:cTn>
                                        <p:tgtEl>
                                          <p:spTgt spid="66"/>
                                        </p:tgtEl>
                                        <p:attrNameLst>
                                          <p:attrName>style.visibility</p:attrName>
                                        </p:attrNameLst>
                                      </p:cBhvr>
                                      <p:to>
                                        <p:strVal val="visible"/>
                                      </p:to>
                                    </p:set>
                                    <p:animEffect transition="in" filter="wipe(down)">
                                      <p:cBhvr>
                                        <p:cTn id="33" dur="500"/>
                                        <p:tgtEl>
                                          <p:spTgt spid="66"/>
                                        </p:tgtEl>
                                      </p:cBhvr>
                                    </p:animEffect>
                                  </p:childTnLst>
                                </p:cTn>
                              </p:par>
                              <p:par>
                                <p:cTn id="34" presetID="22" presetClass="entr" presetSubtype="4" fill="hold" grpId="0" nodeType="withEffect">
                                  <p:stCondLst>
                                    <p:cond delay="210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22" presetClass="entr" presetSubtype="8" fill="hold" grpId="0" nodeType="withEffect">
                                  <p:stCondLst>
                                    <p:cond delay="30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60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par>
                                <p:cTn id="46" presetID="22" presetClass="entr" presetSubtype="8" fill="hold" grpId="0" nodeType="withEffect">
                                  <p:stCondLst>
                                    <p:cond delay="90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500"/>
                                        <p:tgtEl>
                                          <p:spTgt spid="62"/>
                                        </p:tgtEl>
                                      </p:cBhvr>
                                    </p:animEffect>
                                  </p:childTnLst>
                                </p:cTn>
                              </p:par>
                              <p:par>
                                <p:cTn id="49" presetID="22" presetClass="entr" presetSubtype="8" fill="hold" grpId="0" nodeType="withEffect">
                                  <p:stCondLst>
                                    <p:cond delay="125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par>
                                <p:cTn id="52" presetID="22" presetClass="entr" presetSubtype="8" fill="hold" grpId="0" nodeType="withEffect">
                                  <p:stCondLst>
                                    <p:cond delay="175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par>
                                <p:cTn id="55" presetID="22" presetClass="entr" presetSubtype="8" fill="hold" grpId="0" nodeType="withEffect">
                                  <p:stCondLst>
                                    <p:cond delay="225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2" presetClass="entr" presetSubtype="8" fill="hold" grpId="0" nodeType="withEffect">
                                  <p:stCondLst>
                                    <p:cond delay="2750"/>
                                  </p:stCondLst>
                                  <p:childTnLst>
                                    <p:set>
                                      <p:cBhvr>
                                        <p:cTn id="59" dur="1" fill="hold">
                                          <p:stCondLst>
                                            <p:cond delay="0"/>
                                          </p:stCondLst>
                                        </p:cTn>
                                        <p:tgtEl>
                                          <p:spTgt spid="45"/>
                                        </p:tgtEl>
                                        <p:attrNameLst>
                                          <p:attrName>style.visibility</p:attrName>
                                        </p:attrNameLst>
                                      </p:cBhvr>
                                      <p:to>
                                        <p:strVal val="visible"/>
                                      </p:to>
                                    </p:set>
                                    <p:animEffect transition="in" filter="wipe(left)">
                                      <p:cBhvr>
                                        <p:cTn id="60" dur="500"/>
                                        <p:tgtEl>
                                          <p:spTgt spid="45"/>
                                        </p:tgtEl>
                                      </p:cBhvr>
                                    </p:animEffect>
                                  </p:childTnLst>
                                </p:cTn>
                              </p:par>
                              <p:par>
                                <p:cTn id="61" presetID="2" presetClass="entr" presetSubtype="4" fill="hold" grpId="0" nodeType="withEffect">
                                  <p:stCondLst>
                                    <p:cond delay="100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500" fill="hold"/>
                                        <p:tgtEl>
                                          <p:spTgt spid="36"/>
                                        </p:tgtEl>
                                        <p:attrNameLst>
                                          <p:attrName>ppt_x</p:attrName>
                                        </p:attrNameLst>
                                      </p:cBhvr>
                                      <p:tavLst>
                                        <p:tav tm="0">
                                          <p:val>
                                            <p:strVal val="#ppt_x"/>
                                          </p:val>
                                        </p:tav>
                                        <p:tav tm="100000">
                                          <p:val>
                                            <p:strVal val="#ppt_x"/>
                                          </p:val>
                                        </p:tav>
                                      </p:tavLst>
                                    </p:anim>
                                    <p:anim calcmode="lin" valueType="num">
                                      <p:cBhvr additive="base">
                                        <p:cTn id="64" dur="1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30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1500" fill="hold"/>
                                        <p:tgtEl>
                                          <p:spTgt spid="38"/>
                                        </p:tgtEl>
                                        <p:attrNameLst>
                                          <p:attrName>ppt_x</p:attrName>
                                        </p:attrNameLst>
                                      </p:cBhvr>
                                      <p:tavLst>
                                        <p:tav tm="0">
                                          <p:val>
                                            <p:strVal val="#ppt_x"/>
                                          </p:val>
                                        </p:tav>
                                        <p:tav tm="100000">
                                          <p:val>
                                            <p:strVal val="#ppt_x"/>
                                          </p:val>
                                        </p:tav>
                                      </p:tavLst>
                                    </p:anim>
                                    <p:anim calcmode="lin" valueType="num">
                                      <p:cBhvr additive="base">
                                        <p:cTn id="68" dur="1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60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1500" fill="hold"/>
                                        <p:tgtEl>
                                          <p:spTgt spid="41"/>
                                        </p:tgtEl>
                                        <p:attrNameLst>
                                          <p:attrName>ppt_x</p:attrName>
                                        </p:attrNameLst>
                                      </p:cBhvr>
                                      <p:tavLst>
                                        <p:tav tm="0">
                                          <p:val>
                                            <p:strVal val="#ppt_x"/>
                                          </p:val>
                                        </p:tav>
                                        <p:tav tm="100000">
                                          <p:val>
                                            <p:strVal val="#ppt_x"/>
                                          </p:val>
                                        </p:tav>
                                      </p:tavLst>
                                    </p:anim>
                                    <p:anim calcmode="lin" valueType="num">
                                      <p:cBhvr additive="base">
                                        <p:cTn id="72" dur="1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90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1500" fill="hold"/>
                                        <p:tgtEl>
                                          <p:spTgt spid="44"/>
                                        </p:tgtEl>
                                        <p:attrNameLst>
                                          <p:attrName>ppt_x</p:attrName>
                                        </p:attrNameLst>
                                      </p:cBhvr>
                                      <p:tavLst>
                                        <p:tav tm="0">
                                          <p:val>
                                            <p:strVal val="#ppt_x"/>
                                          </p:val>
                                        </p:tav>
                                        <p:tav tm="100000">
                                          <p:val>
                                            <p:strVal val="#ppt_x"/>
                                          </p:val>
                                        </p:tav>
                                      </p:tavLst>
                                    </p:anim>
                                    <p:anim calcmode="lin" valueType="num">
                                      <p:cBhvr additive="base">
                                        <p:cTn id="76" dur="1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animBg="1"/>
      <p:bldP spid="42" grpId="0" animBg="1"/>
      <p:bldP spid="50" grpId="0" animBg="1"/>
      <p:bldP spid="62" grpId="0" animBg="1"/>
      <p:bldP spid="64" grpId="0"/>
      <p:bldP spid="65" grpId="0"/>
      <p:bldP spid="66" grpId="0"/>
      <p:bldP spid="67" grpId="0"/>
      <p:bldP spid="36" grpId="0">
        <p:tmplLst>
          <p:tmpl>
            <p:tnLst>
              <p:par>
                <p:cTn presetID="2" presetClass="entr" presetSubtype="4" fill="hold" nodeType="withEffect">
                  <p:stCondLst>
                    <p:cond delay="10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500" fill="hold"/>
                        <p:tgtEl>
                          <p:spTgt spid="36"/>
                        </p:tgtEl>
                        <p:attrNameLst>
                          <p:attrName>ppt_x</p:attrName>
                        </p:attrNameLst>
                      </p:cBhvr>
                      <p:tavLst>
                        <p:tav tm="0">
                          <p:val>
                            <p:strVal val="#ppt_x"/>
                          </p:val>
                        </p:tav>
                        <p:tav tm="100000">
                          <p:val>
                            <p:strVal val="#ppt_x"/>
                          </p:val>
                        </p:tav>
                      </p:tavLst>
                    </p:anim>
                    <p:anim calcmode="lin" valueType="num">
                      <p:cBhvr additive="base">
                        <p:cTn dur="1500" fill="hold"/>
                        <p:tgtEl>
                          <p:spTgt spid="36"/>
                        </p:tgtEl>
                        <p:attrNameLst>
                          <p:attrName>ppt_y</p:attrName>
                        </p:attrNameLst>
                      </p:cBhvr>
                      <p:tavLst>
                        <p:tav tm="0">
                          <p:val>
                            <p:strVal val="1+#ppt_h/2"/>
                          </p:val>
                        </p:tav>
                        <p:tav tm="100000">
                          <p:val>
                            <p:strVal val="#ppt_y"/>
                          </p:val>
                        </p:tav>
                      </p:tavLst>
                    </p:anim>
                  </p:childTnLst>
                </p:cTn>
              </p:par>
            </p:tnLst>
          </p:tmpl>
        </p:tmplLst>
      </p:bldP>
      <p:bldP spid="37" grpId="0">
        <p:tmplLst>
          <p:tmpl>
            <p:tnLst>
              <p:par>
                <p:cTn presetID="22" presetClass="entr" presetSubtype="8" fill="hold" nodeType="withEffect">
                  <p:stCondLst>
                    <p:cond delay="125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p:tmplLst>
          <p:tmpl>
            <p:tnLst>
              <p:par>
                <p:cTn presetID="2" presetClass="entr" presetSubtype="4" fill="hold" nodeType="withEffect">
                  <p:stCondLst>
                    <p:cond delay="13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500" fill="hold"/>
                        <p:tgtEl>
                          <p:spTgt spid="38"/>
                        </p:tgtEl>
                        <p:attrNameLst>
                          <p:attrName>ppt_x</p:attrName>
                        </p:attrNameLst>
                      </p:cBhvr>
                      <p:tavLst>
                        <p:tav tm="0">
                          <p:val>
                            <p:strVal val="#ppt_x"/>
                          </p:val>
                        </p:tav>
                        <p:tav tm="100000">
                          <p:val>
                            <p:strVal val="#ppt_x"/>
                          </p:val>
                        </p:tav>
                      </p:tavLst>
                    </p:anim>
                    <p:anim calcmode="lin" valueType="num">
                      <p:cBhvr additive="base">
                        <p:cTn dur="1500" fill="hold"/>
                        <p:tgtEl>
                          <p:spTgt spid="38"/>
                        </p:tgtEl>
                        <p:attrNameLst>
                          <p:attrName>ppt_y</p:attrName>
                        </p:attrNameLst>
                      </p:cBhvr>
                      <p:tavLst>
                        <p:tav tm="0">
                          <p:val>
                            <p:strVal val="1+#ppt_h/2"/>
                          </p:val>
                        </p:tav>
                        <p:tav tm="100000">
                          <p:val>
                            <p:strVal val="#ppt_y"/>
                          </p:val>
                        </p:tav>
                      </p:tavLst>
                    </p:anim>
                  </p:childTnLst>
                </p:cTn>
              </p:par>
            </p:tnLst>
          </p:tmpl>
        </p:tmplLst>
      </p:bldP>
      <p:bldP spid="40" grpId="0">
        <p:tmplLst>
          <p:tmpl>
            <p:tnLst>
              <p:par>
                <p:cTn presetID="22" presetClass="entr" presetSubtype="8" fill="hold" nodeType="withEffect">
                  <p:stCondLst>
                    <p:cond delay="17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2" presetClass="entr" presetSubtype="4" fill="hold" nodeType="withEffect">
                  <p:stCondLst>
                    <p:cond delay="16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500" fill="hold"/>
                        <p:tgtEl>
                          <p:spTgt spid="41"/>
                        </p:tgtEl>
                        <p:attrNameLst>
                          <p:attrName>ppt_x</p:attrName>
                        </p:attrNameLst>
                      </p:cBhvr>
                      <p:tavLst>
                        <p:tav tm="0">
                          <p:val>
                            <p:strVal val="#ppt_x"/>
                          </p:val>
                        </p:tav>
                        <p:tav tm="100000">
                          <p:val>
                            <p:strVal val="#ppt_x"/>
                          </p:val>
                        </p:tav>
                      </p:tavLst>
                    </p:anim>
                    <p:anim calcmode="lin" valueType="num">
                      <p:cBhvr additive="base">
                        <p:cTn dur="1500" fill="hold"/>
                        <p:tgtEl>
                          <p:spTgt spid="41"/>
                        </p:tgtEl>
                        <p:attrNameLst>
                          <p:attrName>ppt_y</p:attrName>
                        </p:attrNameLst>
                      </p:cBhvr>
                      <p:tavLst>
                        <p:tav tm="0">
                          <p:val>
                            <p:strVal val="1+#ppt_h/2"/>
                          </p:val>
                        </p:tav>
                        <p:tav tm="100000">
                          <p:val>
                            <p:strVal val="#ppt_y"/>
                          </p:val>
                        </p:tav>
                      </p:tavLst>
                    </p:anim>
                  </p:childTnLst>
                </p:cTn>
              </p:par>
            </p:tnLst>
          </p:tmpl>
        </p:tmplLst>
      </p:bldP>
      <p:bldP spid="43" grpId="0">
        <p:tmplLst>
          <p:tmpl>
            <p:tnLst>
              <p:par>
                <p:cTn presetID="22" presetClass="entr" presetSubtype="8" fill="hold" nodeType="withEffect">
                  <p:stCondLst>
                    <p:cond delay="225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p:tmplLst>
          <p:tmpl>
            <p:tnLst>
              <p:par>
                <p:cTn presetID="2" presetClass="entr" presetSubtype="4" fill="hold" nodeType="withEffect">
                  <p:stCondLst>
                    <p:cond delay="19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500" fill="hold"/>
                        <p:tgtEl>
                          <p:spTgt spid="44"/>
                        </p:tgtEl>
                        <p:attrNameLst>
                          <p:attrName>ppt_x</p:attrName>
                        </p:attrNameLst>
                      </p:cBhvr>
                      <p:tavLst>
                        <p:tav tm="0">
                          <p:val>
                            <p:strVal val="#ppt_x"/>
                          </p:val>
                        </p:tav>
                        <p:tav tm="100000">
                          <p:val>
                            <p:strVal val="#ppt_x"/>
                          </p:val>
                        </p:tav>
                      </p:tavLst>
                    </p:anim>
                    <p:anim calcmode="lin" valueType="num">
                      <p:cBhvr additive="base">
                        <p:cTn dur="1500" fill="hold"/>
                        <p:tgtEl>
                          <p:spTgt spid="44"/>
                        </p:tgtEl>
                        <p:attrNameLst>
                          <p:attrName>ppt_y</p:attrName>
                        </p:attrNameLst>
                      </p:cBhvr>
                      <p:tavLst>
                        <p:tav tm="0">
                          <p:val>
                            <p:strVal val="1+#ppt_h/2"/>
                          </p:val>
                        </p:tav>
                        <p:tav tm="100000">
                          <p:val>
                            <p:strVal val="#ppt_y"/>
                          </p:val>
                        </p:tav>
                      </p:tavLst>
                    </p:anim>
                  </p:childTnLst>
                </p:cTn>
              </p:par>
            </p:tnLst>
          </p:tmpl>
        </p:tmplLst>
      </p:bldP>
      <p:bldP spid="45" grpId="0">
        <p:tmplLst>
          <p:tmpl>
            <p:tnLst>
              <p:par>
                <p:cTn presetID="22" presetClass="entr" presetSubtype="8" fill="hold" nodeType="withEffect">
                  <p:stCondLst>
                    <p:cond delay="2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Slide - Informatizaci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endParaRPr lang="en-US" noProof="0"/>
          </a:p>
          <a:p>
            <a:pPr lvl="0"/>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sk-SK" noProof="0"/>
              <a:t> </a:t>
            </a:r>
            <a:r>
              <a:rPr lang="sk-SK" noProof="0" err="1"/>
              <a:t>malesuada</a:t>
            </a:r>
            <a:r>
              <a:rPr lang="sk-SK" noProof="0"/>
              <a:t> libero, </a:t>
            </a:r>
            <a:r>
              <a:rPr lang="sk-SK" noProof="0" err="1"/>
              <a:t>sit</a:t>
            </a:r>
            <a:r>
              <a:rPr lang="sk-SK" noProof="0"/>
              <a:t> </a:t>
            </a:r>
            <a:r>
              <a:rPr lang="sk-SK" noProof="0" err="1"/>
              <a:t>amet</a:t>
            </a:r>
            <a:r>
              <a:rPr lang="sk-SK" noProof="0"/>
              <a:t> </a:t>
            </a:r>
            <a:r>
              <a:rPr lang="sk-SK" noProof="0" err="1"/>
              <a:t>commodo</a:t>
            </a:r>
            <a:r>
              <a:rPr lang="sk-SK" noProof="0"/>
              <a:t> </a:t>
            </a:r>
            <a:r>
              <a:rPr lang="sk-SK" noProof="0" err="1"/>
              <a:t>magna</a:t>
            </a:r>
            <a:r>
              <a:rPr lang="sk-SK" noProof="0"/>
              <a:t> eros </a:t>
            </a:r>
            <a:r>
              <a:rPr lang="sk-SK" noProof="0" err="1"/>
              <a:t>quis</a:t>
            </a:r>
            <a:r>
              <a:rPr lang="sk-SK" noProof="0"/>
              <a:t> urna.</a:t>
            </a:r>
            <a:r>
              <a:rPr lang="en-US" noProof="0"/>
              <a:t> </a:t>
            </a:r>
            <a:r>
              <a:rPr lang="sk-SK" noProof="0" err="1"/>
              <a:t>Nunc</a:t>
            </a:r>
            <a:r>
              <a:rPr lang="sk-SK" noProof="0"/>
              <a:t> </a:t>
            </a:r>
            <a:r>
              <a:rPr lang="sk-SK" noProof="0" err="1"/>
              <a:t>viverra</a:t>
            </a:r>
            <a:r>
              <a:rPr lang="sk-SK" noProof="0"/>
              <a:t> </a:t>
            </a:r>
            <a:r>
              <a:rPr lang="sk-SK" noProof="0" err="1"/>
              <a:t>imperdiet</a:t>
            </a:r>
            <a:r>
              <a:rPr lang="sk-SK" noProof="0"/>
              <a:t> </a:t>
            </a:r>
            <a:r>
              <a:rPr lang="sk-SK" noProof="0" err="1"/>
              <a:t>enim</a:t>
            </a:r>
            <a:r>
              <a:rPr lang="sk-SK" noProof="0"/>
              <a:t>. </a:t>
            </a:r>
          </a:p>
        </p:txBody>
      </p:sp>
      <p:pic>
        <p:nvPicPr>
          <p:cNvPr id="31" name="Obrázek 30">
            <a:extLst>
              <a:ext uri="{FF2B5EF4-FFF2-40B4-BE49-F238E27FC236}">
                <a16:creationId xmlns:a16="http://schemas.microsoft.com/office/drawing/2014/main" id="{F6954960-60CE-45E5-8C16-E1719FE343C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6237" t="1" r="29344" b="-1"/>
          <a:stretch/>
        </p:blipFill>
        <p:spPr>
          <a:xfrm>
            <a:off x="6099379" y="-3439"/>
            <a:ext cx="6092621" cy="6857998"/>
          </a:xfrm>
          <a:prstGeom prst="rect">
            <a:avLst/>
          </a:prstGeom>
        </p:spPr>
      </p:pic>
      <p:cxnSp>
        <p:nvCxnSpPr>
          <p:cNvPr id="35" name="Straight Connector 9">
            <a:extLst>
              <a:ext uri="{FF2B5EF4-FFF2-40B4-BE49-F238E27FC236}">
                <a16:creationId xmlns:a16="http://schemas.microsoft.com/office/drawing/2014/main" id="{DE901E82-2BF5-4B8F-AACF-0855F107255E}"/>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C39EA938-6B65-44E2-82AE-3AE4D4F160B5}"/>
              </a:ext>
            </a:extLst>
          </p:cNvPr>
          <p:cNvSpPr txBox="1">
            <a:spLocks/>
          </p:cNvSpPr>
          <p:nvPr userDrawn="1"/>
        </p:nvSpPr>
        <p:spPr>
          <a:xfrm>
            <a:off x="1524001" y="2176285"/>
            <a:ext cx="3845439" cy="11059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a:t>INFORMATIZÁCIA</a:t>
            </a:r>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691117" y="5885304"/>
            <a:ext cx="8197697" cy="452780"/>
          </a:xfrm>
          <a:prstGeom prst="rect">
            <a:avLst/>
          </a:prstGeom>
        </p:spPr>
      </p:pic>
      <p:sp>
        <p:nvSpPr>
          <p:cNvPr id="34" name="Pentagon 6">
            <a:extLst>
              <a:ext uri="{FF2B5EF4-FFF2-40B4-BE49-F238E27FC236}">
                <a16:creationId xmlns:a16="http://schemas.microsoft.com/office/drawing/2014/main" id="{5149D558-7E21-407B-8D02-EC5DA30A8C65}"/>
              </a:ext>
            </a:extLst>
          </p:cNvPr>
          <p:cNvSpPr/>
          <p:nvPr userDrawn="1"/>
        </p:nvSpPr>
        <p:spPr>
          <a:xfrm>
            <a:off x="6099379" y="-3756"/>
            <a:ext cx="6092615"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defPPr>
              <a:defRPr lang="sk-S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33">
              <a:solidFill>
                <a:schemeClr val="bg2"/>
              </a:solidFill>
              <a:latin typeface="Roboto Regular" charset="0"/>
            </a:endParaRPr>
          </a:p>
        </p:txBody>
      </p:sp>
    </p:spTree>
    <p:extLst>
      <p:ext uri="{BB962C8B-B14F-4D97-AF65-F5344CB8AC3E}">
        <p14:creationId xmlns:p14="http://schemas.microsoft.com/office/powerpoint/2010/main" val="252031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10" presetClass="entr" presetSubtype="0" fill="hold" nodeType="withEffect">
                                  <p:stCondLst>
                                    <p:cond delay="225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22" presetClass="entr" presetSubtype="8"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par>
                                <p:cTn id="22" presetID="2" presetClass="entr" presetSubtype="4" decel="100000" fill="hold" grpId="0" nodeType="withEffect">
                                  <p:stCondLst>
                                    <p:cond delay="125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1000" fill="hold"/>
                                        <p:tgtEl>
                                          <p:spTgt spid="38"/>
                                        </p:tgtEl>
                                        <p:attrNameLst>
                                          <p:attrName>ppt_x</p:attrName>
                                        </p:attrNameLst>
                                      </p:cBhvr>
                                      <p:tavLst>
                                        <p:tav tm="0">
                                          <p:val>
                                            <p:strVal val="#ppt_x"/>
                                          </p:val>
                                        </p:tav>
                                        <p:tav tm="100000">
                                          <p:val>
                                            <p:strVal val="#ppt_x"/>
                                          </p:val>
                                        </p:tav>
                                      </p:tavLst>
                                    </p:anim>
                                    <p:anim calcmode="lin" valueType="num">
                                      <p:cBhvr additive="base">
                                        <p:cTn id="25" dur="1000" fill="hold"/>
                                        <p:tgtEl>
                                          <p:spTgt spid="38"/>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225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8" grpId="0"/>
      <p:bldP spid="34"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_Infografika kruhova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kruhová</a:t>
            </a:r>
            <a:r>
              <a:rPr lang="en-US"/>
              <a:t> /</a:t>
            </a:r>
            <a:r>
              <a:rPr lang="en-US" err="1"/>
              <a:t>proces</a:t>
            </a:r>
            <a:r>
              <a:rPr lang="en-US"/>
              <a:t> 5x</a:t>
            </a:r>
          </a:p>
        </p:txBody>
      </p:sp>
      <p:sp>
        <p:nvSpPr>
          <p:cNvPr id="31" name="Arc 3">
            <a:extLst>
              <a:ext uri="{FF2B5EF4-FFF2-40B4-BE49-F238E27FC236}">
                <a16:creationId xmlns:a16="http://schemas.microsoft.com/office/drawing/2014/main" id="{5E1F811D-5893-4CCC-AD4F-3923CD4C90C5}"/>
              </a:ext>
            </a:extLst>
          </p:cNvPr>
          <p:cNvSpPr/>
          <p:nvPr userDrawn="1"/>
        </p:nvSpPr>
        <p:spPr>
          <a:xfrm>
            <a:off x="5337175" y="2117781"/>
            <a:ext cx="1579563" cy="1579563"/>
          </a:xfrm>
          <a:prstGeom prst="arc">
            <a:avLst>
              <a:gd name="adj1" fmla="val 7914138"/>
              <a:gd name="adj2" fmla="val 2868450"/>
            </a:avLst>
          </a:prstGeom>
          <a:ln w="38100">
            <a:solidFill>
              <a:schemeClr val="accent5"/>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32" name="Arc 4">
            <a:extLst>
              <a:ext uri="{FF2B5EF4-FFF2-40B4-BE49-F238E27FC236}">
                <a16:creationId xmlns:a16="http://schemas.microsoft.com/office/drawing/2014/main" id="{C4BFBE0A-1E4B-44F0-9561-9E4F854A57E3}"/>
              </a:ext>
            </a:extLst>
          </p:cNvPr>
          <p:cNvSpPr/>
          <p:nvPr userDrawn="1"/>
        </p:nvSpPr>
        <p:spPr>
          <a:xfrm rot="10800000">
            <a:off x="6408738" y="3281419"/>
            <a:ext cx="1579562" cy="1579562"/>
          </a:xfrm>
          <a:prstGeom prst="arc">
            <a:avLst>
              <a:gd name="adj1" fmla="val 7914138"/>
              <a:gd name="adj2" fmla="val 2868450"/>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33" name="Arc 5">
            <a:extLst>
              <a:ext uri="{FF2B5EF4-FFF2-40B4-BE49-F238E27FC236}">
                <a16:creationId xmlns:a16="http://schemas.microsoft.com/office/drawing/2014/main" id="{FB11540D-7EF1-4832-8E13-588E7CBF934B}"/>
              </a:ext>
            </a:extLst>
          </p:cNvPr>
          <p:cNvSpPr/>
          <p:nvPr userDrawn="1"/>
        </p:nvSpPr>
        <p:spPr>
          <a:xfrm rot="10800000">
            <a:off x="4268788" y="3281419"/>
            <a:ext cx="1579562" cy="1579562"/>
          </a:xfrm>
          <a:prstGeom prst="arc">
            <a:avLst>
              <a:gd name="adj1" fmla="val 7914138"/>
              <a:gd name="adj2" fmla="val 2868450"/>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34" name="Arc 6">
            <a:extLst>
              <a:ext uri="{FF2B5EF4-FFF2-40B4-BE49-F238E27FC236}">
                <a16:creationId xmlns:a16="http://schemas.microsoft.com/office/drawing/2014/main" id="{83D24EF1-32EC-46C6-931C-F3A1ABE00CF5}"/>
              </a:ext>
            </a:extLst>
          </p:cNvPr>
          <p:cNvSpPr/>
          <p:nvPr userDrawn="1"/>
        </p:nvSpPr>
        <p:spPr>
          <a:xfrm>
            <a:off x="3198813" y="2117781"/>
            <a:ext cx="1579562" cy="1579563"/>
          </a:xfrm>
          <a:prstGeom prst="arc">
            <a:avLst>
              <a:gd name="adj1" fmla="val 7914138"/>
              <a:gd name="adj2" fmla="val 2868450"/>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txBody>
          <a:bodyPr/>
          <a:lstStyle/>
          <a:p>
            <a:pPr algn="ctr" eaLnBrk="1" fontAlgn="auto" hangingPunct="1">
              <a:spcBef>
                <a:spcPts val="0"/>
              </a:spcBef>
              <a:spcAft>
                <a:spcPts val="0"/>
              </a:spcAft>
              <a:defRPr/>
            </a:pPr>
            <a:endParaRPr lang="en-US" sz="3200">
              <a:latin typeface="Roboto Regular" charset="0"/>
            </a:endParaRPr>
          </a:p>
        </p:txBody>
      </p:sp>
      <p:sp>
        <p:nvSpPr>
          <p:cNvPr id="35" name="Arc 7">
            <a:extLst>
              <a:ext uri="{FF2B5EF4-FFF2-40B4-BE49-F238E27FC236}">
                <a16:creationId xmlns:a16="http://schemas.microsoft.com/office/drawing/2014/main" id="{10C16F8D-BA67-48AF-8028-E518283D7777}"/>
              </a:ext>
            </a:extLst>
          </p:cNvPr>
          <p:cNvSpPr/>
          <p:nvPr userDrawn="1"/>
        </p:nvSpPr>
        <p:spPr>
          <a:xfrm>
            <a:off x="7475538" y="2117781"/>
            <a:ext cx="1579562" cy="1579563"/>
          </a:xfrm>
          <a:prstGeom prst="arc">
            <a:avLst>
              <a:gd name="adj1" fmla="val 7914138"/>
              <a:gd name="adj2" fmla="val 2868450"/>
            </a:avLst>
          </a:prstGeom>
          <a:ln w="38100">
            <a:solidFill>
              <a:schemeClr val="accent3"/>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1" name="Oval 13">
            <a:extLst>
              <a:ext uri="{FF2B5EF4-FFF2-40B4-BE49-F238E27FC236}">
                <a16:creationId xmlns:a16="http://schemas.microsoft.com/office/drawing/2014/main" id="{4E7C3270-E868-481F-8C88-CD0D6A30E714}"/>
              </a:ext>
            </a:extLst>
          </p:cNvPr>
          <p:cNvSpPr/>
          <p:nvPr userDrawn="1"/>
        </p:nvSpPr>
        <p:spPr>
          <a:xfrm>
            <a:off x="3552825" y="2460681"/>
            <a:ext cx="884238"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a:solidFill>
                  <a:srgbClr val="474747"/>
                </a:solidFill>
                <a:latin typeface="+mj-lt"/>
              </a:rPr>
              <a:t>01</a:t>
            </a:r>
          </a:p>
        </p:txBody>
      </p:sp>
      <p:sp>
        <p:nvSpPr>
          <p:cNvPr id="42" name="Oval 14">
            <a:extLst>
              <a:ext uri="{FF2B5EF4-FFF2-40B4-BE49-F238E27FC236}">
                <a16:creationId xmlns:a16="http://schemas.microsoft.com/office/drawing/2014/main" id="{244AD52F-0027-4D92-8158-A79FF3D1CB51}"/>
              </a:ext>
            </a:extLst>
          </p:cNvPr>
          <p:cNvSpPr/>
          <p:nvPr userDrawn="1"/>
        </p:nvSpPr>
        <p:spPr>
          <a:xfrm>
            <a:off x="4624388" y="3629081"/>
            <a:ext cx="884237"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a:solidFill>
                  <a:srgbClr val="474747"/>
                </a:solidFill>
                <a:latin typeface="+mj-lt"/>
              </a:rPr>
              <a:t>02</a:t>
            </a:r>
          </a:p>
        </p:txBody>
      </p:sp>
      <p:sp>
        <p:nvSpPr>
          <p:cNvPr id="43" name="Oval 15">
            <a:extLst>
              <a:ext uri="{FF2B5EF4-FFF2-40B4-BE49-F238E27FC236}">
                <a16:creationId xmlns:a16="http://schemas.microsoft.com/office/drawing/2014/main" id="{C65DA8EE-3E50-4040-81F8-0F3D54FA7F41}"/>
              </a:ext>
            </a:extLst>
          </p:cNvPr>
          <p:cNvSpPr/>
          <p:nvPr userDrawn="1"/>
        </p:nvSpPr>
        <p:spPr>
          <a:xfrm>
            <a:off x="5665788" y="2460681"/>
            <a:ext cx="884237"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a:solidFill>
                  <a:srgbClr val="474747"/>
                </a:solidFill>
                <a:latin typeface="+mj-lt"/>
              </a:rPr>
              <a:t>03</a:t>
            </a:r>
          </a:p>
        </p:txBody>
      </p:sp>
      <p:sp>
        <p:nvSpPr>
          <p:cNvPr id="44" name="Oval 16">
            <a:extLst>
              <a:ext uri="{FF2B5EF4-FFF2-40B4-BE49-F238E27FC236}">
                <a16:creationId xmlns:a16="http://schemas.microsoft.com/office/drawing/2014/main" id="{277965FC-D087-41E0-93BA-507E4B236D64}"/>
              </a:ext>
            </a:extLst>
          </p:cNvPr>
          <p:cNvSpPr/>
          <p:nvPr userDrawn="1"/>
        </p:nvSpPr>
        <p:spPr>
          <a:xfrm>
            <a:off x="7827963" y="2460681"/>
            <a:ext cx="885825"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a:solidFill>
                  <a:srgbClr val="474747"/>
                </a:solidFill>
                <a:latin typeface="+mj-lt"/>
              </a:rPr>
              <a:t>05</a:t>
            </a:r>
          </a:p>
        </p:txBody>
      </p:sp>
      <p:sp>
        <p:nvSpPr>
          <p:cNvPr id="45" name="Oval 17">
            <a:extLst>
              <a:ext uri="{FF2B5EF4-FFF2-40B4-BE49-F238E27FC236}">
                <a16:creationId xmlns:a16="http://schemas.microsoft.com/office/drawing/2014/main" id="{B961792C-CFFA-48B7-A2F8-54C22495B07B}"/>
              </a:ext>
            </a:extLst>
          </p:cNvPr>
          <p:cNvSpPr/>
          <p:nvPr userDrawn="1"/>
        </p:nvSpPr>
        <p:spPr>
          <a:xfrm>
            <a:off x="6772275" y="3629081"/>
            <a:ext cx="884238"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a:solidFill>
                  <a:srgbClr val="474747"/>
                </a:solidFill>
                <a:latin typeface="+mj-lt"/>
              </a:rPr>
              <a:t>04</a:t>
            </a:r>
          </a:p>
        </p:txBody>
      </p:sp>
      <p:sp>
        <p:nvSpPr>
          <p:cNvPr id="59" name="Text Placeholder 3">
            <a:extLst>
              <a:ext uri="{FF2B5EF4-FFF2-40B4-BE49-F238E27FC236}">
                <a16:creationId xmlns:a16="http://schemas.microsoft.com/office/drawing/2014/main" id="{1682EC63-63AC-4086-9F68-BF69BE227736}"/>
              </a:ext>
            </a:extLst>
          </p:cNvPr>
          <p:cNvSpPr>
            <a:spLocks noGrp="1"/>
          </p:cNvSpPr>
          <p:nvPr>
            <p:ph type="body" sz="quarter" idx="31" hasCustomPrompt="1"/>
          </p:nvPr>
        </p:nvSpPr>
        <p:spPr>
          <a:xfrm>
            <a:off x="914111" y="3092102"/>
            <a:ext cx="1684943"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1" name="Text Placeholder 3">
            <a:extLst>
              <a:ext uri="{FF2B5EF4-FFF2-40B4-BE49-F238E27FC236}">
                <a16:creationId xmlns:a16="http://schemas.microsoft.com/office/drawing/2014/main" id="{9BB507F5-215B-4396-9EBD-0CC28E769CE2}"/>
              </a:ext>
            </a:extLst>
          </p:cNvPr>
          <p:cNvSpPr>
            <a:spLocks noGrp="1"/>
          </p:cNvSpPr>
          <p:nvPr>
            <p:ph type="body" sz="quarter" idx="32" hasCustomPrompt="1"/>
          </p:nvPr>
        </p:nvSpPr>
        <p:spPr>
          <a:xfrm>
            <a:off x="914111" y="2705388"/>
            <a:ext cx="1684943"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63" name="Text Placeholder 3">
            <a:extLst>
              <a:ext uri="{FF2B5EF4-FFF2-40B4-BE49-F238E27FC236}">
                <a16:creationId xmlns:a16="http://schemas.microsoft.com/office/drawing/2014/main" id="{6247BD86-FB54-4E93-8935-7DEB5C1D2102}"/>
              </a:ext>
            </a:extLst>
          </p:cNvPr>
          <p:cNvSpPr>
            <a:spLocks noGrp="1"/>
          </p:cNvSpPr>
          <p:nvPr>
            <p:ph type="body" sz="quarter" idx="33" hasCustomPrompt="1"/>
          </p:nvPr>
        </p:nvSpPr>
        <p:spPr>
          <a:xfrm>
            <a:off x="2293416" y="4900033"/>
            <a:ext cx="1684943"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4" name="Text Placeholder 3">
            <a:extLst>
              <a:ext uri="{FF2B5EF4-FFF2-40B4-BE49-F238E27FC236}">
                <a16:creationId xmlns:a16="http://schemas.microsoft.com/office/drawing/2014/main" id="{09BDA593-B9CF-48C6-BC9B-97D27A345E2D}"/>
              </a:ext>
            </a:extLst>
          </p:cNvPr>
          <p:cNvSpPr>
            <a:spLocks noGrp="1"/>
          </p:cNvSpPr>
          <p:nvPr>
            <p:ph type="body" sz="quarter" idx="34" hasCustomPrompt="1"/>
          </p:nvPr>
        </p:nvSpPr>
        <p:spPr>
          <a:xfrm>
            <a:off x="2293416" y="4513319"/>
            <a:ext cx="1684943"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65" name="Text Placeholder 3">
            <a:extLst>
              <a:ext uri="{FF2B5EF4-FFF2-40B4-BE49-F238E27FC236}">
                <a16:creationId xmlns:a16="http://schemas.microsoft.com/office/drawing/2014/main" id="{FD7549C7-2D00-47EA-BDF4-6ABE8957D6E3}"/>
              </a:ext>
            </a:extLst>
          </p:cNvPr>
          <p:cNvSpPr>
            <a:spLocks noGrp="1"/>
          </p:cNvSpPr>
          <p:nvPr>
            <p:ph type="body" sz="quarter" idx="35" hasCustomPrompt="1"/>
          </p:nvPr>
        </p:nvSpPr>
        <p:spPr>
          <a:xfrm>
            <a:off x="5288978" y="5501896"/>
            <a:ext cx="1684943" cy="650050"/>
          </a:xfrm>
          <a:prstGeom prst="rect">
            <a:avLst/>
          </a:prstGeom>
        </p:spPr>
        <p:txBody>
          <a:bodyPr wrap="square" lIns="0" tIns="0" rIns="0" bIns="0">
            <a:spAutoFit/>
          </a:bodyPr>
          <a:lstStyle>
            <a:lvl1pPr marL="0" indent="0" algn="ct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6" name="Text Placeholder 3">
            <a:extLst>
              <a:ext uri="{FF2B5EF4-FFF2-40B4-BE49-F238E27FC236}">
                <a16:creationId xmlns:a16="http://schemas.microsoft.com/office/drawing/2014/main" id="{6F7D4E2D-E39F-416C-874E-07C429C12BBB}"/>
              </a:ext>
            </a:extLst>
          </p:cNvPr>
          <p:cNvSpPr>
            <a:spLocks noGrp="1"/>
          </p:cNvSpPr>
          <p:nvPr>
            <p:ph type="body" sz="quarter" idx="36" hasCustomPrompt="1"/>
          </p:nvPr>
        </p:nvSpPr>
        <p:spPr>
          <a:xfrm>
            <a:off x="5288978" y="5115182"/>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67" name="Text Placeholder 3">
            <a:extLst>
              <a:ext uri="{FF2B5EF4-FFF2-40B4-BE49-F238E27FC236}">
                <a16:creationId xmlns:a16="http://schemas.microsoft.com/office/drawing/2014/main" id="{522E3E14-7524-493D-B1C9-47AD7AE71CC6}"/>
              </a:ext>
            </a:extLst>
          </p:cNvPr>
          <p:cNvSpPr>
            <a:spLocks noGrp="1"/>
          </p:cNvSpPr>
          <p:nvPr>
            <p:ph type="body" sz="quarter" idx="37" hasCustomPrompt="1"/>
          </p:nvPr>
        </p:nvSpPr>
        <p:spPr>
          <a:xfrm>
            <a:off x="8487405" y="4266426"/>
            <a:ext cx="1684943"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8" name="Text Placeholder 3">
            <a:extLst>
              <a:ext uri="{FF2B5EF4-FFF2-40B4-BE49-F238E27FC236}">
                <a16:creationId xmlns:a16="http://schemas.microsoft.com/office/drawing/2014/main" id="{7406AC4C-DC22-44C5-BF15-FF0A283012DF}"/>
              </a:ext>
            </a:extLst>
          </p:cNvPr>
          <p:cNvSpPr>
            <a:spLocks noGrp="1"/>
          </p:cNvSpPr>
          <p:nvPr>
            <p:ph type="body" sz="quarter" idx="38" hasCustomPrompt="1"/>
          </p:nvPr>
        </p:nvSpPr>
        <p:spPr>
          <a:xfrm>
            <a:off x="8487405" y="3879712"/>
            <a:ext cx="1684943"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#4</a:t>
            </a:r>
            <a:endParaRPr lang="sk-SK" noProof="0"/>
          </a:p>
        </p:txBody>
      </p:sp>
      <p:sp>
        <p:nvSpPr>
          <p:cNvPr id="69" name="Text Placeholder 3">
            <a:extLst>
              <a:ext uri="{FF2B5EF4-FFF2-40B4-BE49-F238E27FC236}">
                <a16:creationId xmlns:a16="http://schemas.microsoft.com/office/drawing/2014/main" id="{5B99CF88-4E81-4C26-B58D-3998291FA2A2}"/>
              </a:ext>
            </a:extLst>
          </p:cNvPr>
          <p:cNvSpPr>
            <a:spLocks noGrp="1"/>
          </p:cNvSpPr>
          <p:nvPr>
            <p:ph type="body" sz="quarter" idx="39" hasCustomPrompt="1"/>
          </p:nvPr>
        </p:nvSpPr>
        <p:spPr>
          <a:xfrm>
            <a:off x="9609788" y="2213716"/>
            <a:ext cx="1684943"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70" name="Text Placeholder 3">
            <a:extLst>
              <a:ext uri="{FF2B5EF4-FFF2-40B4-BE49-F238E27FC236}">
                <a16:creationId xmlns:a16="http://schemas.microsoft.com/office/drawing/2014/main" id="{5A36159F-56EB-41CF-B46B-5705387F671E}"/>
              </a:ext>
            </a:extLst>
          </p:cNvPr>
          <p:cNvSpPr>
            <a:spLocks noGrp="1"/>
          </p:cNvSpPr>
          <p:nvPr>
            <p:ph type="body" sz="quarter" idx="40" hasCustomPrompt="1"/>
          </p:nvPr>
        </p:nvSpPr>
        <p:spPr>
          <a:xfrm>
            <a:off x="9609788" y="1827002"/>
            <a:ext cx="1684943"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#5</a:t>
            </a:r>
            <a:endParaRPr lang="sk-SK" noProof="0"/>
          </a:p>
        </p:txBody>
      </p:sp>
    </p:spTree>
    <p:extLst>
      <p:ext uri="{BB962C8B-B14F-4D97-AF65-F5344CB8AC3E}">
        <p14:creationId xmlns:p14="http://schemas.microsoft.com/office/powerpoint/2010/main" val="271465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250"/>
                                        <p:tgtEl>
                                          <p:spTgt spid="34"/>
                                        </p:tgtEl>
                                      </p:cBhvr>
                                    </p:animEffect>
                                  </p:childTnLst>
                                </p:cTn>
                              </p:par>
                              <p:par>
                                <p:cTn id="16" presetID="22" presetClass="entr" presetSubtype="8" fill="hold" nodeType="withEffect">
                                  <p:stCondLst>
                                    <p:cond delay="20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250"/>
                                        <p:tgtEl>
                                          <p:spTgt spid="33"/>
                                        </p:tgtEl>
                                      </p:cBhvr>
                                    </p:animEffect>
                                  </p:childTnLst>
                                </p:cTn>
                              </p:par>
                              <p:par>
                                <p:cTn id="19" presetID="22" presetClass="entr" presetSubtype="8" fill="hold" nodeType="withEffect">
                                  <p:stCondLst>
                                    <p:cond delay="45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250"/>
                                        <p:tgtEl>
                                          <p:spTgt spid="31"/>
                                        </p:tgtEl>
                                      </p:cBhvr>
                                    </p:animEffect>
                                  </p:childTnLst>
                                </p:cTn>
                              </p:par>
                              <p:par>
                                <p:cTn id="22" presetID="22" presetClass="entr" presetSubtype="8" fill="hold" nodeType="withEffect">
                                  <p:stCondLst>
                                    <p:cond delay="7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250"/>
                                        <p:tgtEl>
                                          <p:spTgt spid="32"/>
                                        </p:tgtEl>
                                      </p:cBhvr>
                                    </p:animEffect>
                                  </p:childTnLst>
                                </p:cTn>
                              </p:par>
                              <p:par>
                                <p:cTn id="25" presetID="22" presetClass="entr" presetSubtype="8" fill="hold" nodeType="withEffect">
                                  <p:stCondLst>
                                    <p:cond delay="9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250"/>
                                        <p:tgtEl>
                                          <p:spTgt spid="35"/>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41"/>
                                        </p:tgtEl>
                                        <p:attrNameLst>
                                          <p:attrName>style.visibility</p:attrName>
                                        </p:attrNameLst>
                                      </p:cBhvr>
                                      <p:to>
                                        <p:strVal val="visible"/>
                                      </p:to>
                                    </p:set>
                                    <p:anim calcmode="lin" valueType="num">
                                      <p:cBhvr>
                                        <p:cTn id="30" dur="750" fill="hold"/>
                                        <p:tgtEl>
                                          <p:spTgt spid="41"/>
                                        </p:tgtEl>
                                        <p:attrNameLst>
                                          <p:attrName>ppt_w</p:attrName>
                                        </p:attrNameLst>
                                      </p:cBhvr>
                                      <p:tavLst>
                                        <p:tav tm="0">
                                          <p:val>
                                            <p:fltVal val="0"/>
                                          </p:val>
                                        </p:tav>
                                        <p:tav tm="100000">
                                          <p:val>
                                            <p:strVal val="#ppt_w"/>
                                          </p:val>
                                        </p:tav>
                                      </p:tavLst>
                                    </p:anim>
                                    <p:anim calcmode="lin" valueType="num">
                                      <p:cBhvr>
                                        <p:cTn id="31" dur="750" fill="hold"/>
                                        <p:tgtEl>
                                          <p:spTgt spid="41"/>
                                        </p:tgtEl>
                                        <p:attrNameLst>
                                          <p:attrName>ppt_h</p:attrName>
                                        </p:attrNameLst>
                                      </p:cBhvr>
                                      <p:tavLst>
                                        <p:tav tm="0">
                                          <p:val>
                                            <p:fltVal val="0"/>
                                          </p:val>
                                        </p:tav>
                                        <p:tav tm="100000">
                                          <p:val>
                                            <p:strVal val="#ppt_h"/>
                                          </p:val>
                                        </p:tav>
                                      </p:tavLst>
                                    </p:anim>
                                    <p:animEffect transition="in" filter="fade">
                                      <p:cBhvr>
                                        <p:cTn id="32" dur="750"/>
                                        <p:tgtEl>
                                          <p:spTgt spid="41"/>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42"/>
                                        </p:tgtEl>
                                        <p:attrNameLst>
                                          <p:attrName>style.visibility</p:attrName>
                                        </p:attrNameLst>
                                      </p:cBhvr>
                                      <p:to>
                                        <p:strVal val="visible"/>
                                      </p:to>
                                    </p:set>
                                    <p:anim calcmode="lin" valueType="num">
                                      <p:cBhvr>
                                        <p:cTn id="35" dur="750" fill="hold"/>
                                        <p:tgtEl>
                                          <p:spTgt spid="42"/>
                                        </p:tgtEl>
                                        <p:attrNameLst>
                                          <p:attrName>ppt_w</p:attrName>
                                        </p:attrNameLst>
                                      </p:cBhvr>
                                      <p:tavLst>
                                        <p:tav tm="0">
                                          <p:val>
                                            <p:fltVal val="0"/>
                                          </p:val>
                                        </p:tav>
                                        <p:tav tm="100000">
                                          <p:val>
                                            <p:strVal val="#ppt_w"/>
                                          </p:val>
                                        </p:tav>
                                      </p:tavLst>
                                    </p:anim>
                                    <p:anim calcmode="lin" valueType="num">
                                      <p:cBhvr>
                                        <p:cTn id="36" dur="750" fill="hold"/>
                                        <p:tgtEl>
                                          <p:spTgt spid="42"/>
                                        </p:tgtEl>
                                        <p:attrNameLst>
                                          <p:attrName>ppt_h</p:attrName>
                                        </p:attrNameLst>
                                      </p:cBhvr>
                                      <p:tavLst>
                                        <p:tav tm="0">
                                          <p:val>
                                            <p:fltVal val="0"/>
                                          </p:val>
                                        </p:tav>
                                        <p:tav tm="100000">
                                          <p:val>
                                            <p:strVal val="#ppt_h"/>
                                          </p:val>
                                        </p:tav>
                                      </p:tavLst>
                                    </p:anim>
                                    <p:animEffect transition="in" filter="fade">
                                      <p:cBhvr>
                                        <p:cTn id="37" dur="750"/>
                                        <p:tgtEl>
                                          <p:spTgt spid="42"/>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43"/>
                                        </p:tgtEl>
                                        <p:attrNameLst>
                                          <p:attrName>style.visibility</p:attrName>
                                        </p:attrNameLst>
                                      </p:cBhvr>
                                      <p:to>
                                        <p:strVal val="visible"/>
                                      </p:to>
                                    </p:set>
                                    <p:anim calcmode="lin" valueType="num">
                                      <p:cBhvr>
                                        <p:cTn id="40" dur="750" fill="hold"/>
                                        <p:tgtEl>
                                          <p:spTgt spid="43"/>
                                        </p:tgtEl>
                                        <p:attrNameLst>
                                          <p:attrName>ppt_w</p:attrName>
                                        </p:attrNameLst>
                                      </p:cBhvr>
                                      <p:tavLst>
                                        <p:tav tm="0">
                                          <p:val>
                                            <p:fltVal val="0"/>
                                          </p:val>
                                        </p:tav>
                                        <p:tav tm="100000">
                                          <p:val>
                                            <p:strVal val="#ppt_w"/>
                                          </p:val>
                                        </p:tav>
                                      </p:tavLst>
                                    </p:anim>
                                    <p:anim calcmode="lin" valueType="num">
                                      <p:cBhvr>
                                        <p:cTn id="41" dur="750" fill="hold"/>
                                        <p:tgtEl>
                                          <p:spTgt spid="43"/>
                                        </p:tgtEl>
                                        <p:attrNameLst>
                                          <p:attrName>ppt_h</p:attrName>
                                        </p:attrNameLst>
                                      </p:cBhvr>
                                      <p:tavLst>
                                        <p:tav tm="0">
                                          <p:val>
                                            <p:fltVal val="0"/>
                                          </p:val>
                                        </p:tav>
                                        <p:tav tm="100000">
                                          <p:val>
                                            <p:strVal val="#ppt_h"/>
                                          </p:val>
                                        </p:tav>
                                      </p:tavLst>
                                    </p:anim>
                                    <p:animEffect transition="in" filter="fade">
                                      <p:cBhvr>
                                        <p:cTn id="42" dur="750"/>
                                        <p:tgtEl>
                                          <p:spTgt spid="43"/>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44"/>
                                        </p:tgtEl>
                                        <p:attrNameLst>
                                          <p:attrName>style.visibility</p:attrName>
                                        </p:attrNameLst>
                                      </p:cBhvr>
                                      <p:to>
                                        <p:strVal val="visible"/>
                                      </p:to>
                                    </p:set>
                                    <p:anim calcmode="lin" valueType="num">
                                      <p:cBhvr>
                                        <p:cTn id="45" dur="750" fill="hold"/>
                                        <p:tgtEl>
                                          <p:spTgt spid="44"/>
                                        </p:tgtEl>
                                        <p:attrNameLst>
                                          <p:attrName>ppt_w</p:attrName>
                                        </p:attrNameLst>
                                      </p:cBhvr>
                                      <p:tavLst>
                                        <p:tav tm="0">
                                          <p:val>
                                            <p:fltVal val="0"/>
                                          </p:val>
                                        </p:tav>
                                        <p:tav tm="100000">
                                          <p:val>
                                            <p:strVal val="#ppt_w"/>
                                          </p:val>
                                        </p:tav>
                                      </p:tavLst>
                                    </p:anim>
                                    <p:anim calcmode="lin" valueType="num">
                                      <p:cBhvr>
                                        <p:cTn id="46" dur="750" fill="hold"/>
                                        <p:tgtEl>
                                          <p:spTgt spid="44"/>
                                        </p:tgtEl>
                                        <p:attrNameLst>
                                          <p:attrName>ppt_h</p:attrName>
                                        </p:attrNameLst>
                                      </p:cBhvr>
                                      <p:tavLst>
                                        <p:tav tm="0">
                                          <p:val>
                                            <p:fltVal val="0"/>
                                          </p:val>
                                        </p:tav>
                                        <p:tav tm="100000">
                                          <p:val>
                                            <p:strVal val="#ppt_h"/>
                                          </p:val>
                                        </p:tav>
                                      </p:tavLst>
                                    </p:anim>
                                    <p:animEffect transition="in" filter="fade">
                                      <p:cBhvr>
                                        <p:cTn id="47" dur="750"/>
                                        <p:tgtEl>
                                          <p:spTgt spid="44"/>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45"/>
                                        </p:tgtEl>
                                        <p:attrNameLst>
                                          <p:attrName>style.visibility</p:attrName>
                                        </p:attrNameLst>
                                      </p:cBhvr>
                                      <p:to>
                                        <p:strVal val="visible"/>
                                      </p:to>
                                    </p:set>
                                    <p:anim calcmode="lin" valueType="num">
                                      <p:cBhvr>
                                        <p:cTn id="50" dur="750" fill="hold"/>
                                        <p:tgtEl>
                                          <p:spTgt spid="45"/>
                                        </p:tgtEl>
                                        <p:attrNameLst>
                                          <p:attrName>ppt_w</p:attrName>
                                        </p:attrNameLst>
                                      </p:cBhvr>
                                      <p:tavLst>
                                        <p:tav tm="0">
                                          <p:val>
                                            <p:fltVal val="0"/>
                                          </p:val>
                                        </p:tav>
                                        <p:tav tm="100000">
                                          <p:val>
                                            <p:strVal val="#ppt_w"/>
                                          </p:val>
                                        </p:tav>
                                      </p:tavLst>
                                    </p:anim>
                                    <p:anim calcmode="lin" valueType="num">
                                      <p:cBhvr>
                                        <p:cTn id="51" dur="750" fill="hold"/>
                                        <p:tgtEl>
                                          <p:spTgt spid="45"/>
                                        </p:tgtEl>
                                        <p:attrNameLst>
                                          <p:attrName>ppt_h</p:attrName>
                                        </p:attrNameLst>
                                      </p:cBhvr>
                                      <p:tavLst>
                                        <p:tav tm="0">
                                          <p:val>
                                            <p:fltVal val="0"/>
                                          </p:val>
                                        </p:tav>
                                        <p:tav tm="100000">
                                          <p:val>
                                            <p:strVal val="#ppt_h"/>
                                          </p:val>
                                        </p:tav>
                                      </p:tavLst>
                                    </p:anim>
                                    <p:animEffect transition="in" filter="fade">
                                      <p:cBhvr>
                                        <p:cTn id="52" dur="750"/>
                                        <p:tgtEl>
                                          <p:spTgt spid="45"/>
                                        </p:tgtEl>
                                      </p:cBhvr>
                                    </p:animEffect>
                                  </p:childTnLst>
                                </p:cTn>
                              </p:par>
                              <p:par>
                                <p:cTn id="53" presetID="22" presetClass="entr" presetSubtype="8" fill="hold" grpId="0" nodeType="withEffect">
                                  <p:stCondLst>
                                    <p:cond delay="100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par>
                                <p:cTn id="56" presetID="6" presetClass="emph" presetSubtype="0" accel="50000" decel="50000" autoRev="1" fill="hold" grpId="1" nodeType="withEffect">
                                  <p:stCondLst>
                                    <p:cond delay="1000"/>
                                  </p:stCondLst>
                                  <p:childTnLst>
                                    <p:animScale>
                                      <p:cBhvr>
                                        <p:cTn id="57" dur="500" fill="hold"/>
                                        <p:tgtEl>
                                          <p:spTgt spid="61"/>
                                        </p:tgtEl>
                                      </p:cBhvr>
                                      <p:by x="120000" y="120000"/>
                                    </p:animScale>
                                  </p:childTnLst>
                                </p:cTn>
                              </p:par>
                              <p:par>
                                <p:cTn id="58" presetID="22" presetClass="entr" presetSubtype="8" fill="hold" grpId="0" nodeType="withEffect">
                                  <p:stCondLst>
                                    <p:cond delay="1300"/>
                                  </p:stCondLst>
                                  <p:childTnLst>
                                    <p:set>
                                      <p:cBhvr>
                                        <p:cTn id="59" dur="1" fill="hold">
                                          <p:stCondLst>
                                            <p:cond delay="0"/>
                                          </p:stCondLst>
                                        </p:cTn>
                                        <p:tgtEl>
                                          <p:spTgt spid="59">
                                            <p:txEl>
                                              <p:pRg st="0" end="0"/>
                                            </p:txEl>
                                          </p:spTgt>
                                        </p:tgtEl>
                                        <p:attrNameLst>
                                          <p:attrName>style.visibility</p:attrName>
                                        </p:attrNameLst>
                                      </p:cBhvr>
                                      <p:to>
                                        <p:strVal val="visible"/>
                                      </p:to>
                                    </p:set>
                                    <p:animEffect transition="in" filter="wipe(left)">
                                      <p:cBhvr>
                                        <p:cTn id="60" dur="500"/>
                                        <p:tgtEl>
                                          <p:spTgt spid="59">
                                            <p:txEl>
                                              <p:pRg st="0" end="0"/>
                                            </p:txEl>
                                          </p:spTgt>
                                        </p:tgtEl>
                                      </p:cBhvr>
                                    </p:animEffect>
                                  </p:childTnLst>
                                </p:cTn>
                              </p:par>
                              <p:par>
                                <p:cTn id="61" presetID="6" presetClass="emph" presetSubtype="0" accel="50000" decel="50000" autoRev="1" fill="hold" grpId="1" nodeType="withEffect">
                                  <p:stCondLst>
                                    <p:cond delay="1300"/>
                                  </p:stCondLst>
                                  <p:childTnLst>
                                    <p:animScale>
                                      <p:cBhvr>
                                        <p:cTn id="62" dur="500" fill="hold"/>
                                        <p:tgtEl>
                                          <p:spTgt spid="59">
                                            <p:txEl>
                                              <p:pRg st="0" end="0"/>
                                            </p:txEl>
                                          </p:spTgt>
                                        </p:tgtEl>
                                      </p:cBhvr>
                                      <p:by x="105000" y="105000"/>
                                    </p:animScale>
                                  </p:childTnLst>
                                </p:cTn>
                              </p:par>
                              <p:par>
                                <p:cTn id="63" presetID="22" presetClass="entr" presetSubtype="8" fill="hold" grpId="0" nodeType="withEffect">
                                  <p:stCondLst>
                                    <p:cond delay="1000"/>
                                  </p:stCondLst>
                                  <p:childTnLst>
                                    <p:set>
                                      <p:cBhvr>
                                        <p:cTn id="64" dur="1" fill="hold">
                                          <p:stCondLst>
                                            <p:cond delay="0"/>
                                          </p:stCondLst>
                                        </p:cTn>
                                        <p:tgtEl>
                                          <p:spTgt spid="64"/>
                                        </p:tgtEl>
                                        <p:attrNameLst>
                                          <p:attrName>style.visibility</p:attrName>
                                        </p:attrNameLst>
                                      </p:cBhvr>
                                      <p:to>
                                        <p:strVal val="visible"/>
                                      </p:to>
                                    </p:set>
                                    <p:animEffect transition="in" filter="wipe(left)">
                                      <p:cBhvr>
                                        <p:cTn id="65" dur="500"/>
                                        <p:tgtEl>
                                          <p:spTgt spid="64"/>
                                        </p:tgtEl>
                                      </p:cBhvr>
                                    </p:animEffect>
                                  </p:childTnLst>
                                </p:cTn>
                              </p:par>
                              <p:par>
                                <p:cTn id="66" presetID="6" presetClass="emph" presetSubtype="0" accel="50000" decel="50000" autoRev="1" fill="hold" grpId="1" nodeType="withEffect">
                                  <p:stCondLst>
                                    <p:cond delay="1000"/>
                                  </p:stCondLst>
                                  <p:childTnLst>
                                    <p:animScale>
                                      <p:cBhvr>
                                        <p:cTn id="67" dur="500" fill="hold"/>
                                        <p:tgtEl>
                                          <p:spTgt spid="64"/>
                                        </p:tgtEl>
                                      </p:cBhvr>
                                      <p:by x="120000" y="120000"/>
                                    </p:animScale>
                                  </p:childTnLst>
                                </p:cTn>
                              </p:par>
                              <p:par>
                                <p:cTn id="68" presetID="22" presetClass="entr" presetSubtype="8" fill="hold" grpId="0" nodeType="withEffect">
                                  <p:stCondLst>
                                    <p:cond delay="1000"/>
                                  </p:stCondLst>
                                  <p:childTnLst>
                                    <p:set>
                                      <p:cBhvr>
                                        <p:cTn id="69" dur="1" fill="hold">
                                          <p:stCondLst>
                                            <p:cond delay="0"/>
                                          </p:stCondLst>
                                        </p:cTn>
                                        <p:tgtEl>
                                          <p:spTgt spid="66"/>
                                        </p:tgtEl>
                                        <p:attrNameLst>
                                          <p:attrName>style.visibility</p:attrName>
                                        </p:attrNameLst>
                                      </p:cBhvr>
                                      <p:to>
                                        <p:strVal val="visible"/>
                                      </p:to>
                                    </p:set>
                                    <p:animEffect transition="in" filter="wipe(left)">
                                      <p:cBhvr>
                                        <p:cTn id="70" dur="500"/>
                                        <p:tgtEl>
                                          <p:spTgt spid="66"/>
                                        </p:tgtEl>
                                      </p:cBhvr>
                                    </p:animEffect>
                                  </p:childTnLst>
                                </p:cTn>
                              </p:par>
                              <p:par>
                                <p:cTn id="71" presetID="6" presetClass="emph" presetSubtype="0" accel="50000" decel="50000" autoRev="1" fill="hold" grpId="1" nodeType="withEffect">
                                  <p:stCondLst>
                                    <p:cond delay="1000"/>
                                  </p:stCondLst>
                                  <p:childTnLst>
                                    <p:animScale>
                                      <p:cBhvr>
                                        <p:cTn id="72" dur="500" fill="hold"/>
                                        <p:tgtEl>
                                          <p:spTgt spid="66"/>
                                        </p:tgtEl>
                                      </p:cBhvr>
                                      <p:by x="120000" y="120000"/>
                                    </p:animScale>
                                  </p:childTnLst>
                                </p:cTn>
                              </p:par>
                              <p:par>
                                <p:cTn id="73" presetID="22" presetClass="entr" presetSubtype="8" fill="hold" grpId="0" nodeType="withEffect">
                                  <p:stCondLst>
                                    <p:cond delay="100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par>
                                <p:cTn id="76" presetID="6" presetClass="emph" presetSubtype="0" accel="50000" decel="50000" autoRev="1" fill="hold" grpId="1" nodeType="withEffect">
                                  <p:stCondLst>
                                    <p:cond delay="1000"/>
                                  </p:stCondLst>
                                  <p:childTnLst>
                                    <p:animScale>
                                      <p:cBhvr>
                                        <p:cTn id="77" dur="500" fill="hold"/>
                                        <p:tgtEl>
                                          <p:spTgt spid="68"/>
                                        </p:tgtEl>
                                      </p:cBhvr>
                                      <p:by x="120000" y="120000"/>
                                    </p:animScale>
                                  </p:childTnLst>
                                </p:cTn>
                              </p:par>
                              <p:par>
                                <p:cTn id="78" presetID="22" presetClass="entr" presetSubtype="8" fill="hold" grpId="0" nodeType="withEffect">
                                  <p:stCondLst>
                                    <p:cond delay="1000"/>
                                  </p:stCondLst>
                                  <p:childTnLst>
                                    <p:set>
                                      <p:cBhvr>
                                        <p:cTn id="79" dur="1" fill="hold">
                                          <p:stCondLst>
                                            <p:cond delay="0"/>
                                          </p:stCondLst>
                                        </p:cTn>
                                        <p:tgtEl>
                                          <p:spTgt spid="70"/>
                                        </p:tgtEl>
                                        <p:attrNameLst>
                                          <p:attrName>style.visibility</p:attrName>
                                        </p:attrNameLst>
                                      </p:cBhvr>
                                      <p:to>
                                        <p:strVal val="visible"/>
                                      </p:to>
                                    </p:set>
                                    <p:animEffect transition="in" filter="wipe(left)">
                                      <p:cBhvr>
                                        <p:cTn id="80" dur="500"/>
                                        <p:tgtEl>
                                          <p:spTgt spid="70"/>
                                        </p:tgtEl>
                                      </p:cBhvr>
                                    </p:animEffect>
                                  </p:childTnLst>
                                </p:cTn>
                              </p:par>
                              <p:par>
                                <p:cTn id="81" presetID="6" presetClass="emph" presetSubtype="0" accel="50000" decel="50000" autoRev="1" fill="hold" grpId="1" nodeType="withEffect">
                                  <p:stCondLst>
                                    <p:cond delay="1000"/>
                                  </p:stCondLst>
                                  <p:childTnLst>
                                    <p:animScale>
                                      <p:cBhvr>
                                        <p:cTn id="82" dur="500" fill="hold"/>
                                        <p:tgtEl>
                                          <p:spTgt spid="70"/>
                                        </p:tgtEl>
                                      </p:cBhvr>
                                      <p:by x="120000" y="120000"/>
                                    </p:animScale>
                                  </p:childTnLst>
                                </p:cTn>
                              </p:par>
                              <p:par>
                                <p:cTn id="83" presetID="22" presetClass="entr" presetSubtype="8" fill="hold" grpId="0" nodeType="withEffect">
                                  <p:stCondLst>
                                    <p:cond delay="1300"/>
                                  </p:stCondLst>
                                  <p:childTnLst>
                                    <p:set>
                                      <p:cBhvr>
                                        <p:cTn id="84" dur="1" fill="hold">
                                          <p:stCondLst>
                                            <p:cond delay="0"/>
                                          </p:stCondLst>
                                        </p:cTn>
                                        <p:tgtEl>
                                          <p:spTgt spid="63">
                                            <p:txEl>
                                              <p:pRg st="0" end="0"/>
                                            </p:txEl>
                                          </p:spTgt>
                                        </p:tgtEl>
                                        <p:attrNameLst>
                                          <p:attrName>style.visibility</p:attrName>
                                        </p:attrNameLst>
                                      </p:cBhvr>
                                      <p:to>
                                        <p:strVal val="visible"/>
                                      </p:to>
                                    </p:set>
                                    <p:animEffect transition="in" filter="wipe(left)">
                                      <p:cBhvr>
                                        <p:cTn id="85" dur="500"/>
                                        <p:tgtEl>
                                          <p:spTgt spid="63">
                                            <p:txEl>
                                              <p:pRg st="0" end="0"/>
                                            </p:txEl>
                                          </p:spTgt>
                                        </p:tgtEl>
                                      </p:cBhvr>
                                    </p:animEffect>
                                  </p:childTnLst>
                                </p:cTn>
                              </p:par>
                              <p:par>
                                <p:cTn id="86" presetID="6" presetClass="emph" presetSubtype="0" accel="50000" decel="50000" autoRev="1" fill="hold" grpId="1" nodeType="withEffect">
                                  <p:stCondLst>
                                    <p:cond delay="1300"/>
                                  </p:stCondLst>
                                  <p:childTnLst>
                                    <p:animScale>
                                      <p:cBhvr>
                                        <p:cTn id="87" dur="500" fill="hold"/>
                                        <p:tgtEl>
                                          <p:spTgt spid="63">
                                            <p:txEl>
                                              <p:pRg st="0" end="0"/>
                                            </p:txEl>
                                          </p:spTgt>
                                        </p:tgtEl>
                                      </p:cBhvr>
                                      <p:by x="105000" y="105000"/>
                                    </p:animScale>
                                  </p:childTnLst>
                                </p:cTn>
                              </p:par>
                              <p:par>
                                <p:cTn id="88" presetID="22" presetClass="entr" presetSubtype="8" fill="hold" grpId="0" nodeType="withEffect">
                                  <p:stCondLst>
                                    <p:cond delay="1300"/>
                                  </p:stCondLst>
                                  <p:childTnLst>
                                    <p:set>
                                      <p:cBhvr>
                                        <p:cTn id="89" dur="1" fill="hold">
                                          <p:stCondLst>
                                            <p:cond delay="0"/>
                                          </p:stCondLst>
                                        </p:cTn>
                                        <p:tgtEl>
                                          <p:spTgt spid="65">
                                            <p:txEl>
                                              <p:pRg st="0" end="0"/>
                                            </p:txEl>
                                          </p:spTgt>
                                        </p:tgtEl>
                                        <p:attrNameLst>
                                          <p:attrName>style.visibility</p:attrName>
                                        </p:attrNameLst>
                                      </p:cBhvr>
                                      <p:to>
                                        <p:strVal val="visible"/>
                                      </p:to>
                                    </p:set>
                                    <p:animEffect transition="in" filter="wipe(left)">
                                      <p:cBhvr>
                                        <p:cTn id="90" dur="500"/>
                                        <p:tgtEl>
                                          <p:spTgt spid="65">
                                            <p:txEl>
                                              <p:pRg st="0" end="0"/>
                                            </p:txEl>
                                          </p:spTgt>
                                        </p:tgtEl>
                                      </p:cBhvr>
                                    </p:animEffect>
                                  </p:childTnLst>
                                </p:cTn>
                              </p:par>
                              <p:par>
                                <p:cTn id="91" presetID="6" presetClass="emph" presetSubtype="0" accel="50000" decel="50000" autoRev="1" fill="hold" grpId="1" nodeType="withEffect">
                                  <p:stCondLst>
                                    <p:cond delay="1300"/>
                                  </p:stCondLst>
                                  <p:childTnLst>
                                    <p:animScale>
                                      <p:cBhvr>
                                        <p:cTn id="92" dur="500" fill="hold"/>
                                        <p:tgtEl>
                                          <p:spTgt spid="65">
                                            <p:txEl>
                                              <p:pRg st="0" end="0"/>
                                            </p:txEl>
                                          </p:spTgt>
                                        </p:tgtEl>
                                      </p:cBhvr>
                                      <p:by x="105000" y="105000"/>
                                    </p:animScale>
                                  </p:childTnLst>
                                </p:cTn>
                              </p:par>
                              <p:par>
                                <p:cTn id="93" presetID="22" presetClass="entr" presetSubtype="8" fill="hold" grpId="0" nodeType="withEffect">
                                  <p:stCondLst>
                                    <p:cond delay="1300"/>
                                  </p:stCondLst>
                                  <p:childTnLst>
                                    <p:set>
                                      <p:cBhvr>
                                        <p:cTn id="94" dur="1" fill="hold">
                                          <p:stCondLst>
                                            <p:cond delay="0"/>
                                          </p:stCondLst>
                                        </p:cTn>
                                        <p:tgtEl>
                                          <p:spTgt spid="67">
                                            <p:txEl>
                                              <p:pRg st="0" end="0"/>
                                            </p:txEl>
                                          </p:spTgt>
                                        </p:tgtEl>
                                        <p:attrNameLst>
                                          <p:attrName>style.visibility</p:attrName>
                                        </p:attrNameLst>
                                      </p:cBhvr>
                                      <p:to>
                                        <p:strVal val="visible"/>
                                      </p:to>
                                    </p:set>
                                    <p:animEffect transition="in" filter="wipe(left)">
                                      <p:cBhvr>
                                        <p:cTn id="95" dur="500"/>
                                        <p:tgtEl>
                                          <p:spTgt spid="67">
                                            <p:txEl>
                                              <p:pRg st="0" end="0"/>
                                            </p:txEl>
                                          </p:spTgt>
                                        </p:tgtEl>
                                      </p:cBhvr>
                                    </p:animEffect>
                                  </p:childTnLst>
                                </p:cTn>
                              </p:par>
                              <p:par>
                                <p:cTn id="96" presetID="6" presetClass="emph" presetSubtype="0" accel="50000" decel="50000" autoRev="1" fill="hold" grpId="1" nodeType="withEffect">
                                  <p:stCondLst>
                                    <p:cond delay="1300"/>
                                  </p:stCondLst>
                                  <p:childTnLst>
                                    <p:animScale>
                                      <p:cBhvr>
                                        <p:cTn id="97" dur="500" fill="hold"/>
                                        <p:tgtEl>
                                          <p:spTgt spid="67">
                                            <p:txEl>
                                              <p:pRg st="0" end="0"/>
                                            </p:txEl>
                                          </p:spTgt>
                                        </p:tgtEl>
                                      </p:cBhvr>
                                      <p:by x="105000" y="105000"/>
                                    </p:animScale>
                                  </p:childTnLst>
                                </p:cTn>
                              </p:par>
                              <p:par>
                                <p:cTn id="98" presetID="22" presetClass="entr" presetSubtype="8" fill="hold" grpId="0" nodeType="withEffect">
                                  <p:stCondLst>
                                    <p:cond delay="1300"/>
                                  </p:stCondLst>
                                  <p:childTnLst>
                                    <p:set>
                                      <p:cBhvr>
                                        <p:cTn id="99" dur="1" fill="hold">
                                          <p:stCondLst>
                                            <p:cond delay="0"/>
                                          </p:stCondLst>
                                        </p:cTn>
                                        <p:tgtEl>
                                          <p:spTgt spid="69">
                                            <p:txEl>
                                              <p:pRg st="0" end="0"/>
                                            </p:txEl>
                                          </p:spTgt>
                                        </p:tgtEl>
                                        <p:attrNameLst>
                                          <p:attrName>style.visibility</p:attrName>
                                        </p:attrNameLst>
                                      </p:cBhvr>
                                      <p:to>
                                        <p:strVal val="visible"/>
                                      </p:to>
                                    </p:set>
                                    <p:animEffect transition="in" filter="wipe(left)">
                                      <p:cBhvr>
                                        <p:cTn id="100" dur="500"/>
                                        <p:tgtEl>
                                          <p:spTgt spid="69">
                                            <p:txEl>
                                              <p:pRg st="0" end="0"/>
                                            </p:txEl>
                                          </p:spTgt>
                                        </p:tgtEl>
                                      </p:cBhvr>
                                    </p:animEffect>
                                  </p:childTnLst>
                                </p:cTn>
                              </p:par>
                              <p:par>
                                <p:cTn id="101" presetID="6" presetClass="emph" presetSubtype="0" accel="50000" decel="50000" autoRev="1" fill="hold" grpId="1" nodeType="withEffect">
                                  <p:stCondLst>
                                    <p:cond delay="1300"/>
                                  </p:stCondLst>
                                  <p:childTnLst>
                                    <p:animScale>
                                      <p:cBhvr>
                                        <p:cTn id="102" dur="500" fill="hold"/>
                                        <p:tgtEl>
                                          <p:spTgt spid="6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1" grpId="0" animBg="1"/>
      <p:bldP spid="42" grpId="0" animBg="1"/>
      <p:bldP spid="43" grpId="0" animBg="1"/>
      <p:bldP spid="44" grpId="0" animBg="1"/>
      <p:bldP spid="45" grpId="0" animBg="1"/>
      <p:bldP spid="59" grpId="0" build="p"/>
      <p:bldP spid="59" grpId="1" build="p"/>
      <p:bldP spid="61" grpId="0">
        <p:tmplLst>
          <p:tmpl>
            <p:tnLst>
              <p:par>
                <p:cTn presetID="22" presetClass="entr" presetSubtype="8" fill="hold" nodeType="withEffect">
                  <p:stCondLst>
                    <p:cond delay="100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1" grpId="1"/>
      <p:bldP spid="63" grpId="0" build="p"/>
      <p:bldP spid="63" grpId="1" build="p"/>
      <p:bldP spid="64" grpId="0">
        <p:tmplLst>
          <p:tmpl>
            <p:tnLst>
              <p:par>
                <p:cTn presetID="22" presetClass="entr" presetSubtype="8" fill="hold" nodeType="withEffect">
                  <p:stCondLst>
                    <p:cond delay="100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4" grpId="1"/>
      <p:bldP spid="65" grpId="0" build="p"/>
      <p:bldP spid="65" grpId="1" build="p"/>
      <p:bldP spid="66" grpId="0">
        <p:tmplLst>
          <p:tmpl>
            <p:tnLst>
              <p:par>
                <p:cTn presetID="22" presetClass="entr" presetSubtype="8" fill="hold" nodeType="withEffect">
                  <p:stCondLst>
                    <p:cond delay="100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6" grpId="1"/>
      <p:bldP spid="67" grpId="0" build="p"/>
      <p:bldP spid="67" grpId="1" build="p"/>
      <p:bldP spid="68" grpId="0">
        <p:tmplLst>
          <p:tmpl>
            <p:tnLst>
              <p:par>
                <p:cTn presetID="22" presetClass="entr" presetSubtype="8" fill="hold" nodeType="withEffect">
                  <p:stCondLst>
                    <p:cond delay="1000"/>
                  </p:stCondLst>
                  <p:childTnLst>
                    <p:set>
                      <p:cBhvr>
                        <p:cTn dur="1" fill="hold">
                          <p:stCondLst>
                            <p:cond delay="0"/>
                          </p:stCondLst>
                        </p:cTn>
                        <p:tgtEl>
                          <p:spTgt spid="68"/>
                        </p:tgtEl>
                        <p:attrNameLst>
                          <p:attrName>style.visibility</p:attrName>
                        </p:attrNameLst>
                      </p:cBhvr>
                      <p:to>
                        <p:strVal val="visible"/>
                      </p:to>
                    </p:set>
                    <p:animEffect transition="in" filter="wipe(left)">
                      <p:cBhvr>
                        <p:cTn dur="500"/>
                        <p:tgtEl>
                          <p:spTgt spid="68"/>
                        </p:tgtEl>
                      </p:cBhvr>
                    </p:animEffect>
                  </p:childTnLst>
                </p:cTn>
              </p:par>
            </p:tnLst>
          </p:tmpl>
        </p:tmplLst>
      </p:bldP>
      <p:bldP spid="68" grpId="1"/>
      <p:bldP spid="69" grpId="0" build="p"/>
      <p:bldP spid="69" grpId="1" build="p"/>
      <p:bldP spid="70" grpId="0">
        <p:tmplLst>
          <p:tmpl>
            <p:tnLst>
              <p:par>
                <p:cTn presetID="22" presetClass="entr" presetSubtype="8" fill="hold" nodeType="withEffect">
                  <p:stCondLst>
                    <p:cond delay="100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0" grpId="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1_Infografika kruhova 2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692215"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kruhová</a:t>
            </a:r>
            <a:r>
              <a:rPr lang="en-US"/>
              <a:t> 2 /</a:t>
            </a:r>
            <a:r>
              <a:rPr lang="en-US" err="1"/>
              <a:t>proces</a:t>
            </a:r>
            <a:r>
              <a:rPr lang="en-US"/>
              <a:t> 5x</a:t>
            </a:r>
          </a:p>
        </p:txBody>
      </p:sp>
      <p:sp>
        <p:nvSpPr>
          <p:cNvPr id="16" name="Oval 24">
            <a:extLst>
              <a:ext uri="{FF2B5EF4-FFF2-40B4-BE49-F238E27FC236}">
                <a16:creationId xmlns:a16="http://schemas.microsoft.com/office/drawing/2014/main" id="{F39E0181-1C70-4393-B5B9-E1CBE226B8E7}"/>
              </a:ext>
            </a:extLst>
          </p:cNvPr>
          <p:cNvSpPr/>
          <p:nvPr userDrawn="1"/>
        </p:nvSpPr>
        <p:spPr>
          <a:xfrm>
            <a:off x="2521433" y="3302291"/>
            <a:ext cx="1045029" cy="1045029"/>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a:solidFill>
                <a:schemeClr val="tx1"/>
              </a:solidFill>
              <a:latin typeface="+mj-lt"/>
            </a:endParaRPr>
          </a:p>
        </p:txBody>
      </p:sp>
      <p:sp>
        <p:nvSpPr>
          <p:cNvPr id="19" name="Oval 22">
            <a:extLst>
              <a:ext uri="{FF2B5EF4-FFF2-40B4-BE49-F238E27FC236}">
                <a16:creationId xmlns:a16="http://schemas.microsoft.com/office/drawing/2014/main" id="{C4EDF01C-FE47-453A-97C0-83058D0D6EE8}"/>
              </a:ext>
            </a:extLst>
          </p:cNvPr>
          <p:cNvSpPr/>
          <p:nvPr userDrawn="1"/>
        </p:nvSpPr>
        <p:spPr>
          <a:xfrm>
            <a:off x="5586185" y="3302291"/>
            <a:ext cx="1045029" cy="1045029"/>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a:solidFill>
                <a:schemeClr val="tx1"/>
              </a:solidFill>
              <a:latin typeface="+mj-lt"/>
            </a:endParaRPr>
          </a:p>
        </p:txBody>
      </p:sp>
      <p:sp>
        <p:nvSpPr>
          <p:cNvPr id="21" name="Oval 20">
            <a:extLst>
              <a:ext uri="{FF2B5EF4-FFF2-40B4-BE49-F238E27FC236}">
                <a16:creationId xmlns:a16="http://schemas.microsoft.com/office/drawing/2014/main" id="{DA5C334E-06A5-437E-94FC-8ED42924D45C}"/>
              </a:ext>
            </a:extLst>
          </p:cNvPr>
          <p:cNvSpPr/>
          <p:nvPr userDrawn="1"/>
        </p:nvSpPr>
        <p:spPr>
          <a:xfrm>
            <a:off x="8630302" y="3302291"/>
            <a:ext cx="1045029" cy="1045029"/>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a:solidFill>
                <a:schemeClr val="tx1"/>
              </a:solidFill>
              <a:latin typeface="+mj-lt"/>
            </a:endParaRPr>
          </a:p>
        </p:txBody>
      </p:sp>
      <p:sp>
        <p:nvSpPr>
          <p:cNvPr id="23" name="Oval 16">
            <a:extLst>
              <a:ext uri="{FF2B5EF4-FFF2-40B4-BE49-F238E27FC236}">
                <a16:creationId xmlns:a16="http://schemas.microsoft.com/office/drawing/2014/main" id="{F4C02583-6C6F-4C6D-A661-AE441F818ADA}"/>
              </a:ext>
            </a:extLst>
          </p:cNvPr>
          <p:cNvSpPr/>
          <p:nvPr userDrawn="1"/>
        </p:nvSpPr>
        <p:spPr>
          <a:xfrm>
            <a:off x="4038679" y="3911548"/>
            <a:ext cx="1045029" cy="1045029"/>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a:solidFill>
                <a:schemeClr val="tx1"/>
              </a:solidFill>
              <a:latin typeface="+mj-lt"/>
            </a:endParaRPr>
          </a:p>
        </p:txBody>
      </p:sp>
      <p:sp>
        <p:nvSpPr>
          <p:cNvPr id="25" name="Oval 18">
            <a:extLst>
              <a:ext uri="{FF2B5EF4-FFF2-40B4-BE49-F238E27FC236}">
                <a16:creationId xmlns:a16="http://schemas.microsoft.com/office/drawing/2014/main" id="{48291A70-C9EA-42B2-9432-803C04C97F53}"/>
              </a:ext>
            </a:extLst>
          </p:cNvPr>
          <p:cNvSpPr/>
          <p:nvPr userDrawn="1"/>
        </p:nvSpPr>
        <p:spPr>
          <a:xfrm>
            <a:off x="7106653" y="3911548"/>
            <a:ext cx="1045029" cy="1045029"/>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a:solidFill>
                <a:schemeClr val="tx1"/>
              </a:solidFill>
              <a:latin typeface="+mj-lt"/>
            </a:endParaRPr>
          </a:p>
        </p:txBody>
      </p:sp>
      <p:grpSp>
        <p:nvGrpSpPr>
          <p:cNvPr id="37" name="Group 1">
            <a:extLst>
              <a:ext uri="{FF2B5EF4-FFF2-40B4-BE49-F238E27FC236}">
                <a16:creationId xmlns:a16="http://schemas.microsoft.com/office/drawing/2014/main" id="{815940FD-3CC2-42FB-B91C-242A48850258}"/>
              </a:ext>
            </a:extLst>
          </p:cNvPr>
          <p:cNvGrpSpPr/>
          <p:nvPr userDrawn="1"/>
        </p:nvGrpSpPr>
        <p:grpSpPr>
          <a:xfrm>
            <a:off x="0" y="3667125"/>
            <a:ext cx="12201525" cy="890838"/>
            <a:chOff x="0" y="2985897"/>
            <a:chExt cx="12201525" cy="890838"/>
          </a:xfrm>
        </p:grpSpPr>
        <p:cxnSp>
          <p:nvCxnSpPr>
            <p:cNvPr id="38" name="Straight Connector 44">
              <a:extLst>
                <a:ext uri="{FF2B5EF4-FFF2-40B4-BE49-F238E27FC236}">
                  <a16:creationId xmlns:a16="http://schemas.microsoft.com/office/drawing/2014/main" id="{9072CF90-A0B2-4FFD-A495-01FB973FE39E}"/>
                </a:ext>
              </a:extLst>
            </p:cNvPr>
            <p:cNvCxnSpPr>
              <a:cxnSpLocks/>
              <a:stCxn id="49" idx="2"/>
            </p:cNvCxnSpPr>
            <p:nvPr/>
          </p:nvCxnSpPr>
          <p:spPr>
            <a:xfrm>
              <a:off x="10791596" y="2985897"/>
              <a:ext cx="1409929" cy="0"/>
            </a:xfrm>
            <a:prstGeom prst="line">
              <a:avLst/>
            </a:prstGeom>
            <a:ln w="38100">
              <a:solidFill>
                <a:schemeClr val="bg1">
                  <a:lumMod val="95000"/>
                </a:schemeClr>
              </a:solidFill>
            </a:ln>
          </p:spPr>
          <p:style>
            <a:lnRef idx="3">
              <a:schemeClr val="dk1"/>
            </a:lnRef>
            <a:fillRef idx="0">
              <a:schemeClr val="dk1"/>
            </a:fillRef>
            <a:effectRef idx="2">
              <a:schemeClr val="dk1"/>
            </a:effectRef>
            <a:fontRef idx="minor">
              <a:schemeClr val="tx1"/>
            </a:fontRef>
          </p:style>
        </p:cxnSp>
        <p:sp>
          <p:nvSpPr>
            <p:cNvPr id="40" name="Freeform 7">
              <a:extLst>
                <a:ext uri="{FF2B5EF4-FFF2-40B4-BE49-F238E27FC236}">
                  <a16:creationId xmlns:a16="http://schemas.microsoft.com/office/drawing/2014/main" id="{48D491A9-43C4-4533-9416-A3F5BA70D6B0}"/>
                </a:ext>
              </a:extLst>
            </p:cNvPr>
            <p:cNvSpPr>
              <a:spLocks/>
            </p:cNvSpPr>
            <p:nvPr/>
          </p:nvSpPr>
          <p:spPr bwMode="auto">
            <a:xfrm>
              <a:off x="5367399" y="3397310"/>
              <a:ext cx="1622041" cy="479425"/>
            </a:xfrm>
            <a:custGeom>
              <a:avLst/>
              <a:gdLst>
                <a:gd name="T0" fmla="*/ 0 w 362"/>
                <a:gd name="T1" fmla="*/ 37 h 127"/>
                <a:gd name="T2" fmla="*/ 166 w 362"/>
                <a:gd name="T3" fmla="*/ 127 h 127"/>
                <a:gd name="T4" fmla="*/ 362 w 362"/>
                <a:gd name="T5" fmla="*/ 0 h 127"/>
                <a:gd name="connsiteX0" fmla="*/ 0 w 9956"/>
                <a:gd name="connsiteY0" fmla="*/ 3062 h 10000"/>
                <a:gd name="connsiteX1" fmla="*/ 4542 w 9956"/>
                <a:gd name="connsiteY1" fmla="*/ 10000 h 10000"/>
                <a:gd name="connsiteX2" fmla="*/ 9956 w 9956"/>
                <a:gd name="connsiteY2" fmla="*/ 0 h 10000"/>
                <a:gd name="connsiteX0" fmla="*/ 0 w 10000"/>
                <a:gd name="connsiteY0" fmla="*/ 3062 h 10000"/>
                <a:gd name="connsiteX1" fmla="*/ 4562 w 10000"/>
                <a:gd name="connsiteY1" fmla="*/ 10000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3062"/>
                  </a:moveTo>
                  <a:cubicBezTo>
                    <a:pt x="1065" y="7041"/>
                    <a:pt x="2342" y="10000"/>
                    <a:pt x="4562" y="10000"/>
                  </a:cubicBezTo>
                  <a:cubicBezTo>
                    <a:pt x="7308" y="10000"/>
                    <a:pt x="8613" y="4882"/>
                    <a:pt x="10000" y="0"/>
                  </a:cubicBezTo>
                </a:path>
              </a:pathLst>
            </a:custGeom>
            <a:noFill/>
            <a:ln w="38100" cap="rnd">
              <a:solidFill>
                <a:srgbClr val="004C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C367039B-5B07-41EA-90F7-437C850D290C}"/>
                </a:ext>
              </a:extLst>
            </p:cNvPr>
            <p:cNvSpPr>
              <a:spLocks/>
            </p:cNvSpPr>
            <p:nvPr/>
          </p:nvSpPr>
          <p:spPr bwMode="auto">
            <a:xfrm>
              <a:off x="6989440" y="2999640"/>
              <a:ext cx="1425104" cy="501650"/>
            </a:xfrm>
            <a:custGeom>
              <a:avLst/>
              <a:gdLst>
                <a:gd name="T0" fmla="*/ 0 w 379"/>
                <a:gd name="T1" fmla="*/ 105 h 133"/>
                <a:gd name="T2" fmla="*/ 178 w 379"/>
                <a:gd name="T3" fmla="*/ 0 h 133"/>
                <a:gd name="T4" fmla="*/ 379 w 379"/>
                <a:gd name="T5" fmla="*/ 133 h 133"/>
              </a:gdLst>
              <a:ahLst/>
              <a:cxnLst>
                <a:cxn ang="0">
                  <a:pos x="T0" y="T1"/>
                </a:cxn>
                <a:cxn ang="0">
                  <a:pos x="T2" y="T3"/>
                </a:cxn>
                <a:cxn ang="0">
                  <a:pos x="T4" y="T5"/>
                </a:cxn>
              </a:cxnLst>
              <a:rect l="0" t="0" r="r" b="b"/>
              <a:pathLst>
                <a:path w="379" h="133">
                  <a:moveTo>
                    <a:pt x="0" y="105"/>
                  </a:moveTo>
                  <a:cubicBezTo>
                    <a:pt x="44" y="51"/>
                    <a:pt x="90" y="0"/>
                    <a:pt x="178" y="0"/>
                  </a:cubicBezTo>
                  <a:cubicBezTo>
                    <a:pt x="281" y="0"/>
                    <a:pt x="327" y="70"/>
                    <a:pt x="379" y="133"/>
                  </a:cubicBezTo>
                </a:path>
              </a:pathLst>
            </a:custGeom>
            <a:noFill/>
            <a:ln w="381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7E0C8047-98FE-4FE7-B4B0-5A656D57A79D}"/>
                </a:ext>
              </a:extLst>
            </p:cNvPr>
            <p:cNvSpPr>
              <a:spLocks/>
            </p:cNvSpPr>
            <p:nvPr/>
          </p:nvSpPr>
          <p:spPr bwMode="auto">
            <a:xfrm>
              <a:off x="1409928" y="2992196"/>
              <a:ext cx="2590800" cy="876300"/>
            </a:xfrm>
            <a:custGeom>
              <a:avLst/>
              <a:gdLst>
                <a:gd name="T0" fmla="*/ 0 w 589"/>
                <a:gd name="T1" fmla="*/ 0 h 232"/>
                <a:gd name="T2" fmla="*/ 373 w 589"/>
                <a:gd name="T3" fmla="*/ 232 h 232"/>
                <a:gd name="T4" fmla="*/ 589 w 589"/>
                <a:gd name="T5" fmla="*/ 81 h 232"/>
              </a:gdLst>
              <a:ahLst/>
              <a:cxnLst>
                <a:cxn ang="0">
                  <a:pos x="T0" y="T1"/>
                </a:cxn>
                <a:cxn ang="0">
                  <a:pos x="T2" y="T3"/>
                </a:cxn>
                <a:cxn ang="0">
                  <a:pos x="T4" y="T5"/>
                </a:cxn>
              </a:cxnLst>
              <a:rect l="0" t="0" r="r" b="b"/>
              <a:pathLst>
                <a:path w="589" h="232">
                  <a:moveTo>
                    <a:pt x="0" y="0"/>
                  </a:moveTo>
                  <a:cubicBezTo>
                    <a:pt x="187" y="0"/>
                    <a:pt x="187" y="232"/>
                    <a:pt x="373" y="232"/>
                  </a:cubicBezTo>
                  <a:cubicBezTo>
                    <a:pt x="486" y="232"/>
                    <a:pt x="530" y="148"/>
                    <a:pt x="589" y="81"/>
                  </a:cubicBezTo>
                </a:path>
              </a:pathLst>
            </a:custGeom>
            <a:noFill/>
            <a:ln w="38100"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E89FDF7A-BE6F-443E-9A2C-A688E918AE55}"/>
                </a:ext>
              </a:extLst>
            </p:cNvPr>
            <p:cNvSpPr>
              <a:spLocks/>
            </p:cNvSpPr>
            <p:nvPr/>
          </p:nvSpPr>
          <p:spPr bwMode="auto">
            <a:xfrm>
              <a:off x="8404225" y="2985897"/>
              <a:ext cx="2387371" cy="876300"/>
            </a:xfrm>
            <a:custGeom>
              <a:avLst/>
              <a:gdLst>
                <a:gd name="T0" fmla="*/ 0 w 546"/>
                <a:gd name="T1" fmla="*/ 133 h 232"/>
                <a:gd name="T2" fmla="*/ 172 w 546"/>
                <a:gd name="T3" fmla="*/ 232 h 232"/>
                <a:gd name="T4" fmla="*/ 546 w 546"/>
                <a:gd name="T5" fmla="*/ 0 h 232"/>
              </a:gdLst>
              <a:ahLst/>
              <a:cxnLst>
                <a:cxn ang="0">
                  <a:pos x="T0" y="T1"/>
                </a:cxn>
                <a:cxn ang="0">
                  <a:pos x="T2" y="T3"/>
                </a:cxn>
                <a:cxn ang="0">
                  <a:pos x="T4" y="T5"/>
                </a:cxn>
              </a:cxnLst>
              <a:rect l="0" t="0" r="r" b="b"/>
              <a:pathLst>
                <a:path w="546" h="232">
                  <a:moveTo>
                    <a:pt x="0" y="133"/>
                  </a:moveTo>
                  <a:cubicBezTo>
                    <a:pt x="42" y="185"/>
                    <a:pt x="89" y="232"/>
                    <a:pt x="172" y="232"/>
                  </a:cubicBezTo>
                  <a:cubicBezTo>
                    <a:pt x="359" y="232"/>
                    <a:pt x="359" y="0"/>
                    <a:pt x="546" y="0"/>
                  </a:cubicBezTo>
                </a:path>
              </a:pathLst>
            </a:custGeom>
            <a:noFill/>
            <a:ln w="3810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50" name="Straight Connector 45">
              <a:extLst>
                <a:ext uri="{FF2B5EF4-FFF2-40B4-BE49-F238E27FC236}">
                  <a16:creationId xmlns:a16="http://schemas.microsoft.com/office/drawing/2014/main" id="{245CFC01-920C-4DCA-A5BA-2004C17DF56C}"/>
                </a:ext>
              </a:extLst>
            </p:cNvPr>
            <p:cNvCxnSpPr>
              <a:cxnSpLocks/>
            </p:cNvCxnSpPr>
            <p:nvPr/>
          </p:nvCxnSpPr>
          <p:spPr>
            <a:xfrm>
              <a:off x="0" y="2992600"/>
              <a:ext cx="1409928" cy="0"/>
            </a:xfrm>
            <a:prstGeom prst="line">
              <a:avLst/>
            </a:prstGeom>
            <a:ln w="38100">
              <a:solidFill>
                <a:schemeClr val="bg1">
                  <a:lumMod val="95000"/>
                </a:schemeClr>
              </a:solidFill>
            </a:ln>
          </p:spPr>
          <p:style>
            <a:lnRef idx="3">
              <a:schemeClr val="dk1"/>
            </a:lnRef>
            <a:fillRef idx="0">
              <a:schemeClr val="dk1"/>
            </a:fillRef>
            <a:effectRef idx="2">
              <a:schemeClr val="dk1"/>
            </a:effectRef>
            <a:fontRef idx="minor">
              <a:schemeClr val="tx1"/>
            </a:fontRef>
          </p:style>
        </p:cxnSp>
        <p:sp>
          <p:nvSpPr>
            <p:cNvPr id="51" name="Freeform 14">
              <a:extLst>
                <a:ext uri="{FF2B5EF4-FFF2-40B4-BE49-F238E27FC236}">
                  <a16:creationId xmlns:a16="http://schemas.microsoft.com/office/drawing/2014/main" id="{D146DF7A-9EB2-40BB-AC73-233724CB8F69}"/>
                </a:ext>
              </a:extLst>
            </p:cNvPr>
            <p:cNvSpPr>
              <a:spLocks/>
            </p:cNvSpPr>
            <p:nvPr/>
          </p:nvSpPr>
          <p:spPr bwMode="auto">
            <a:xfrm>
              <a:off x="3995292" y="2997303"/>
              <a:ext cx="1363143" cy="534119"/>
            </a:xfrm>
            <a:custGeom>
              <a:avLst/>
              <a:gdLst>
                <a:gd name="T0" fmla="*/ 0 w 416"/>
                <a:gd name="T1" fmla="*/ 268 h 324"/>
                <a:gd name="T2" fmla="*/ 416 w 416"/>
                <a:gd name="T3" fmla="*/ 324 h 324"/>
                <a:gd name="connsiteX0" fmla="*/ 0 w 10119"/>
                <a:gd name="connsiteY0" fmla="*/ 2930 h 5080"/>
                <a:gd name="connsiteX1" fmla="*/ 10119 w 10119"/>
                <a:gd name="connsiteY1" fmla="*/ 5080 h 5080"/>
                <a:gd name="connsiteX0" fmla="*/ 0 w 10070"/>
                <a:gd name="connsiteY0" fmla="*/ 5796 h 9983"/>
                <a:gd name="connsiteX1" fmla="*/ 10070 w 10070"/>
                <a:gd name="connsiteY1" fmla="*/ 9983 h 9983"/>
              </a:gdLst>
              <a:ahLst/>
              <a:cxnLst>
                <a:cxn ang="0">
                  <a:pos x="connsiteX0" y="connsiteY0"/>
                </a:cxn>
                <a:cxn ang="0">
                  <a:pos x="connsiteX1" y="connsiteY1"/>
                </a:cxn>
              </a:cxnLst>
              <a:rect l="l" t="t" r="r" b="b"/>
              <a:pathLst>
                <a:path w="10070" h="9983">
                  <a:moveTo>
                    <a:pt x="0" y="5796"/>
                  </a:moveTo>
                  <a:cubicBezTo>
                    <a:pt x="0" y="5796"/>
                    <a:pt x="5034" y="-9702"/>
                    <a:pt x="10070" y="9983"/>
                  </a:cubicBezTo>
                </a:path>
              </a:pathLst>
            </a:custGeom>
            <a:noFill/>
            <a:ln w="38100" cap="rnd">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Text Placeholder 3">
            <a:extLst>
              <a:ext uri="{FF2B5EF4-FFF2-40B4-BE49-F238E27FC236}">
                <a16:creationId xmlns:a16="http://schemas.microsoft.com/office/drawing/2014/main" id="{C2C2EC2B-E2F2-418F-A3BA-7FE1CD1583C6}"/>
              </a:ext>
            </a:extLst>
          </p:cNvPr>
          <p:cNvSpPr>
            <a:spLocks noGrp="1"/>
          </p:cNvSpPr>
          <p:nvPr>
            <p:ph type="body" sz="quarter" idx="31" hasCustomPrompt="1"/>
          </p:nvPr>
        </p:nvSpPr>
        <p:spPr>
          <a:xfrm>
            <a:off x="2190461" y="2399736"/>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3" name="Text Placeholder 3">
            <a:extLst>
              <a:ext uri="{FF2B5EF4-FFF2-40B4-BE49-F238E27FC236}">
                <a16:creationId xmlns:a16="http://schemas.microsoft.com/office/drawing/2014/main" id="{23099D67-2F82-48C4-9322-567EA8ABB4E2}"/>
              </a:ext>
            </a:extLst>
          </p:cNvPr>
          <p:cNvSpPr>
            <a:spLocks noGrp="1"/>
          </p:cNvSpPr>
          <p:nvPr>
            <p:ph type="body" sz="quarter" idx="32" hasCustomPrompt="1"/>
          </p:nvPr>
        </p:nvSpPr>
        <p:spPr>
          <a:xfrm>
            <a:off x="2190461" y="2041597"/>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#A</a:t>
            </a:r>
            <a:endParaRPr lang="sk-SK" noProof="0"/>
          </a:p>
        </p:txBody>
      </p:sp>
      <p:sp>
        <p:nvSpPr>
          <p:cNvPr id="54" name="Text Placeholder 3">
            <a:extLst>
              <a:ext uri="{FF2B5EF4-FFF2-40B4-BE49-F238E27FC236}">
                <a16:creationId xmlns:a16="http://schemas.microsoft.com/office/drawing/2014/main" id="{6CBA1C74-5D49-49F1-9B1F-90415049E1AD}"/>
              </a:ext>
            </a:extLst>
          </p:cNvPr>
          <p:cNvSpPr>
            <a:spLocks noGrp="1"/>
          </p:cNvSpPr>
          <p:nvPr>
            <p:ph type="body" sz="quarter" idx="33" hasCustomPrompt="1"/>
          </p:nvPr>
        </p:nvSpPr>
        <p:spPr>
          <a:xfrm>
            <a:off x="3692060" y="5515240"/>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5" name="Text Placeholder 3">
            <a:extLst>
              <a:ext uri="{FF2B5EF4-FFF2-40B4-BE49-F238E27FC236}">
                <a16:creationId xmlns:a16="http://schemas.microsoft.com/office/drawing/2014/main" id="{70A86BF2-E856-41F4-8BC3-55FD87890B42}"/>
              </a:ext>
            </a:extLst>
          </p:cNvPr>
          <p:cNvSpPr>
            <a:spLocks noGrp="1"/>
          </p:cNvSpPr>
          <p:nvPr>
            <p:ph type="body" sz="quarter" idx="34" hasCustomPrompt="1"/>
          </p:nvPr>
        </p:nvSpPr>
        <p:spPr>
          <a:xfrm>
            <a:off x="3692060" y="5157101"/>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#B</a:t>
            </a:r>
            <a:endParaRPr lang="sk-SK" noProof="0"/>
          </a:p>
        </p:txBody>
      </p:sp>
      <p:sp>
        <p:nvSpPr>
          <p:cNvPr id="56" name="Text Placeholder 3">
            <a:extLst>
              <a:ext uri="{FF2B5EF4-FFF2-40B4-BE49-F238E27FC236}">
                <a16:creationId xmlns:a16="http://schemas.microsoft.com/office/drawing/2014/main" id="{EF84E670-5202-4BB8-8C98-DBCE31BE5863}"/>
              </a:ext>
            </a:extLst>
          </p:cNvPr>
          <p:cNvSpPr>
            <a:spLocks noGrp="1"/>
          </p:cNvSpPr>
          <p:nvPr>
            <p:ph type="body" sz="quarter" idx="35" hasCustomPrompt="1"/>
          </p:nvPr>
        </p:nvSpPr>
        <p:spPr>
          <a:xfrm>
            <a:off x="5253528" y="2397835"/>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7" name="Text Placeholder 3">
            <a:extLst>
              <a:ext uri="{FF2B5EF4-FFF2-40B4-BE49-F238E27FC236}">
                <a16:creationId xmlns:a16="http://schemas.microsoft.com/office/drawing/2014/main" id="{00A9F01C-D167-434B-8318-9FB31B88CD9A}"/>
              </a:ext>
            </a:extLst>
          </p:cNvPr>
          <p:cNvSpPr>
            <a:spLocks noGrp="1"/>
          </p:cNvSpPr>
          <p:nvPr>
            <p:ph type="body" sz="quarter" idx="36" hasCustomPrompt="1"/>
          </p:nvPr>
        </p:nvSpPr>
        <p:spPr>
          <a:xfrm>
            <a:off x="5253528" y="2039696"/>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#C</a:t>
            </a:r>
            <a:endParaRPr lang="sk-SK" noProof="0"/>
          </a:p>
        </p:txBody>
      </p:sp>
      <p:sp>
        <p:nvSpPr>
          <p:cNvPr id="58" name="Text Placeholder 3">
            <a:extLst>
              <a:ext uri="{FF2B5EF4-FFF2-40B4-BE49-F238E27FC236}">
                <a16:creationId xmlns:a16="http://schemas.microsoft.com/office/drawing/2014/main" id="{2DD3C494-55A1-407F-B5E1-3D3F18548FC7}"/>
              </a:ext>
            </a:extLst>
          </p:cNvPr>
          <p:cNvSpPr>
            <a:spLocks noGrp="1"/>
          </p:cNvSpPr>
          <p:nvPr>
            <p:ph type="body" sz="quarter" idx="37" hasCustomPrompt="1"/>
          </p:nvPr>
        </p:nvSpPr>
        <p:spPr>
          <a:xfrm>
            <a:off x="8316595" y="2395934"/>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9" name="Text Placeholder 3">
            <a:extLst>
              <a:ext uri="{FF2B5EF4-FFF2-40B4-BE49-F238E27FC236}">
                <a16:creationId xmlns:a16="http://schemas.microsoft.com/office/drawing/2014/main" id="{B6495984-A5FB-411D-A635-70DFD8AB7F94}"/>
              </a:ext>
            </a:extLst>
          </p:cNvPr>
          <p:cNvSpPr>
            <a:spLocks noGrp="1"/>
          </p:cNvSpPr>
          <p:nvPr>
            <p:ph type="body" sz="quarter" idx="38" hasCustomPrompt="1"/>
          </p:nvPr>
        </p:nvSpPr>
        <p:spPr>
          <a:xfrm>
            <a:off x="8316595" y="2037795"/>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#E</a:t>
            </a:r>
            <a:endParaRPr lang="sk-SK" noProof="0"/>
          </a:p>
        </p:txBody>
      </p:sp>
      <p:sp>
        <p:nvSpPr>
          <p:cNvPr id="62" name="Text Placeholder 3">
            <a:extLst>
              <a:ext uri="{FF2B5EF4-FFF2-40B4-BE49-F238E27FC236}">
                <a16:creationId xmlns:a16="http://schemas.microsoft.com/office/drawing/2014/main" id="{3A37D166-FCF9-4B05-B10E-19011DBD1FD3}"/>
              </a:ext>
            </a:extLst>
          </p:cNvPr>
          <p:cNvSpPr>
            <a:spLocks noGrp="1"/>
          </p:cNvSpPr>
          <p:nvPr>
            <p:ph type="body" sz="quarter" idx="39" hasCustomPrompt="1"/>
          </p:nvPr>
        </p:nvSpPr>
        <p:spPr>
          <a:xfrm>
            <a:off x="6743397" y="5515240"/>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3" name="Text Placeholder 3">
            <a:extLst>
              <a:ext uri="{FF2B5EF4-FFF2-40B4-BE49-F238E27FC236}">
                <a16:creationId xmlns:a16="http://schemas.microsoft.com/office/drawing/2014/main" id="{38DD8628-7513-4145-91EF-C18E592D28E8}"/>
              </a:ext>
            </a:extLst>
          </p:cNvPr>
          <p:cNvSpPr>
            <a:spLocks noGrp="1"/>
          </p:cNvSpPr>
          <p:nvPr>
            <p:ph type="body" sz="quarter" idx="40" hasCustomPrompt="1"/>
          </p:nvPr>
        </p:nvSpPr>
        <p:spPr>
          <a:xfrm>
            <a:off x="6743397" y="5157101"/>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#D</a:t>
            </a:r>
            <a:endParaRPr lang="sk-SK" noProof="0"/>
          </a:p>
        </p:txBody>
      </p:sp>
      <p:sp>
        <p:nvSpPr>
          <p:cNvPr id="64" name="Rectangle 13">
            <a:extLst>
              <a:ext uri="{FF2B5EF4-FFF2-40B4-BE49-F238E27FC236}">
                <a16:creationId xmlns:a16="http://schemas.microsoft.com/office/drawing/2014/main" id="{685CFAD5-7871-45B1-BFDD-81938C4E8F06}"/>
              </a:ext>
            </a:extLst>
          </p:cNvPr>
          <p:cNvSpPr>
            <a:spLocks noChangeArrowheads="1"/>
          </p:cNvSpPr>
          <p:nvPr userDrawn="1"/>
        </p:nvSpPr>
        <p:spPr bwMode="auto">
          <a:xfrm>
            <a:off x="2845813" y="3564045"/>
            <a:ext cx="386644"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chemeClr val="accent1"/>
                </a:solidFill>
                <a:latin typeface="+mj-lt"/>
              </a:rPr>
              <a:t>A</a:t>
            </a:r>
          </a:p>
        </p:txBody>
      </p:sp>
      <p:sp>
        <p:nvSpPr>
          <p:cNvPr id="65" name="Rectangle 13">
            <a:extLst>
              <a:ext uri="{FF2B5EF4-FFF2-40B4-BE49-F238E27FC236}">
                <a16:creationId xmlns:a16="http://schemas.microsoft.com/office/drawing/2014/main" id="{971A526E-5F31-45A1-9BB9-209BFF32495A}"/>
              </a:ext>
            </a:extLst>
          </p:cNvPr>
          <p:cNvSpPr>
            <a:spLocks noChangeArrowheads="1"/>
          </p:cNvSpPr>
          <p:nvPr userDrawn="1"/>
        </p:nvSpPr>
        <p:spPr bwMode="auto">
          <a:xfrm>
            <a:off x="4386084" y="4185219"/>
            <a:ext cx="377026"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chemeClr val="accent5"/>
                </a:solidFill>
                <a:latin typeface="+mj-lt"/>
              </a:rPr>
              <a:t>B</a:t>
            </a:r>
          </a:p>
        </p:txBody>
      </p:sp>
      <p:sp>
        <p:nvSpPr>
          <p:cNvPr id="67" name="Rectangle 13">
            <a:extLst>
              <a:ext uri="{FF2B5EF4-FFF2-40B4-BE49-F238E27FC236}">
                <a16:creationId xmlns:a16="http://schemas.microsoft.com/office/drawing/2014/main" id="{01962706-B21F-47EA-82D2-BC5A9B8A81F8}"/>
              </a:ext>
            </a:extLst>
          </p:cNvPr>
          <p:cNvSpPr>
            <a:spLocks noChangeArrowheads="1"/>
          </p:cNvSpPr>
          <p:nvPr userDrawn="1"/>
        </p:nvSpPr>
        <p:spPr bwMode="auto">
          <a:xfrm>
            <a:off x="5926113" y="3564045"/>
            <a:ext cx="377026"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chemeClr val="accent2"/>
                </a:solidFill>
                <a:latin typeface="+mj-lt"/>
              </a:rPr>
              <a:t>C</a:t>
            </a:r>
          </a:p>
        </p:txBody>
      </p:sp>
      <p:sp>
        <p:nvSpPr>
          <p:cNvPr id="68" name="Rectangle 13">
            <a:extLst>
              <a:ext uri="{FF2B5EF4-FFF2-40B4-BE49-F238E27FC236}">
                <a16:creationId xmlns:a16="http://schemas.microsoft.com/office/drawing/2014/main" id="{1845DFA0-BB0A-4C17-BDF8-202BF42EEB4E}"/>
              </a:ext>
            </a:extLst>
          </p:cNvPr>
          <p:cNvSpPr>
            <a:spLocks noChangeArrowheads="1"/>
          </p:cNvSpPr>
          <p:nvPr userDrawn="1"/>
        </p:nvSpPr>
        <p:spPr bwMode="auto">
          <a:xfrm>
            <a:off x="7448751" y="4185219"/>
            <a:ext cx="402674"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chemeClr val="accent3"/>
                </a:solidFill>
                <a:latin typeface="+mj-lt"/>
              </a:rPr>
              <a:t>D</a:t>
            </a:r>
          </a:p>
        </p:txBody>
      </p:sp>
      <p:sp>
        <p:nvSpPr>
          <p:cNvPr id="69" name="Rectangle 13">
            <a:extLst>
              <a:ext uri="{FF2B5EF4-FFF2-40B4-BE49-F238E27FC236}">
                <a16:creationId xmlns:a16="http://schemas.microsoft.com/office/drawing/2014/main" id="{C7D56A90-A5D0-402A-A028-9B324034D099}"/>
              </a:ext>
            </a:extLst>
          </p:cNvPr>
          <p:cNvSpPr>
            <a:spLocks noChangeArrowheads="1"/>
          </p:cNvSpPr>
          <p:nvPr userDrawn="1"/>
        </p:nvSpPr>
        <p:spPr bwMode="auto">
          <a:xfrm>
            <a:off x="8970943" y="3564045"/>
            <a:ext cx="359393"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chemeClr val="accent6"/>
                </a:solidFill>
                <a:latin typeface="+mj-lt"/>
              </a:rPr>
              <a:t>E</a:t>
            </a:r>
          </a:p>
        </p:txBody>
      </p:sp>
    </p:spTree>
    <p:extLst>
      <p:ext uri="{BB962C8B-B14F-4D97-AF65-F5344CB8AC3E}">
        <p14:creationId xmlns:p14="http://schemas.microsoft.com/office/powerpoint/2010/main" val="25922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50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1250"/>
                                        <p:tgtEl>
                                          <p:spTgt spid="37"/>
                                        </p:tgtEl>
                                      </p:cBhvr>
                                    </p:animEffect>
                                  </p:childTnLst>
                                </p:cTn>
                              </p:par>
                              <p:par>
                                <p:cTn id="16" presetID="2" presetClass="entr" presetSubtype="1" fill="hold" grpId="0" nodeType="withEffect">
                                  <p:stCondLst>
                                    <p:cond delay="28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30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32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340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1" fill="hold" grpId="0" nodeType="withEffect">
                                  <p:stCondLst>
                                    <p:cond delay="36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0-#ppt_h/2"/>
                                          </p:val>
                                        </p:tav>
                                        <p:tav tm="100000">
                                          <p:val>
                                            <p:strVal val="#ppt_y"/>
                                          </p:val>
                                        </p:tav>
                                      </p:tavLst>
                                    </p:anim>
                                  </p:childTnLst>
                                </p:cTn>
                              </p:par>
                              <p:par>
                                <p:cTn id="36" presetID="10" presetClass="entr" presetSubtype="0" fill="hold" grpId="0" nodeType="withEffect">
                                  <p:stCondLst>
                                    <p:cond delay="350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0" presetClass="entr" presetSubtype="0" fill="hold" grpId="0" nodeType="withEffect">
                                  <p:stCondLst>
                                    <p:cond delay="370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grpId="0" nodeType="withEffect">
                                  <p:stCondLst>
                                    <p:cond delay="370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0" nodeType="withEffect">
                                  <p:stCondLst>
                                    <p:cond delay="390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390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grpId="0" nodeType="withEffect">
                                  <p:stCondLst>
                                    <p:cond delay="410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par>
                                <p:cTn id="57" presetID="10" presetClass="entr" presetSubtype="0" fill="hold" grpId="0" nodeType="withEffect">
                                  <p:stCondLst>
                                    <p:cond delay="410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430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par>
                                <p:cTn id="63" presetID="10" presetClass="entr" presetSubtype="0" fill="hold" grpId="0" nodeType="withEffect">
                                  <p:stCondLst>
                                    <p:cond delay="430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par>
                                <p:cTn id="66" presetID="10" presetClass="entr" presetSubtype="0" fill="hold" grpId="0" nodeType="withEffect">
                                  <p:stCondLst>
                                    <p:cond delay="320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par>
                                <p:cTn id="69" presetID="10" presetClass="entr" presetSubtype="0" fill="hold" grpId="0" nodeType="withEffect">
                                  <p:stCondLst>
                                    <p:cond delay="340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par>
                                <p:cTn id="72" presetID="10" presetClass="entr" presetSubtype="0" fill="hold" grpId="0" nodeType="withEffect">
                                  <p:stCondLst>
                                    <p:cond delay="360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childTnLst>
                                </p:cTn>
                              </p:par>
                              <p:par>
                                <p:cTn id="75" presetID="10" presetClass="entr" presetSubtype="0" fill="hold" grpId="0" nodeType="withEffect">
                                  <p:stCondLst>
                                    <p:cond delay="380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par>
                                <p:cTn id="78" presetID="10" presetClass="entr" presetSubtype="0" fill="hold" grpId="0" nodeType="withEffect">
                                  <p:stCondLst>
                                    <p:cond delay="410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6" grpId="0" animBg="1"/>
      <p:bldP spid="19" grpId="0" animBg="1"/>
      <p:bldP spid="21" grpId="0" animBg="1"/>
      <p:bldP spid="23" grpId="0" animBg="1"/>
      <p:bldP spid="25" grpId="0" animBg="1"/>
      <p:bldP spid="52" grpId="0">
        <p:tmplLst>
          <p:tmpl>
            <p:tnLst>
              <p:par>
                <p:cTn presetID="10" presetClass="entr" presetSubtype="0" fill="hold" nodeType="withEffect">
                  <p:stCondLst>
                    <p:cond delay="350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p:tmplLst>
          <p:tmpl>
            <p:tnLst>
              <p:par>
                <p:cTn presetID="10" presetClass="entr" presetSubtype="0" fill="hold" nodeType="withEffect">
                  <p:stCondLst>
                    <p:cond delay="3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10" presetClass="entr" presetSubtype="0" fill="hold" nodeType="withEffect">
                  <p:stCondLst>
                    <p:cond delay="37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tmplLst>
          <p:tmpl>
            <p:tnLst>
              <p:par>
                <p:cTn presetID="10" presetClass="entr" presetSubtype="0" fill="hold" nodeType="withEffect">
                  <p:stCondLst>
                    <p:cond delay="37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p:tmplLst>
          <p:tmpl>
            <p:tnLst>
              <p:par>
                <p:cTn presetID="10" presetClass="entr" presetSubtype="0" fill="hold" nodeType="withEffect">
                  <p:stCondLst>
                    <p:cond delay="39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p:tmplLst>
          <p:tmpl>
            <p:tnLst>
              <p:par>
                <p:cTn presetID="10" presetClass="entr" presetSubtype="0" fill="hold" nodeType="withEffect">
                  <p:stCondLst>
                    <p:cond delay="39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p:tmplLst>
          <p:tmpl>
            <p:tnLst>
              <p:par>
                <p:cTn presetID="10" presetClass="entr" presetSubtype="0" fill="hold" nodeType="withEffect">
                  <p:stCondLst>
                    <p:cond delay="43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p:tnLst>
              <p:par>
                <p:cTn presetID="10" presetClass="entr" presetSubtype="0" fill="hold" nodeType="withEffect">
                  <p:stCondLst>
                    <p:cond delay="43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2" grpId="0">
        <p:tmplLst>
          <p:tmpl>
            <p:tnLst>
              <p:par>
                <p:cTn presetID="10" presetClass="entr" presetSubtype="0" fill="hold" nodeType="withEffect">
                  <p:stCondLst>
                    <p:cond delay="41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p:tmplLst>
          <p:tmpl>
            <p:tnLst>
              <p:par>
                <p:cTn presetID="10" presetClass="entr" presetSubtype="0" fill="hold" nodeType="withEffect">
                  <p:stCondLst>
                    <p:cond delay="41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p:bldP spid="65" grpId="0"/>
      <p:bldP spid="67" grpId="0"/>
      <p:bldP spid="68" grpId="0"/>
      <p:bldP spid="69"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2_Klastrová 1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Klastrová</a:t>
            </a:r>
            <a:r>
              <a:rPr lang="en-US"/>
              <a:t> 1 /</a:t>
            </a:r>
            <a:r>
              <a:rPr lang="en-US" err="1"/>
              <a:t>infografika</a:t>
            </a:r>
            <a:r>
              <a:rPr lang="en-US"/>
              <a:t> </a:t>
            </a:r>
            <a:r>
              <a:rPr lang="en-US" err="1"/>
              <a:t>vrstvy</a:t>
            </a:r>
            <a:endParaRPr lang="en-US"/>
          </a:p>
        </p:txBody>
      </p:sp>
      <p:grpSp>
        <p:nvGrpSpPr>
          <p:cNvPr id="37" name="Group 51">
            <a:extLst>
              <a:ext uri="{FF2B5EF4-FFF2-40B4-BE49-F238E27FC236}">
                <a16:creationId xmlns:a16="http://schemas.microsoft.com/office/drawing/2014/main" id="{83780381-0C04-43FD-8583-4AE04CFBEB71}"/>
              </a:ext>
            </a:extLst>
          </p:cNvPr>
          <p:cNvGrpSpPr>
            <a:grpSpLocks/>
          </p:cNvGrpSpPr>
          <p:nvPr userDrawn="1"/>
        </p:nvGrpSpPr>
        <p:grpSpPr bwMode="auto">
          <a:xfrm>
            <a:off x="6357938" y="2554288"/>
            <a:ext cx="1825625" cy="2401887"/>
            <a:chOff x="6386928" y="2428986"/>
            <a:chExt cx="1825625" cy="2401888"/>
          </a:xfrm>
          <a:noFill/>
        </p:grpSpPr>
        <p:sp>
          <p:nvSpPr>
            <p:cNvPr id="38" name="Freeform 8">
              <a:extLst>
                <a:ext uri="{FF2B5EF4-FFF2-40B4-BE49-F238E27FC236}">
                  <a16:creationId xmlns:a16="http://schemas.microsoft.com/office/drawing/2014/main" id="{9DF15CFB-58F9-4E86-88C4-F811846DA383}"/>
                </a:ext>
              </a:extLst>
            </p:cNvPr>
            <p:cNvSpPr>
              <a:spLocks/>
            </p:cNvSpPr>
            <p:nvPr/>
          </p:nvSpPr>
          <p:spPr bwMode="auto">
            <a:xfrm>
              <a:off x="6386928" y="2428986"/>
              <a:ext cx="1825625" cy="2401888"/>
            </a:xfrm>
            <a:custGeom>
              <a:avLst/>
              <a:gdLst>
                <a:gd name="T0" fmla="*/ 1005249 w 158"/>
                <a:gd name="T1" fmla="*/ 34643 h 208"/>
                <a:gd name="T2" fmla="*/ 0 w 158"/>
                <a:gd name="T3" fmla="*/ 1039278 h 208"/>
                <a:gd name="T4" fmla="*/ 1317223 w 158"/>
                <a:gd name="T5" fmla="*/ 2367245 h 208"/>
                <a:gd name="T6" fmla="*/ 1455878 w 158"/>
                <a:gd name="T7" fmla="*/ 2344150 h 208"/>
                <a:gd name="T8" fmla="*/ 1132350 w 158"/>
                <a:gd name="T9" fmla="*/ 34643 h 208"/>
                <a:gd name="T10" fmla="*/ 1005249 w 158"/>
                <a:gd name="T11" fmla="*/ 34643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08">
                  <a:moveTo>
                    <a:pt x="87" y="3"/>
                  </a:moveTo>
                  <a:cubicBezTo>
                    <a:pt x="0" y="90"/>
                    <a:pt x="0" y="90"/>
                    <a:pt x="0" y="90"/>
                  </a:cubicBezTo>
                  <a:cubicBezTo>
                    <a:pt x="114" y="205"/>
                    <a:pt x="114" y="205"/>
                    <a:pt x="114" y="205"/>
                  </a:cubicBezTo>
                  <a:cubicBezTo>
                    <a:pt x="118" y="208"/>
                    <a:pt x="124" y="207"/>
                    <a:pt x="126" y="203"/>
                  </a:cubicBezTo>
                  <a:cubicBezTo>
                    <a:pt x="158" y="138"/>
                    <a:pt x="148" y="59"/>
                    <a:pt x="98" y="3"/>
                  </a:cubicBezTo>
                  <a:cubicBezTo>
                    <a:pt x="95" y="0"/>
                    <a:pt x="90" y="0"/>
                    <a:pt x="87" y="3"/>
                  </a:cubicBezTo>
                  <a:close/>
                </a:path>
              </a:pathLst>
            </a:custGeom>
            <a:grpFill/>
            <a:ln w="28575">
              <a:solidFill>
                <a:schemeClr val="accent1"/>
              </a:solidFill>
              <a:round/>
              <a:headEnd/>
              <a:tailEnd/>
            </a:ln>
          </p:spPr>
          <p:txBody>
            <a:bodyPr/>
            <a:lstStyle/>
            <a:p>
              <a:endParaRPr lang="sk-SK"/>
            </a:p>
          </p:txBody>
        </p:sp>
        <p:sp>
          <p:nvSpPr>
            <p:cNvPr id="41" name="Rectangle 39">
              <a:extLst>
                <a:ext uri="{FF2B5EF4-FFF2-40B4-BE49-F238E27FC236}">
                  <a16:creationId xmlns:a16="http://schemas.microsoft.com/office/drawing/2014/main" id="{D2F16B8A-DB5E-4D0B-A2D4-A1009549CFEA}"/>
                </a:ext>
              </a:extLst>
            </p:cNvPr>
            <p:cNvSpPr>
              <a:spLocks noChangeArrowheads="1"/>
            </p:cNvSpPr>
            <p:nvPr/>
          </p:nvSpPr>
          <p:spPr bwMode="auto">
            <a:xfrm>
              <a:off x="7257448" y="3228326"/>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2</a:t>
              </a:r>
            </a:p>
          </p:txBody>
        </p:sp>
      </p:grpSp>
      <p:grpSp>
        <p:nvGrpSpPr>
          <p:cNvPr id="42" name="Group 52">
            <a:extLst>
              <a:ext uri="{FF2B5EF4-FFF2-40B4-BE49-F238E27FC236}">
                <a16:creationId xmlns:a16="http://schemas.microsoft.com/office/drawing/2014/main" id="{46279DCC-1480-41CB-B1B7-285FA131BF83}"/>
              </a:ext>
            </a:extLst>
          </p:cNvPr>
          <p:cNvGrpSpPr>
            <a:grpSpLocks/>
          </p:cNvGrpSpPr>
          <p:nvPr userDrawn="1"/>
        </p:nvGrpSpPr>
        <p:grpSpPr bwMode="auto">
          <a:xfrm>
            <a:off x="5592763" y="3611563"/>
            <a:ext cx="1965325" cy="1963737"/>
            <a:chOff x="5612228" y="3467211"/>
            <a:chExt cx="1965325" cy="1963738"/>
          </a:xfrm>
          <a:noFill/>
        </p:grpSpPr>
        <p:sp>
          <p:nvSpPr>
            <p:cNvPr id="48" name="Freeform 9">
              <a:extLst>
                <a:ext uri="{FF2B5EF4-FFF2-40B4-BE49-F238E27FC236}">
                  <a16:creationId xmlns:a16="http://schemas.microsoft.com/office/drawing/2014/main" id="{768A5A97-0E62-4B83-9F90-AEAA2E6770E8}"/>
                </a:ext>
              </a:extLst>
            </p:cNvPr>
            <p:cNvSpPr>
              <a:spLocks/>
            </p:cNvSpPr>
            <p:nvPr/>
          </p:nvSpPr>
          <p:spPr bwMode="auto">
            <a:xfrm>
              <a:off x="5612228" y="3467211"/>
              <a:ext cx="1965325" cy="1963738"/>
            </a:xfrm>
            <a:custGeom>
              <a:avLst/>
              <a:gdLst>
                <a:gd name="T0" fmla="*/ 0 w 170"/>
                <a:gd name="T1" fmla="*/ 67 h 170"/>
                <a:gd name="T2" fmla="*/ 103 w 170"/>
                <a:gd name="T3" fmla="*/ 170 h 170"/>
                <a:gd name="T4" fmla="*/ 142 w 170"/>
                <a:gd name="T5" fmla="*/ 142 h 170"/>
                <a:gd name="T6" fmla="*/ 170 w 170"/>
                <a:gd name="T7" fmla="*/ 103 h 170"/>
                <a:gd name="T8" fmla="*/ 67 w 170"/>
                <a:gd name="T9" fmla="*/ 0 h 170"/>
                <a:gd name="T10" fmla="*/ 0 w 170"/>
                <a:gd name="T11" fmla="*/ 67 h 170"/>
              </a:gdLst>
              <a:ahLst/>
              <a:cxnLst>
                <a:cxn ang="0">
                  <a:pos x="T0" y="T1"/>
                </a:cxn>
                <a:cxn ang="0">
                  <a:pos x="T2" y="T3"/>
                </a:cxn>
                <a:cxn ang="0">
                  <a:pos x="T4" y="T5"/>
                </a:cxn>
                <a:cxn ang="0">
                  <a:pos x="T6" y="T7"/>
                </a:cxn>
                <a:cxn ang="0">
                  <a:pos x="T8" y="T9"/>
                </a:cxn>
                <a:cxn ang="0">
                  <a:pos x="T10" y="T11"/>
                </a:cxn>
              </a:cxnLst>
              <a:rect l="0" t="0" r="r" b="b"/>
              <a:pathLst>
                <a:path w="170" h="170">
                  <a:moveTo>
                    <a:pt x="0" y="67"/>
                  </a:moveTo>
                  <a:cubicBezTo>
                    <a:pt x="103" y="170"/>
                    <a:pt x="103" y="170"/>
                    <a:pt x="103" y="170"/>
                  </a:cubicBezTo>
                  <a:cubicBezTo>
                    <a:pt x="117" y="163"/>
                    <a:pt x="130" y="153"/>
                    <a:pt x="142" y="142"/>
                  </a:cubicBezTo>
                  <a:cubicBezTo>
                    <a:pt x="153" y="130"/>
                    <a:pt x="163" y="117"/>
                    <a:pt x="170" y="103"/>
                  </a:cubicBezTo>
                  <a:cubicBezTo>
                    <a:pt x="67" y="0"/>
                    <a:pt x="67" y="0"/>
                    <a:pt x="67" y="0"/>
                  </a:cubicBezTo>
                  <a:lnTo>
                    <a:pt x="0" y="67"/>
                  </a:lnTo>
                  <a:close/>
                </a:path>
              </a:pathLst>
            </a:custGeom>
            <a:grpFill/>
            <a:ln w="28575">
              <a:solidFill>
                <a:schemeClr val="accent1"/>
              </a:solidFill>
            </a:ln>
          </p:spPr>
          <p:txBody>
            <a:bodyPr/>
            <a:lstStyle/>
            <a:p>
              <a:pPr eaLnBrk="1" fontAlgn="auto" hangingPunct="1">
                <a:spcBef>
                  <a:spcPts val="0"/>
                </a:spcBef>
                <a:spcAft>
                  <a:spcPts val="0"/>
                </a:spcAft>
                <a:defRPr/>
              </a:pPr>
              <a:endParaRPr lang="en-US">
                <a:latin typeface="Roboto Regular" charset="0"/>
              </a:endParaRPr>
            </a:p>
          </p:txBody>
        </p:sp>
        <p:sp>
          <p:nvSpPr>
            <p:cNvPr id="53" name="Rectangle 42">
              <a:extLst>
                <a:ext uri="{FF2B5EF4-FFF2-40B4-BE49-F238E27FC236}">
                  <a16:creationId xmlns:a16="http://schemas.microsoft.com/office/drawing/2014/main" id="{73E3400E-8A78-4DCC-8DA2-FB830A68CDA1}"/>
                </a:ext>
              </a:extLst>
            </p:cNvPr>
            <p:cNvSpPr>
              <a:spLocks noChangeArrowheads="1"/>
            </p:cNvSpPr>
            <p:nvPr/>
          </p:nvSpPr>
          <p:spPr bwMode="auto">
            <a:xfrm>
              <a:off x="6515614" y="4280363"/>
              <a:ext cx="426720"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3</a:t>
              </a:r>
            </a:p>
          </p:txBody>
        </p:sp>
      </p:grpSp>
      <p:grpSp>
        <p:nvGrpSpPr>
          <p:cNvPr id="54" name="Group 53">
            <a:extLst>
              <a:ext uri="{FF2B5EF4-FFF2-40B4-BE49-F238E27FC236}">
                <a16:creationId xmlns:a16="http://schemas.microsoft.com/office/drawing/2014/main" id="{A954FB39-DBCE-46B7-82E5-0C36203B2AE5}"/>
              </a:ext>
            </a:extLst>
          </p:cNvPr>
          <p:cNvGrpSpPr>
            <a:grpSpLocks/>
          </p:cNvGrpSpPr>
          <p:nvPr userDrawn="1"/>
        </p:nvGrpSpPr>
        <p:grpSpPr bwMode="auto">
          <a:xfrm>
            <a:off x="4610100" y="4386263"/>
            <a:ext cx="2289175" cy="1731962"/>
            <a:chOff x="4629566" y="4241911"/>
            <a:chExt cx="2289175" cy="1731963"/>
          </a:xfrm>
          <a:noFill/>
        </p:grpSpPr>
        <p:sp>
          <p:nvSpPr>
            <p:cNvPr id="59" name="Freeform 7">
              <a:extLst>
                <a:ext uri="{FF2B5EF4-FFF2-40B4-BE49-F238E27FC236}">
                  <a16:creationId xmlns:a16="http://schemas.microsoft.com/office/drawing/2014/main" id="{DBA25B7C-8EC0-4278-938B-A71691DD3135}"/>
                </a:ext>
              </a:extLst>
            </p:cNvPr>
            <p:cNvSpPr>
              <a:spLocks/>
            </p:cNvSpPr>
            <p:nvPr/>
          </p:nvSpPr>
          <p:spPr bwMode="auto">
            <a:xfrm>
              <a:off x="4629566" y="4241911"/>
              <a:ext cx="2289175" cy="1731963"/>
            </a:xfrm>
            <a:custGeom>
              <a:avLst/>
              <a:gdLst>
                <a:gd name="T0" fmla="*/ 3 w 198"/>
                <a:gd name="T1" fmla="*/ 93 h 150"/>
                <a:gd name="T2" fmla="*/ 192 w 198"/>
                <a:gd name="T3" fmla="*/ 121 h 150"/>
                <a:gd name="T4" fmla="*/ 194 w 198"/>
                <a:gd name="T5" fmla="*/ 109 h 150"/>
                <a:gd name="T6" fmla="*/ 85 w 198"/>
                <a:gd name="T7" fmla="*/ 0 h 150"/>
                <a:gd name="T8" fmla="*/ 3 w 198"/>
                <a:gd name="T9" fmla="*/ 82 h 150"/>
                <a:gd name="T10" fmla="*/ 3 w 198"/>
                <a:gd name="T11" fmla="*/ 93 h 150"/>
              </a:gdLst>
              <a:ahLst/>
              <a:cxnLst>
                <a:cxn ang="0">
                  <a:pos x="T0" y="T1"/>
                </a:cxn>
                <a:cxn ang="0">
                  <a:pos x="T2" y="T3"/>
                </a:cxn>
                <a:cxn ang="0">
                  <a:pos x="T4" y="T5"/>
                </a:cxn>
                <a:cxn ang="0">
                  <a:pos x="T6" y="T7"/>
                </a:cxn>
                <a:cxn ang="0">
                  <a:pos x="T8" y="T9"/>
                </a:cxn>
                <a:cxn ang="0">
                  <a:pos x="T10" y="T11"/>
                </a:cxn>
              </a:cxnLst>
              <a:rect l="0" t="0" r="r" b="b"/>
              <a:pathLst>
                <a:path w="198" h="150">
                  <a:moveTo>
                    <a:pt x="3" y="93"/>
                  </a:moveTo>
                  <a:cubicBezTo>
                    <a:pt x="56" y="141"/>
                    <a:pt x="131" y="150"/>
                    <a:pt x="192" y="121"/>
                  </a:cubicBezTo>
                  <a:cubicBezTo>
                    <a:pt x="196" y="119"/>
                    <a:pt x="198" y="113"/>
                    <a:pt x="194" y="109"/>
                  </a:cubicBezTo>
                  <a:cubicBezTo>
                    <a:pt x="85" y="0"/>
                    <a:pt x="85" y="0"/>
                    <a:pt x="85" y="0"/>
                  </a:cubicBezTo>
                  <a:cubicBezTo>
                    <a:pt x="3" y="82"/>
                    <a:pt x="3" y="82"/>
                    <a:pt x="3" y="82"/>
                  </a:cubicBezTo>
                  <a:cubicBezTo>
                    <a:pt x="0" y="85"/>
                    <a:pt x="0" y="90"/>
                    <a:pt x="3" y="93"/>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a:latin typeface="Roboto Regular" charset="0"/>
              </a:endParaRPr>
            </a:p>
          </p:txBody>
        </p:sp>
        <p:sp>
          <p:nvSpPr>
            <p:cNvPr id="63" name="Rectangle 45">
              <a:extLst>
                <a:ext uri="{FF2B5EF4-FFF2-40B4-BE49-F238E27FC236}">
                  <a16:creationId xmlns:a16="http://schemas.microsoft.com/office/drawing/2014/main" id="{9174F143-3C9C-4DC5-B768-C05D9B82FD07}"/>
                </a:ext>
              </a:extLst>
            </p:cNvPr>
            <p:cNvSpPr>
              <a:spLocks noChangeArrowheads="1"/>
            </p:cNvSpPr>
            <p:nvPr/>
          </p:nvSpPr>
          <p:spPr bwMode="auto">
            <a:xfrm>
              <a:off x="5456611" y="4509874"/>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4</a:t>
              </a:r>
            </a:p>
          </p:txBody>
        </p:sp>
      </p:grpSp>
      <p:grpSp>
        <p:nvGrpSpPr>
          <p:cNvPr id="64" name="Group 49">
            <a:extLst>
              <a:ext uri="{FF2B5EF4-FFF2-40B4-BE49-F238E27FC236}">
                <a16:creationId xmlns:a16="http://schemas.microsoft.com/office/drawing/2014/main" id="{B9440A7C-F4F3-465E-BFFF-07E3530C3D14}"/>
              </a:ext>
            </a:extLst>
          </p:cNvPr>
          <p:cNvGrpSpPr>
            <a:grpSpLocks/>
          </p:cNvGrpSpPr>
          <p:nvPr userDrawn="1"/>
        </p:nvGrpSpPr>
        <p:grpSpPr bwMode="auto">
          <a:xfrm>
            <a:off x="4213225" y="2820988"/>
            <a:ext cx="1779588" cy="2298700"/>
            <a:chOff x="4204116" y="2705211"/>
            <a:chExt cx="1779587" cy="2298701"/>
          </a:xfrm>
          <a:noFill/>
        </p:grpSpPr>
        <p:sp>
          <p:nvSpPr>
            <p:cNvPr id="65" name="Freeform 5">
              <a:extLst>
                <a:ext uri="{FF2B5EF4-FFF2-40B4-BE49-F238E27FC236}">
                  <a16:creationId xmlns:a16="http://schemas.microsoft.com/office/drawing/2014/main" id="{CE6CC681-BCDD-42CB-AFCE-07382A88B481}"/>
                </a:ext>
              </a:extLst>
            </p:cNvPr>
            <p:cNvSpPr>
              <a:spLocks/>
            </p:cNvSpPr>
            <p:nvPr/>
          </p:nvSpPr>
          <p:spPr bwMode="auto">
            <a:xfrm>
              <a:off x="4204116" y="2705211"/>
              <a:ext cx="1779587" cy="2298701"/>
            </a:xfrm>
            <a:custGeom>
              <a:avLst/>
              <a:gdLst>
                <a:gd name="T0" fmla="*/ 55 w 154"/>
                <a:gd name="T1" fmla="*/ 199 h 199"/>
                <a:gd name="T2" fmla="*/ 154 w 154"/>
                <a:gd name="T3" fmla="*/ 100 h 199"/>
                <a:gd name="T4" fmla="*/ 55 w 154"/>
                <a:gd name="T5" fmla="*/ 0 h 199"/>
                <a:gd name="T6" fmla="*/ 55 w 154"/>
                <a:gd name="T7" fmla="*/ 199 h 199"/>
              </a:gdLst>
              <a:ahLst/>
              <a:cxnLst>
                <a:cxn ang="0">
                  <a:pos x="T0" y="T1"/>
                </a:cxn>
                <a:cxn ang="0">
                  <a:pos x="T2" y="T3"/>
                </a:cxn>
                <a:cxn ang="0">
                  <a:pos x="T4" y="T5"/>
                </a:cxn>
                <a:cxn ang="0">
                  <a:pos x="T6" y="T7"/>
                </a:cxn>
              </a:cxnLst>
              <a:rect l="0" t="0" r="r" b="b"/>
              <a:pathLst>
                <a:path w="154" h="199">
                  <a:moveTo>
                    <a:pt x="55" y="199"/>
                  </a:moveTo>
                  <a:cubicBezTo>
                    <a:pt x="154" y="100"/>
                    <a:pt x="154" y="100"/>
                    <a:pt x="154" y="100"/>
                  </a:cubicBezTo>
                  <a:cubicBezTo>
                    <a:pt x="55" y="0"/>
                    <a:pt x="55" y="0"/>
                    <a:pt x="55" y="0"/>
                  </a:cubicBezTo>
                  <a:cubicBezTo>
                    <a:pt x="0" y="55"/>
                    <a:pt x="0" y="144"/>
                    <a:pt x="55" y="199"/>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a:latin typeface="Roboto Regular" charset="0"/>
              </a:endParaRPr>
            </a:p>
          </p:txBody>
        </p:sp>
        <p:sp>
          <p:nvSpPr>
            <p:cNvPr id="68" name="Rectangle 48">
              <a:extLst>
                <a:ext uri="{FF2B5EF4-FFF2-40B4-BE49-F238E27FC236}">
                  <a16:creationId xmlns:a16="http://schemas.microsoft.com/office/drawing/2014/main" id="{B0A3EA6D-7485-4241-B2A9-AB83098827CC}"/>
                </a:ext>
              </a:extLst>
            </p:cNvPr>
            <p:cNvSpPr>
              <a:spLocks noChangeArrowheads="1"/>
            </p:cNvSpPr>
            <p:nvPr/>
          </p:nvSpPr>
          <p:spPr bwMode="auto">
            <a:xfrm>
              <a:off x="4858404" y="3445243"/>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5</a:t>
              </a:r>
            </a:p>
          </p:txBody>
        </p:sp>
      </p:gr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8334896" y="230111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8334896" y="1914399"/>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706371" y="3813429"/>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706371" y="3426715"/>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8334896" y="532535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8334896" y="4938641"/>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973756" y="532535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973756" y="493864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#4</a:t>
            </a:r>
            <a:endParaRPr lang="sk-SK" noProof="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970993" y="362769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970993" y="324098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#5</a:t>
            </a:r>
            <a:endParaRPr lang="sk-SK" noProof="0"/>
          </a:p>
        </p:txBody>
      </p:sp>
      <p:grpSp>
        <p:nvGrpSpPr>
          <p:cNvPr id="32" name="Group 50">
            <a:extLst>
              <a:ext uri="{FF2B5EF4-FFF2-40B4-BE49-F238E27FC236}">
                <a16:creationId xmlns:a16="http://schemas.microsoft.com/office/drawing/2014/main" id="{14B53CC5-3B66-4CB8-A24A-1768F75937AD}"/>
              </a:ext>
            </a:extLst>
          </p:cNvPr>
          <p:cNvGrpSpPr>
            <a:grpSpLocks/>
          </p:cNvGrpSpPr>
          <p:nvPr userDrawn="1"/>
        </p:nvGrpSpPr>
        <p:grpSpPr bwMode="auto">
          <a:xfrm>
            <a:off x="4699000" y="1939925"/>
            <a:ext cx="2624138" cy="2055813"/>
            <a:chOff x="4699416" y="1805098"/>
            <a:chExt cx="2624137" cy="2055813"/>
          </a:xfrm>
          <a:solidFill>
            <a:schemeClr val="accent3"/>
          </a:solidFill>
          <a:effectLst>
            <a:outerShdw blurRad="762000" dist="254000" dir="5400000" algn="tl" rotWithShape="0">
              <a:prstClr val="black">
                <a:alpha val="30000"/>
              </a:prstClr>
            </a:outerShdw>
          </a:effectLst>
        </p:grpSpPr>
        <p:sp>
          <p:nvSpPr>
            <p:cNvPr id="33" name="Freeform 6">
              <a:extLst>
                <a:ext uri="{FF2B5EF4-FFF2-40B4-BE49-F238E27FC236}">
                  <a16:creationId xmlns:a16="http://schemas.microsoft.com/office/drawing/2014/main" id="{8C0FB34F-EA64-4EF3-A114-DD08E00F7073}"/>
                </a:ext>
              </a:extLst>
            </p:cNvPr>
            <p:cNvSpPr>
              <a:spLocks/>
            </p:cNvSpPr>
            <p:nvPr/>
          </p:nvSpPr>
          <p:spPr bwMode="auto">
            <a:xfrm>
              <a:off x="4699416" y="1805098"/>
              <a:ext cx="2624137" cy="2055813"/>
            </a:xfrm>
            <a:custGeom>
              <a:avLst/>
              <a:gdLst>
                <a:gd name="T0" fmla="*/ 34680 w 227"/>
                <a:gd name="T1" fmla="*/ 785367 h 178"/>
                <a:gd name="T2" fmla="*/ 1294728 w 227"/>
                <a:gd name="T3" fmla="*/ 2055813 h 178"/>
                <a:gd name="T4" fmla="*/ 2624137 w 227"/>
                <a:gd name="T5" fmla="*/ 727619 h 178"/>
                <a:gd name="T6" fmla="*/ 34680 w 227"/>
                <a:gd name="T7" fmla="*/ 669872 h 178"/>
                <a:gd name="T8" fmla="*/ 34680 w 227"/>
                <a:gd name="T9" fmla="*/ 785367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78">
                  <a:moveTo>
                    <a:pt x="3" y="68"/>
                  </a:moveTo>
                  <a:cubicBezTo>
                    <a:pt x="112" y="178"/>
                    <a:pt x="112" y="178"/>
                    <a:pt x="112" y="178"/>
                  </a:cubicBezTo>
                  <a:cubicBezTo>
                    <a:pt x="227" y="63"/>
                    <a:pt x="227" y="63"/>
                    <a:pt x="227" y="63"/>
                  </a:cubicBezTo>
                  <a:cubicBezTo>
                    <a:pt x="166" y="1"/>
                    <a:pt x="67" y="0"/>
                    <a:pt x="3" y="58"/>
                  </a:cubicBezTo>
                  <a:cubicBezTo>
                    <a:pt x="0" y="60"/>
                    <a:pt x="0" y="65"/>
                    <a:pt x="3" y="68"/>
                  </a:cubicBezTo>
                  <a:close/>
                </a:path>
              </a:pathLst>
            </a:custGeom>
            <a:grpFill/>
            <a:ln w="28575">
              <a:noFill/>
              <a:round/>
              <a:headEnd/>
              <a:tailEnd/>
            </a:ln>
          </p:spPr>
          <p:txBody>
            <a:bodyPr/>
            <a:lstStyle/>
            <a:p>
              <a:endParaRPr lang="sk-SK"/>
            </a:p>
          </p:txBody>
        </p:sp>
        <p:sp>
          <p:nvSpPr>
            <p:cNvPr id="36" name="Rectangle 13">
              <a:extLst>
                <a:ext uri="{FF2B5EF4-FFF2-40B4-BE49-F238E27FC236}">
                  <a16:creationId xmlns:a16="http://schemas.microsoft.com/office/drawing/2014/main" id="{67B4F6C3-A99F-4B35-820B-A1F518C8EF46}"/>
                </a:ext>
              </a:extLst>
            </p:cNvPr>
            <p:cNvSpPr>
              <a:spLocks noChangeArrowheads="1"/>
            </p:cNvSpPr>
            <p:nvPr/>
          </p:nvSpPr>
          <p:spPr bwMode="auto">
            <a:xfrm>
              <a:off x="5828326" y="2086534"/>
              <a:ext cx="470000" cy="76944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4400">
                  <a:solidFill>
                    <a:srgbClr val="FFFFFF"/>
                  </a:solidFill>
                  <a:latin typeface="+mj-lt"/>
                </a:rPr>
                <a:t>1</a:t>
              </a:r>
            </a:p>
          </p:txBody>
        </p:sp>
      </p:grpSp>
    </p:spTree>
    <p:extLst>
      <p:ext uri="{BB962C8B-B14F-4D97-AF65-F5344CB8AC3E}">
        <p14:creationId xmlns:p14="http://schemas.microsoft.com/office/powerpoint/2010/main" val="199705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250" fill="hold"/>
                                        <p:tgtEl>
                                          <p:spTgt spid="32"/>
                                        </p:tgtEl>
                                        <p:attrNameLst>
                                          <p:attrName>ppt_x</p:attrName>
                                        </p:attrNameLst>
                                      </p:cBhvr>
                                      <p:tavLst>
                                        <p:tav tm="0">
                                          <p:val>
                                            <p:strVal val="#ppt_x"/>
                                          </p:val>
                                        </p:tav>
                                        <p:tav tm="100000">
                                          <p:val>
                                            <p:strVal val="#ppt_x"/>
                                          </p:val>
                                        </p:tav>
                                      </p:tavLst>
                                    </p:anim>
                                    <p:anim calcmode="lin" valueType="num">
                                      <p:cBhvr additive="base">
                                        <p:cTn id="16" dur="125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250" fill="hold"/>
                                        <p:tgtEl>
                                          <p:spTgt spid="37"/>
                                        </p:tgtEl>
                                        <p:attrNameLst>
                                          <p:attrName>ppt_x</p:attrName>
                                        </p:attrNameLst>
                                      </p:cBhvr>
                                      <p:tavLst>
                                        <p:tav tm="0">
                                          <p:val>
                                            <p:strVal val="#ppt_x"/>
                                          </p:val>
                                        </p:tav>
                                        <p:tav tm="100000">
                                          <p:val>
                                            <p:strVal val="#ppt_x"/>
                                          </p:val>
                                        </p:tav>
                                      </p:tavLst>
                                    </p:anim>
                                    <p:anim calcmode="lin" valueType="num">
                                      <p:cBhvr additive="base">
                                        <p:cTn id="20" dur="125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250" fill="hold"/>
                                        <p:tgtEl>
                                          <p:spTgt spid="64"/>
                                        </p:tgtEl>
                                        <p:attrNameLst>
                                          <p:attrName>ppt_x</p:attrName>
                                        </p:attrNameLst>
                                      </p:cBhvr>
                                      <p:tavLst>
                                        <p:tav tm="0">
                                          <p:val>
                                            <p:strVal val="#ppt_x"/>
                                          </p:val>
                                        </p:tav>
                                        <p:tav tm="100000">
                                          <p:val>
                                            <p:strVal val="#ppt_x"/>
                                          </p:val>
                                        </p:tav>
                                      </p:tavLst>
                                    </p:anim>
                                    <p:anim calcmode="lin" valueType="num">
                                      <p:cBhvr additive="base">
                                        <p:cTn id="24" dur="125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250" fill="hold"/>
                                        <p:tgtEl>
                                          <p:spTgt spid="42"/>
                                        </p:tgtEl>
                                        <p:attrNameLst>
                                          <p:attrName>ppt_x</p:attrName>
                                        </p:attrNameLst>
                                      </p:cBhvr>
                                      <p:tavLst>
                                        <p:tav tm="0">
                                          <p:val>
                                            <p:strVal val="#ppt_x"/>
                                          </p:val>
                                        </p:tav>
                                        <p:tav tm="100000">
                                          <p:val>
                                            <p:strVal val="#ppt_x"/>
                                          </p:val>
                                        </p:tav>
                                      </p:tavLst>
                                    </p:anim>
                                    <p:anim calcmode="lin" valueType="num">
                                      <p:cBhvr additive="base">
                                        <p:cTn id="28" dur="125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1250" fill="hold"/>
                                        <p:tgtEl>
                                          <p:spTgt spid="54"/>
                                        </p:tgtEl>
                                        <p:attrNameLst>
                                          <p:attrName>ppt_x</p:attrName>
                                        </p:attrNameLst>
                                      </p:cBhvr>
                                      <p:tavLst>
                                        <p:tav tm="0">
                                          <p:val>
                                            <p:strVal val="#ppt_x"/>
                                          </p:val>
                                        </p:tav>
                                        <p:tav tm="100000">
                                          <p:val>
                                            <p:strVal val="#ppt_x"/>
                                          </p:val>
                                        </p:tav>
                                      </p:tavLst>
                                    </p:anim>
                                    <p:anim calcmode="lin" valueType="num">
                                      <p:cBhvr additive="base">
                                        <p:cTn id="32" dur="1250" fill="hold"/>
                                        <p:tgtEl>
                                          <p:spTgt spid="54"/>
                                        </p:tgtEl>
                                        <p:attrNameLst>
                                          <p:attrName>ppt_y</p:attrName>
                                        </p:attrNameLst>
                                      </p:cBhvr>
                                      <p:tavLst>
                                        <p:tav tm="0">
                                          <p:val>
                                            <p:strVal val="1+#ppt_h/2"/>
                                          </p:val>
                                        </p:tav>
                                        <p:tav tm="100000">
                                          <p:val>
                                            <p:strVal val="#ppt_y"/>
                                          </p:val>
                                        </p:tav>
                                      </p:tavLst>
                                    </p:anim>
                                  </p:childTnLst>
                                </p:cTn>
                              </p:par>
                              <p:par>
                                <p:cTn id="33" presetID="22" presetClass="entr" presetSubtype="8" fill="hold" grpId="0" nodeType="withEffect">
                                  <p:stCondLst>
                                    <p:cond delay="125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 presetClass="entr" presetSubtype="2" fill="hold" grpId="0" nodeType="withEffect">
                                  <p:stCondLst>
                                    <p:cond delay="1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par>
                                <p:cTn id="40" presetID="22" presetClass="entr" presetSubtype="8" fill="hold" grpId="0" nodeType="withEffect">
                                  <p:stCondLst>
                                    <p:cond delay="175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2" presetClass="entr" presetSubtype="2" fill="hold" grpId="0" nodeType="withEffect">
                                  <p:stCondLst>
                                    <p:cond delay="200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1+#ppt_w/2"/>
                                          </p:val>
                                        </p:tav>
                                        <p:tav tm="100000">
                                          <p:val>
                                            <p:strVal val="#ppt_x"/>
                                          </p:val>
                                        </p:tav>
                                      </p:tavLst>
                                    </p:anim>
                                    <p:anim calcmode="lin" valueType="num">
                                      <p:cBhvr additive="base">
                                        <p:cTn id="46" dur="100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225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par>
                                <p:cTn id="50" presetID="2" presetClass="entr" presetSubtype="2" fill="hold" grpId="0" nodeType="withEffect">
                                  <p:stCondLst>
                                    <p:cond delay="250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1+#ppt_w/2"/>
                                          </p:val>
                                        </p:tav>
                                        <p:tav tm="100000">
                                          <p:val>
                                            <p:strVal val="#ppt_x"/>
                                          </p:val>
                                        </p:tav>
                                      </p:tavLst>
                                    </p:anim>
                                    <p:anim calcmode="lin" valueType="num">
                                      <p:cBhvr additive="base">
                                        <p:cTn id="53" dur="1000" fill="hold"/>
                                        <p:tgtEl>
                                          <p:spTgt spid="45"/>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2750"/>
                                  </p:stCondLst>
                                  <p:childTnLst>
                                    <p:set>
                                      <p:cBhvr>
                                        <p:cTn id="55" dur="1" fill="hold">
                                          <p:stCondLst>
                                            <p:cond delay="0"/>
                                          </p:stCondLst>
                                        </p:cTn>
                                        <p:tgtEl>
                                          <p:spTgt spid="49"/>
                                        </p:tgtEl>
                                        <p:attrNameLst>
                                          <p:attrName>style.visibility</p:attrName>
                                        </p:attrNameLst>
                                      </p:cBhvr>
                                      <p:to>
                                        <p:strVal val="visible"/>
                                      </p:to>
                                    </p:set>
                                    <p:animEffect transition="in" filter="wipe(right)">
                                      <p:cBhvr>
                                        <p:cTn id="56" dur="500"/>
                                        <p:tgtEl>
                                          <p:spTgt spid="49"/>
                                        </p:tgtEl>
                                      </p:cBhvr>
                                    </p:animEffect>
                                  </p:childTnLst>
                                </p:cTn>
                              </p:par>
                              <p:par>
                                <p:cTn id="57" presetID="2" presetClass="entr" presetSubtype="8" fill="hold" grpId="0" nodeType="withEffect">
                                  <p:stCondLst>
                                    <p:cond delay="30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1000" fill="hold"/>
                                        <p:tgtEl>
                                          <p:spTgt spid="47"/>
                                        </p:tgtEl>
                                        <p:attrNameLst>
                                          <p:attrName>ppt_x</p:attrName>
                                        </p:attrNameLst>
                                      </p:cBhvr>
                                      <p:tavLst>
                                        <p:tav tm="0">
                                          <p:val>
                                            <p:strVal val="0-#ppt_w/2"/>
                                          </p:val>
                                        </p:tav>
                                        <p:tav tm="100000">
                                          <p:val>
                                            <p:strVal val="#ppt_x"/>
                                          </p:val>
                                        </p:tav>
                                      </p:tavLst>
                                    </p:anim>
                                    <p:anim calcmode="lin" valueType="num">
                                      <p:cBhvr additive="base">
                                        <p:cTn id="60" dur="1000" fill="hold"/>
                                        <p:tgtEl>
                                          <p:spTgt spid="47"/>
                                        </p:tgtEl>
                                        <p:attrNameLst>
                                          <p:attrName>ppt_y</p:attrName>
                                        </p:attrNameLst>
                                      </p:cBhvr>
                                      <p:tavLst>
                                        <p:tav tm="0">
                                          <p:val>
                                            <p:strVal val="#ppt_y"/>
                                          </p:val>
                                        </p:tav>
                                        <p:tav tm="100000">
                                          <p:val>
                                            <p:strVal val="#ppt_y"/>
                                          </p:val>
                                        </p:tav>
                                      </p:tavLst>
                                    </p:anim>
                                  </p:childTnLst>
                                </p:cTn>
                              </p:par>
                              <p:par>
                                <p:cTn id="61" presetID="22" presetClass="entr" presetSubtype="2" fill="hold" grpId="0" nodeType="withEffect">
                                  <p:stCondLst>
                                    <p:cond delay="325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500"/>
                                        <p:tgtEl>
                                          <p:spTgt spid="52"/>
                                        </p:tgtEl>
                                      </p:cBhvr>
                                    </p:animEffect>
                                  </p:childTnLst>
                                </p:cTn>
                              </p:par>
                              <p:par>
                                <p:cTn id="64" presetID="2" presetClass="entr" presetSubtype="8" fill="hold" grpId="0" nodeType="withEffect">
                                  <p:stCondLst>
                                    <p:cond delay="350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1000" fill="hold"/>
                                        <p:tgtEl>
                                          <p:spTgt spid="50"/>
                                        </p:tgtEl>
                                        <p:attrNameLst>
                                          <p:attrName>ppt_x</p:attrName>
                                        </p:attrNameLst>
                                      </p:cBhvr>
                                      <p:tavLst>
                                        <p:tav tm="0">
                                          <p:val>
                                            <p:strVal val="0-#ppt_w/2"/>
                                          </p:val>
                                        </p:tav>
                                        <p:tav tm="100000">
                                          <p:val>
                                            <p:strVal val="#ppt_x"/>
                                          </p:val>
                                        </p:tav>
                                      </p:tavLst>
                                    </p:anim>
                                    <p:anim calcmode="lin" valueType="num">
                                      <p:cBhvr additive="base">
                                        <p:cTn id="67"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p:tmplLst>
          <p:tmpl>
            <p:tnLst>
              <p:par>
                <p:cTn presetID="2" presetClass="entr" presetSubtype="2" fill="hold" nodeType="withEffect">
                  <p:stCondLst>
                    <p:cond delay="1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1+#ppt_w/2"/>
                          </p:val>
                        </p:tav>
                        <p:tav tm="100000">
                          <p:val>
                            <p:strVal val="#ppt_x"/>
                          </p:val>
                        </p:tav>
                      </p:tavLst>
                    </p:anim>
                    <p:anim calcmode="lin" valueType="num">
                      <p:cBhvr additive="base">
                        <p:cTn dur="10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2" presetClass="entr" presetSubtype="8"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2" presetClass="entr" presetSubtype="2" fill="hold" nodeType="withEffect">
                  <p:stCondLst>
                    <p:cond delay="20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2" presetClass="entr" presetSubtype="8" fill="hold" nodeType="withEffect">
                  <p:stCondLst>
                    <p:cond delay="1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 presetClass="entr" presetSubtype="2"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1+#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225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9" grpId="0">
        <p:tmplLst>
          <p:tmpl>
            <p:tnLst>
              <p:par>
                <p:cTn presetID="22" presetClass="entr" presetSubtype="2" fill="hold" nodeType="withEffect">
                  <p:stCondLst>
                    <p:cond delay="275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p:tmplLst>
          <p:tmpl>
            <p:tnLst>
              <p:par>
                <p:cTn presetID="2" presetClass="entr" presetSubtype="8" fill="hold" nodeType="withEffect">
                  <p:stCondLst>
                    <p:cond delay="3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fill="hold"/>
                        <p:tgtEl>
                          <p:spTgt spid="50"/>
                        </p:tgtEl>
                        <p:attrNameLst>
                          <p:attrName>ppt_x</p:attrName>
                        </p:attrNameLst>
                      </p:cBhvr>
                      <p:tavLst>
                        <p:tav tm="0">
                          <p:val>
                            <p:strVal val="0-#ppt_w/2"/>
                          </p:val>
                        </p:tav>
                        <p:tav tm="100000">
                          <p:val>
                            <p:strVal val="#ppt_x"/>
                          </p:val>
                        </p:tav>
                      </p:tavLst>
                    </p:anim>
                    <p:anim calcmode="lin" valueType="num">
                      <p:cBhvr additive="base">
                        <p:cTn dur="1000" fill="hold"/>
                        <p:tgtEl>
                          <p:spTgt spid="50"/>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2" presetClass="entr" presetSubtype="2" fill="hold" nodeType="withEffect">
                  <p:stCondLst>
                    <p:cond delay="325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3_Klastrová 2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Klastrová</a:t>
            </a:r>
            <a:r>
              <a:rPr lang="en-US"/>
              <a:t> 2 / </a:t>
            </a:r>
            <a:r>
              <a:rPr lang="en-US" err="1"/>
              <a:t>infografika</a:t>
            </a:r>
            <a:r>
              <a:rPr lang="en-US"/>
              <a:t> </a:t>
            </a:r>
            <a:r>
              <a:rPr lang="en-US" err="1"/>
              <a:t>vrstvy</a:t>
            </a:r>
            <a:endParaRPr lang="en-US"/>
          </a:p>
        </p:txBody>
      </p:sp>
      <p:grpSp>
        <p:nvGrpSpPr>
          <p:cNvPr id="37" name="Group 51">
            <a:extLst>
              <a:ext uri="{FF2B5EF4-FFF2-40B4-BE49-F238E27FC236}">
                <a16:creationId xmlns:a16="http://schemas.microsoft.com/office/drawing/2014/main" id="{83780381-0C04-43FD-8583-4AE04CFBEB71}"/>
              </a:ext>
            </a:extLst>
          </p:cNvPr>
          <p:cNvGrpSpPr>
            <a:grpSpLocks/>
          </p:cNvGrpSpPr>
          <p:nvPr userDrawn="1"/>
        </p:nvGrpSpPr>
        <p:grpSpPr bwMode="auto">
          <a:xfrm>
            <a:off x="6510338" y="2563813"/>
            <a:ext cx="1825625" cy="2401887"/>
            <a:chOff x="6386928" y="2428986"/>
            <a:chExt cx="1825625" cy="2401888"/>
          </a:xfrm>
          <a:noFill/>
        </p:grpSpPr>
        <p:sp>
          <p:nvSpPr>
            <p:cNvPr id="38" name="Freeform 8">
              <a:extLst>
                <a:ext uri="{FF2B5EF4-FFF2-40B4-BE49-F238E27FC236}">
                  <a16:creationId xmlns:a16="http://schemas.microsoft.com/office/drawing/2014/main" id="{9DF15CFB-58F9-4E86-88C4-F811846DA383}"/>
                </a:ext>
              </a:extLst>
            </p:cNvPr>
            <p:cNvSpPr>
              <a:spLocks/>
            </p:cNvSpPr>
            <p:nvPr/>
          </p:nvSpPr>
          <p:spPr bwMode="auto">
            <a:xfrm>
              <a:off x="6386928" y="2428986"/>
              <a:ext cx="1825625" cy="2401888"/>
            </a:xfrm>
            <a:custGeom>
              <a:avLst/>
              <a:gdLst>
                <a:gd name="T0" fmla="*/ 1005249 w 158"/>
                <a:gd name="T1" fmla="*/ 34643 h 208"/>
                <a:gd name="T2" fmla="*/ 0 w 158"/>
                <a:gd name="T3" fmla="*/ 1039278 h 208"/>
                <a:gd name="T4" fmla="*/ 1317223 w 158"/>
                <a:gd name="T5" fmla="*/ 2367245 h 208"/>
                <a:gd name="T6" fmla="*/ 1455878 w 158"/>
                <a:gd name="T7" fmla="*/ 2344150 h 208"/>
                <a:gd name="T8" fmla="*/ 1132350 w 158"/>
                <a:gd name="T9" fmla="*/ 34643 h 208"/>
                <a:gd name="T10" fmla="*/ 1005249 w 158"/>
                <a:gd name="T11" fmla="*/ 34643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08">
                  <a:moveTo>
                    <a:pt x="87" y="3"/>
                  </a:moveTo>
                  <a:cubicBezTo>
                    <a:pt x="0" y="90"/>
                    <a:pt x="0" y="90"/>
                    <a:pt x="0" y="90"/>
                  </a:cubicBezTo>
                  <a:cubicBezTo>
                    <a:pt x="114" y="205"/>
                    <a:pt x="114" y="205"/>
                    <a:pt x="114" y="205"/>
                  </a:cubicBezTo>
                  <a:cubicBezTo>
                    <a:pt x="118" y="208"/>
                    <a:pt x="124" y="207"/>
                    <a:pt x="126" y="203"/>
                  </a:cubicBezTo>
                  <a:cubicBezTo>
                    <a:pt x="158" y="138"/>
                    <a:pt x="148" y="59"/>
                    <a:pt x="98" y="3"/>
                  </a:cubicBezTo>
                  <a:cubicBezTo>
                    <a:pt x="95" y="0"/>
                    <a:pt x="90" y="0"/>
                    <a:pt x="87" y="3"/>
                  </a:cubicBezTo>
                  <a:close/>
                </a:path>
              </a:pathLst>
            </a:custGeom>
            <a:grpFill/>
            <a:ln w="28575">
              <a:solidFill>
                <a:schemeClr val="accent1"/>
              </a:solidFill>
              <a:round/>
              <a:headEnd/>
              <a:tailEnd/>
            </a:ln>
          </p:spPr>
          <p:txBody>
            <a:bodyPr/>
            <a:lstStyle/>
            <a:p>
              <a:endParaRPr lang="sk-SK"/>
            </a:p>
          </p:txBody>
        </p:sp>
        <p:sp>
          <p:nvSpPr>
            <p:cNvPr id="41" name="Rectangle 39">
              <a:extLst>
                <a:ext uri="{FF2B5EF4-FFF2-40B4-BE49-F238E27FC236}">
                  <a16:creationId xmlns:a16="http://schemas.microsoft.com/office/drawing/2014/main" id="{D2F16B8A-DB5E-4D0B-A2D4-A1009549CFEA}"/>
                </a:ext>
              </a:extLst>
            </p:cNvPr>
            <p:cNvSpPr>
              <a:spLocks noChangeArrowheads="1"/>
            </p:cNvSpPr>
            <p:nvPr/>
          </p:nvSpPr>
          <p:spPr bwMode="auto">
            <a:xfrm>
              <a:off x="7257448" y="3228326"/>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2</a:t>
              </a:r>
            </a:p>
          </p:txBody>
        </p:sp>
      </p:grpSp>
      <p:grpSp>
        <p:nvGrpSpPr>
          <p:cNvPr id="42" name="Group 52">
            <a:extLst>
              <a:ext uri="{FF2B5EF4-FFF2-40B4-BE49-F238E27FC236}">
                <a16:creationId xmlns:a16="http://schemas.microsoft.com/office/drawing/2014/main" id="{46279DCC-1480-41CB-B1B7-285FA131BF83}"/>
              </a:ext>
            </a:extLst>
          </p:cNvPr>
          <p:cNvGrpSpPr>
            <a:grpSpLocks/>
          </p:cNvGrpSpPr>
          <p:nvPr userDrawn="1"/>
        </p:nvGrpSpPr>
        <p:grpSpPr bwMode="auto">
          <a:xfrm>
            <a:off x="5668963" y="3687763"/>
            <a:ext cx="1965325" cy="1963737"/>
            <a:chOff x="5612228" y="3467211"/>
            <a:chExt cx="1965325" cy="1963738"/>
          </a:xfrm>
          <a:noFill/>
        </p:grpSpPr>
        <p:sp>
          <p:nvSpPr>
            <p:cNvPr id="48" name="Freeform 9">
              <a:extLst>
                <a:ext uri="{FF2B5EF4-FFF2-40B4-BE49-F238E27FC236}">
                  <a16:creationId xmlns:a16="http://schemas.microsoft.com/office/drawing/2014/main" id="{768A5A97-0E62-4B83-9F90-AEAA2E6770E8}"/>
                </a:ext>
              </a:extLst>
            </p:cNvPr>
            <p:cNvSpPr>
              <a:spLocks/>
            </p:cNvSpPr>
            <p:nvPr/>
          </p:nvSpPr>
          <p:spPr bwMode="auto">
            <a:xfrm>
              <a:off x="5612228" y="3467211"/>
              <a:ext cx="1965325" cy="1963738"/>
            </a:xfrm>
            <a:custGeom>
              <a:avLst/>
              <a:gdLst>
                <a:gd name="T0" fmla="*/ 0 w 170"/>
                <a:gd name="T1" fmla="*/ 67 h 170"/>
                <a:gd name="T2" fmla="*/ 103 w 170"/>
                <a:gd name="T3" fmla="*/ 170 h 170"/>
                <a:gd name="T4" fmla="*/ 142 w 170"/>
                <a:gd name="T5" fmla="*/ 142 h 170"/>
                <a:gd name="T6" fmla="*/ 170 w 170"/>
                <a:gd name="T7" fmla="*/ 103 h 170"/>
                <a:gd name="T8" fmla="*/ 67 w 170"/>
                <a:gd name="T9" fmla="*/ 0 h 170"/>
                <a:gd name="T10" fmla="*/ 0 w 170"/>
                <a:gd name="T11" fmla="*/ 67 h 170"/>
              </a:gdLst>
              <a:ahLst/>
              <a:cxnLst>
                <a:cxn ang="0">
                  <a:pos x="T0" y="T1"/>
                </a:cxn>
                <a:cxn ang="0">
                  <a:pos x="T2" y="T3"/>
                </a:cxn>
                <a:cxn ang="0">
                  <a:pos x="T4" y="T5"/>
                </a:cxn>
                <a:cxn ang="0">
                  <a:pos x="T6" y="T7"/>
                </a:cxn>
                <a:cxn ang="0">
                  <a:pos x="T8" y="T9"/>
                </a:cxn>
                <a:cxn ang="0">
                  <a:pos x="T10" y="T11"/>
                </a:cxn>
              </a:cxnLst>
              <a:rect l="0" t="0" r="r" b="b"/>
              <a:pathLst>
                <a:path w="170" h="170">
                  <a:moveTo>
                    <a:pt x="0" y="67"/>
                  </a:moveTo>
                  <a:cubicBezTo>
                    <a:pt x="103" y="170"/>
                    <a:pt x="103" y="170"/>
                    <a:pt x="103" y="170"/>
                  </a:cubicBezTo>
                  <a:cubicBezTo>
                    <a:pt x="117" y="163"/>
                    <a:pt x="130" y="153"/>
                    <a:pt x="142" y="142"/>
                  </a:cubicBezTo>
                  <a:cubicBezTo>
                    <a:pt x="153" y="130"/>
                    <a:pt x="163" y="117"/>
                    <a:pt x="170" y="103"/>
                  </a:cubicBezTo>
                  <a:cubicBezTo>
                    <a:pt x="67" y="0"/>
                    <a:pt x="67" y="0"/>
                    <a:pt x="67" y="0"/>
                  </a:cubicBezTo>
                  <a:lnTo>
                    <a:pt x="0" y="67"/>
                  </a:lnTo>
                  <a:close/>
                </a:path>
              </a:pathLst>
            </a:custGeom>
            <a:grpFill/>
            <a:ln w="28575">
              <a:solidFill>
                <a:schemeClr val="accent1"/>
              </a:solidFill>
            </a:ln>
          </p:spPr>
          <p:txBody>
            <a:bodyPr/>
            <a:lstStyle/>
            <a:p>
              <a:pPr eaLnBrk="1" fontAlgn="auto" hangingPunct="1">
                <a:spcBef>
                  <a:spcPts val="0"/>
                </a:spcBef>
                <a:spcAft>
                  <a:spcPts val="0"/>
                </a:spcAft>
                <a:defRPr/>
              </a:pPr>
              <a:endParaRPr lang="en-US">
                <a:latin typeface="Roboto Regular" charset="0"/>
              </a:endParaRPr>
            </a:p>
          </p:txBody>
        </p:sp>
        <p:sp>
          <p:nvSpPr>
            <p:cNvPr id="53" name="Rectangle 42">
              <a:extLst>
                <a:ext uri="{FF2B5EF4-FFF2-40B4-BE49-F238E27FC236}">
                  <a16:creationId xmlns:a16="http://schemas.microsoft.com/office/drawing/2014/main" id="{73E3400E-8A78-4DCC-8DA2-FB830A68CDA1}"/>
                </a:ext>
              </a:extLst>
            </p:cNvPr>
            <p:cNvSpPr>
              <a:spLocks noChangeArrowheads="1"/>
            </p:cNvSpPr>
            <p:nvPr/>
          </p:nvSpPr>
          <p:spPr bwMode="auto">
            <a:xfrm>
              <a:off x="6515614" y="4280363"/>
              <a:ext cx="426720"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3</a:t>
              </a:r>
            </a:p>
          </p:txBody>
        </p:sp>
      </p:grpSp>
      <p:grpSp>
        <p:nvGrpSpPr>
          <p:cNvPr id="54" name="Group 53">
            <a:extLst>
              <a:ext uri="{FF2B5EF4-FFF2-40B4-BE49-F238E27FC236}">
                <a16:creationId xmlns:a16="http://schemas.microsoft.com/office/drawing/2014/main" id="{A954FB39-DBCE-46B7-82E5-0C36203B2AE5}"/>
              </a:ext>
            </a:extLst>
          </p:cNvPr>
          <p:cNvGrpSpPr>
            <a:grpSpLocks/>
          </p:cNvGrpSpPr>
          <p:nvPr userDrawn="1"/>
        </p:nvGrpSpPr>
        <p:grpSpPr bwMode="auto">
          <a:xfrm>
            <a:off x="4610100" y="4529138"/>
            <a:ext cx="2289175" cy="1731962"/>
            <a:chOff x="4629566" y="4241911"/>
            <a:chExt cx="2289175" cy="1731963"/>
          </a:xfrm>
          <a:noFill/>
        </p:grpSpPr>
        <p:sp>
          <p:nvSpPr>
            <p:cNvPr id="59" name="Freeform 7">
              <a:extLst>
                <a:ext uri="{FF2B5EF4-FFF2-40B4-BE49-F238E27FC236}">
                  <a16:creationId xmlns:a16="http://schemas.microsoft.com/office/drawing/2014/main" id="{DBA25B7C-8EC0-4278-938B-A71691DD3135}"/>
                </a:ext>
              </a:extLst>
            </p:cNvPr>
            <p:cNvSpPr>
              <a:spLocks/>
            </p:cNvSpPr>
            <p:nvPr/>
          </p:nvSpPr>
          <p:spPr bwMode="auto">
            <a:xfrm>
              <a:off x="4629566" y="4241911"/>
              <a:ext cx="2289175" cy="1731963"/>
            </a:xfrm>
            <a:custGeom>
              <a:avLst/>
              <a:gdLst>
                <a:gd name="T0" fmla="*/ 3 w 198"/>
                <a:gd name="T1" fmla="*/ 93 h 150"/>
                <a:gd name="T2" fmla="*/ 192 w 198"/>
                <a:gd name="T3" fmla="*/ 121 h 150"/>
                <a:gd name="T4" fmla="*/ 194 w 198"/>
                <a:gd name="T5" fmla="*/ 109 h 150"/>
                <a:gd name="T6" fmla="*/ 85 w 198"/>
                <a:gd name="T7" fmla="*/ 0 h 150"/>
                <a:gd name="T8" fmla="*/ 3 w 198"/>
                <a:gd name="T9" fmla="*/ 82 h 150"/>
                <a:gd name="T10" fmla="*/ 3 w 198"/>
                <a:gd name="T11" fmla="*/ 93 h 150"/>
              </a:gdLst>
              <a:ahLst/>
              <a:cxnLst>
                <a:cxn ang="0">
                  <a:pos x="T0" y="T1"/>
                </a:cxn>
                <a:cxn ang="0">
                  <a:pos x="T2" y="T3"/>
                </a:cxn>
                <a:cxn ang="0">
                  <a:pos x="T4" y="T5"/>
                </a:cxn>
                <a:cxn ang="0">
                  <a:pos x="T6" y="T7"/>
                </a:cxn>
                <a:cxn ang="0">
                  <a:pos x="T8" y="T9"/>
                </a:cxn>
                <a:cxn ang="0">
                  <a:pos x="T10" y="T11"/>
                </a:cxn>
              </a:cxnLst>
              <a:rect l="0" t="0" r="r" b="b"/>
              <a:pathLst>
                <a:path w="198" h="150">
                  <a:moveTo>
                    <a:pt x="3" y="93"/>
                  </a:moveTo>
                  <a:cubicBezTo>
                    <a:pt x="56" y="141"/>
                    <a:pt x="131" y="150"/>
                    <a:pt x="192" y="121"/>
                  </a:cubicBezTo>
                  <a:cubicBezTo>
                    <a:pt x="196" y="119"/>
                    <a:pt x="198" y="113"/>
                    <a:pt x="194" y="109"/>
                  </a:cubicBezTo>
                  <a:cubicBezTo>
                    <a:pt x="85" y="0"/>
                    <a:pt x="85" y="0"/>
                    <a:pt x="85" y="0"/>
                  </a:cubicBezTo>
                  <a:cubicBezTo>
                    <a:pt x="3" y="82"/>
                    <a:pt x="3" y="82"/>
                    <a:pt x="3" y="82"/>
                  </a:cubicBezTo>
                  <a:cubicBezTo>
                    <a:pt x="0" y="85"/>
                    <a:pt x="0" y="90"/>
                    <a:pt x="3" y="93"/>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a:latin typeface="Roboto Regular" charset="0"/>
              </a:endParaRPr>
            </a:p>
          </p:txBody>
        </p:sp>
        <p:sp>
          <p:nvSpPr>
            <p:cNvPr id="63" name="Rectangle 45">
              <a:extLst>
                <a:ext uri="{FF2B5EF4-FFF2-40B4-BE49-F238E27FC236}">
                  <a16:creationId xmlns:a16="http://schemas.microsoft.com/office/drawing/2014/main" id="{9174F143-3C9C-4DC5-B768-C05D9B82FD07}"/>
                </a:ext>
              </a:extLst>
            </p:cNvPr>
            <p:cNvSpPr>
              <a:spLocks noChangeArrowheads="1"/>
            </p:cNvSpPr>
            <p:nvPr/>
          </p:nvSpPr>
          <p:spPr bwMode="auto">
            <a:xfrm>
              <a:off x="5456611" y="4509874"/>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4</a:t>
              </a:r>
            </a:p>
          </p:txBody>
        </p:sp>
      </p:gr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8334896" y="230111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8334896" y="1914399"/>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706371" y="3813429"/>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706371" y="3426715"/>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8334896" y="532535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8334896" y="4938641"/>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973756" y="532535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973756" y="493864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#4</a:t>
            </a:r>
            <a:endParaRPr lang="sk-SK" noProof="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970993" y="362769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970993" y="324098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#5</a:t>
            </a:r>
            <a:endParaRPr lang="sk-SK" noProof="0"/>
          </a:p>
        </p:txBody>
      </p:sp>
      <p:grpSp>
        <p:nvGrpSpPr>
          <p:cNvPr id="32" name="Group 50">
            <a:extLst>
              <a:ext uri="{FF2B5EF4-FFF2-40B4-BE49-F238E27FC236}">
                <a16:creationId xmlns:a16="http://schemas.microsoft.com/office/drawing/2014/main" id="{14B53CC5-3B66-4CB8-A24A-1768F75937AD}"/>
              </a:ext>
            </a:extLst>
          </p:cNvPr>
          <p:cNvGrpSpPr>
            <a:grpSpLocks/>
          </p:cNvGrpSpPr>
          <p:nvPr userDrawn="1"/>
        </p:nvGrpSpPr>
        <p:grpSpPr bwMode="auto">
          <a:xfrm>
            <a:off x="4699000" y="1939925"/>
            <a:ext cx="2624138" cy="2055813"/>
            <a:chOff x="4699416" y="1805098"/>
            <a:chExt cx="2624137" cy="2055813"/>
          </a:xfrm>
          <a:solidFill>
            <a:srgbClr val="004C96"/>
          </a:solidFill>
          <a:effectLst/>
        </p:grpSpPr>
        <p:sp>
          <p:nvSpPr>
            <p:cNvPr id="33" name="Freeform 6">
              <a:extLst>
                <a:ext uri="{FF2B5EF4-FFF2-40B4-BE49-F238E27FC236}">
                  <a16:creationId xmlns:a16="http://schemas.microsoft.com/office/drawing/2014/main" id="{8C0FB34F-EA64-4EF3-A114-DD08E00F7073}"/>
                </a:ext>
              </a:extLst>
            </p:cNvPr>
            <p:cNvSpPr>
              <a:spLocks/>
            </p:cNvSpPr>
            <p:nvPr/>
          </p:nvSpPr>
          <p:spPr bwMode="auto">
            <a:xfrm>
              <a:off x="4699416" y="1805098"/>
              <a:ext cx="2624137" cy="2055813"/>
            </a:xfrm>
            <a:custGeom>
              <a:avLst/>
              <a:gdLst>
                <a:gd name="T0" fmla="*/ 34680 w 227"/>
                <a:gd name="T1" fmla="*/ 785367 h 178"/>
                <a:gd name="T2" fmla="*/ 1294728 w 227"/>
                <a:gd name="T3" fmla="*/ 2055813 h 178"/>
                <a:gd name="T4" fmla="*/ 2624137 w 227"/>
                <a:gd name="T5" fmla="*/ 727619 h 178"/>
                <a:gd name="T6" fmla="*/ 34680 w 227"/>
                <a:gd name="T7" fmla="*/ 669872 h 178"/>
                <a:gd name="T8" fmla="*/ 34680 w 227"/>
                <a:gd name="T9" fmla="*/ 785367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78">
                  <a:moveTo>
                    <a:pt x="3" y="68"/>
                  </a:moveTo>
                  <a:cubicBezTo>
                    <a:pt x="112" y="178"/>
                    <a:pt x="112" y="178"/>
                    <a:pt x="112" y="178"/>
                  </a:cubicBezTo>
                  <a:cubicBezTo>
                    <a:pt x="227" y="63"/>
                    <a:pt x="227" y="63"/>
                    <a:pt x="227" y="63"/>
                  </a:cubicBezTo>
                  <a:cubicBezTo>
                    <a:pt x="166" y="1"/>
                    <a:pt x="67" y="0"/>
                    <a:pt x="3" y="58"/>
                  </a:cubicBezTo>
                  <a:cubicBezTo>
                    <a:pt x="0" y="60"/>
                    <a:pt x="0" y="65"/>
                    <a:pt x="3" y="68"/>
                  </a:cubicBezTo>
                  <a:close/>
                </a:path>
              </a:pathLst>
            </a:custGeom>
            <a:noFill/>
            <a:ln w="28575">
              <a:solidFill>
                <a:schemeClr val="accent1"/>
              </a:solidFill>
              <a:round/>
              <a:headEnd/>
              <a:tailEnd/>
            </a:ln>
            <a:effectLst/>
          </p:spPr>
          <p:txBody>
            <a:bodyPr/>
            <a:lstStyle/>
            <a:p>
              <a:endParaRPr lang="sk-SK"/>
            </a:p>
          </p:txBody>
        </p:sp>
        <p:sp>
          <p:nvSpPr>
            <p:cNvPr id="36" name="Rectangle 13">
              <a:extLst>
                <a:ext uri="{FF2B5EF4-FFF2-40B4-BE49-F238E27FC236}">
                  <a16:creationId xmlns:a16="http://schemas.microsoft.com/office/drawing/2014/main" id="{67B4F6C3-A99F-4B35-820B-A1F518C8EF46}"/>
                </a:ext>
              </a:extLst>
            </p:cNvPr>
            <p:cNvSpPr>
              <a:spLocks noChangeArrowheads="1"/>
            </p:cNvSpPr>
            <p:nvPr/>
          </p:nvSpPr>
          <p:spPr bwMode="auto">
            <a:xfrm>
              <a:off x="5879622" y="2086534"/>
              <a:ext cx="418704" cy="646331"/>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1</a:t>
              </a:r>
            </a:p>
          </p:txBody>
        </p:sp>
      </p:grpSp>
      <p:grpSp>
        <p:nvGrpSpPr>
          <p:cNvPr id="64" name="Group 49">
            <a:extLst>
              <a:ext uri="{FF2B5EF4-FFF2-40B4-BE49-F238E27FC236}">
                <a16:creationId xmlns:a16="http://schemas.microsoft.com/office/drawing/2014/main" id="{B9440A7C-F4F3-465E-BFFF-07E3530C3D14}"/>
              </a:ext>
            </a:extLst>
          </p:cNvPr>
          <p:cNvGrpSpPr>
            <a:grpSpLocks/>
          </p:cNvGrpSpPr>
          <p:nvPr userDrawn="1"/>
        </p:nvGrpSpPr>
        <p:grpSpPr bwMode="auto">
          <a:xfrm>
            <a:off x="4146550" y="2897188"/>
            <a:ext cx="1779588" cy="2298700"/>
            <a:chOff x="4204116" y="2705211"/>
            <a:chExt cx="1779587" cy="2298701"/>
          </a:xfrm>
          <a:solidFill>
            <a:srgbClr val="004C96"/>
          </a:solidFill>
          <a:effectLst>
            <a:outerShdw blurRad="762000" dist="254000" dir="5400000" algn="tl" rotWithShape="0">
              <a:prstClr val="black">
                <a:alpha val="30000"/>
              </a:prstClr>
            </a:outerShdw>
          </a:effectLst>
        </p:grpSpPr>
        <p:sp>
          <p:nvSpPr>
            <p:cNvPr id="65" name="Freeform 5">
              <a:extLst>
                <a:ext uri="{FF2B5EF4-FFF2-40B4-BE49-F238E27FC236}">
                  <a16:creationId xmlns:a16="http://schemas.microsoft.com/office/drawing/2014/main" id="{CE6CC681-BCDD-42CB-AFCE-07382A88B481}"/>
                </a:ext>
              </a:extLst>
            </p:cNvPr>
            <p:cNvSpPr>
              <a:spLocks/>
            </p:cNvSpPr>
            <p:nvPr/>
          </p:nvSpPr>
          <p:spPr bwMode="auto">
            <a:xfrm>
              <a:off x="4204116" y="2705211"/>
              <a:ext cx="1779587" cy="2298701"/>
            </a:xfrm>
            <a:custGeom>
              <a:avLst/>
              <a:gdLst>
                <a:gd name="T0" fmla="*/ 55 w 154"/>
                <a:gd name="T1" fmla="*/ 199 h 199"/>
                <a:gd name="T2" fmla="*/ 154 w 154"/>
                <a:gd name="T3" fmla="*/ 100 h 199"/>
                <a:gd name="T4" fmla="*/ 55 w 154"/>
                <a:gd name="T5" fmla="*/ 0 h 199"/>
                <a:gd name="T6" fmla="*/ 55 w 154"/>
                <a:gd name="T7" fmla="*/ 199 h 199"/>
              </a:gdLst>
              <a:ahLst/>
              <a:cxnLst>
                <a:cxn ang="0">
                  <a:pos x="T0" y="T1"/>
                </a:cxn>
                <a:cxn ang="0">
                  <a:pos x="T2" y="T3"/>
                </a:cxn>
                <a:cxn ang="0">
                  <a:pos x="T4" y="T5"/>
                </a:cxn>
                <a:cxn ang="0">
                  <a:pos x="T6" y="T7"/>
                </a:cxn>
              </a:cxnLst>
              <a:rect l="0" t="0" r="r" b="b"/>
              <a:pathLst>
                <a:path w="154" h="199">
                  <a:moveTo>
                    <a:pt x="55" y="199"/>
                  </a:moveTo>
                  <a:cubicBezTo>
                    <a:pt x="154" y="100"/>
                    <a:pt x="154" y="100"/>
                    <a:pt x="154" y="100"/>
                  </a:cubicBezTo>
                  <a:cubicBezTo>
                    <a:pt x="55" y="0"/>
                    <a:pt x="55" y="0"/>
                    <a:pt x="55" y="0"/>
                  </a:cubicBezTo>
                  <a:cubicBezTo>
                    <a:pt x="0" y="55"/>
                    <a:pt x="0" y="144"/>
                    <a:pt x="55" y="199"/>
                  </a:cubicBezTo>
                  <a:close/>
                </a:path>
              </a:pathLst>
            </a:custGeom>
            <a:grpFill/>
            <a:ln w="28575">
              <a:solidFill>
                <a:srgbClr val="004C96"/>
              </a:solidFill>
            </a:ln>
          </p:spPr>
          <p:txBody>
            <a:bodyPr/>
            <a:lstStyle/>
            <a:p>
              <a:pPr eaLnBrk="1" fontAlgn="auto" hangingPunct="1">
                <a:spcBef>
                  <a:spcPts val="0"/>
                </a:spcBef>
                <a:spcAft>
                  <a:spcPts val="0"/>
                </a:spcAft>
                <a:defRPr/>
              </a:pPr>
              <a:endParaRPr lang="en-US">
                <a:latin typeface="Roboto Regular" charset="0"/>
              </a:endParaRPr>
            </a:p>
          </p:txBody>
        </p:sp>
        <p:sp>
          <p:nvSpPr>
            <p:cNvPr id="68" name="Rectangle 48">
              <a:extLst>
                <a:ext uri="{FF2B5EF4-FFF2-40B4-BE49-F238E27FC236}">
                  <a16:creationId xmlns:a16="http://schemas.microsoft.com/office/drawing/2014/main" id="{B0A3EA6D-7485-4241-B2A9-AB83098827CC}"/>
                </a:ext>
              </a:extLst>
            </p:cNvPr>
            <p:cNvSpPr>
              <a:spLocks noChangeArrowheads="1"/>
            </p:cNvSpPr>
            <p:nvPr/>
          </p:nvSpPr>
          <p:spPr bwMode="auto">
            <a:xfrm>
              <a:off x="4858404" y="3445243"/>
              <a:ext cx="418704" cy="646331"/>
            </a:xfrm>
            <a:prstGeom prst="rect">
              <a:avLst/>
            </a:prstGeom>
            <a:grpFill/>
            <a:ln w="28575">
              <a:solidFill>
                <a:srgbClr val="004C96"/>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chemeClr val="bg1"/>
                  </a:solidFill>
                  <a:latin typeface="+mj-lt"/>
                </a:rPr>
                <a:t>5</a:t>
              </a:r>
            </a:p>
          </p:txBody>
        </p:sp>
      </p:grpSp>
    </p:spTree>
    <p:extLst>
      <p:ext uri="{BB962C8B-B14F-4D97-AF65-F5344CB8AC3E}">
        <p14:creationId xmlns:p14="http://schemas.microsoft.com/office/powerpoint/2010/main" val="97230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250" fill="hold"/>
                                        <p:tgtEl>
                                          <p:spTgt spid="32"/>
                                        </p:tgtEl>
                                        <p:attrNameLst>
                                          <p:attrName>ppt_x</p:attrName>
                                        </p:attrNameLst>
                                      </p:cBhvr>
                                      <p:tavLst>
                                        <p:tav tm="0">
                                          <p:val>
                                            <p:strVal val="#ppt_x"/>
                                          </p:val>
                                        </p:tav>
                                        <p:tav tm="100000">
                                          <p:val>
                                            <p:strVal val="#ppt_x"/>
                                          </p:val>
                                        </p:tav>
                                      </p:tavLst>
                                    </p:anim>
                                    <p:anim calcmode="lin" valueType="num">
                                      <p:cBhvr additive="base">
                                        <p:cTn id="16" dur="125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250" fill="hold"/>
                                        <p:tgtEl>
                                          <p:spTgt spid="37"/>
                                        </p:tgtEl>
                                        <p:attrNameLst>
                                          <p:attrName>ppt_x</p:attrName>
                                        </p:attrNameLst>
                                      </p:cBhvr>
                                      <p:tavLst>
                                        <p:tav tm="0">
                                          <p:val>
                                            <p:strVal val="#ppt_x"/>
                                          </p:val>
                                        </p:tav>
                                        <p:tav tm="100000">
                                          <p:val>
                                            <p:strVal val="#ppt_x"/>
                                          </p:val>
                                        </p:tav>
                                      </p:tavLst>
                                    </p:anim>
                                    <p:anim calcmode="lin" valueType="num">
                                      <p:cBhvr additive="base">
                                        <p:cTn id="20" dur="125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250" fill="hold"/>
                                        <p:tgtEl>
                                          <p:spTgt spid="64"/>
                                        </p:tgtEl>
                                        <p:attrNameLst>
                                          <p:attrName>ppt_x</p:attrName>
                                        </p:attrNameLst>
                                      </p:cBhvr>
                                      <p:tavLst>
                                        <p:tav tm="0">
                                          <p:val>
                                            <p:strVal val="#ppt_x"/>
                                          </p:val>
                                        </p:tav>
                                        <p:tav tm="100000">
                                          <p:val>
                                            <p:strVal val="#ppt_x"/>
                                          </p:val>
                                        </p:tav>
                                      </p:tavLst>
                                    </p:anim>
                                    <p:anim calcmode="lin" valueType="num">
                                      <p:cBhvr additive="base">
                                        <p:cTn id="24" dur="125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250" fill="hold"/>
                                        <p:tgtEl>
                                          <p:spTgt spid="42"/>
                                        </p:tgtEl>
                                        <p:attrNameLst>
                                          <p:attrName>ppt_x</p:attrName>
                                        </p:attrNameLst>
                                      </p:cBhvr>
                                      <p:tavLst>
                                        <p:tav tm="0">
                                          <p:val>
                                            <p:strVal val="#ppt_x"/>
                                          </p:val>
                                        </p:tav>
                                        <p:tav tm="100000">
                                          <p:val>
                                            <p:strVal val="#ppt_x"/>
                                          </p:val>
                                        </p:tav>
                                      </p:tavLst>
                                    </p:anim>
                                    <p:anim calcmode="lin" valueType="num">
                                      <p:cBhvr additive="base">
                                        <p:cTn id="28" dur="125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1250" fill="hold"/>
                                        <p:tgtEl>
                                          <p:spTgt spid="54"/>
                                        </p:tgtEl>
                                        <p:attrNameLst>
                                          <p:attrName>ppt_x</p:attrName>
                                        </p:attrNameLst>
                                      </p:cBhvr>
                                      <p:tavLst>
                                        <p:tav tm="0">
                                          <p:val>
                                            <p:strVal val="#ppt_x"/>
                                          </p:val>
                                        </p:tav>
                                        <p:tav tm="100000">
                                          <p:val>
                                            <p:strVal val="#ppt_x"/>
                                          </p:val>
                                        </p:tav>
                                      </p:tavLst>
                                    </p:anim>
                                    <p:anim calcmode="lin" valueType="num">
                                      <p:cBhvr additive="base">
                                        <p:cTn id="32" dur="1250" fill="hold"/>
                                        <p:tgtEl>
                                          <p:spTgt spid="54"/>
                                        </p:tgtEl>
                                        <p:attrNameLst>
                                          <p:attrName>ppt_y</p:attrName>
                                        </p:attrNameLst>
                                      </p:cBhvr>
                                      <p:tavLst>
                                        <p:tav tm="0">
                                          <p:val>
                                            <p:strVal val="1+#ppt_h/2"/>
                                          </p:val>
                                        </p:tav>
                                        <p:tav tm="100000">
                                          <p:val>
                                            <p:strVal val="#ppt_y"/>
                                          </p:val>
                                        </p:tav>
                                      </p:tavLst>
                                    </p:anim>
                                  </p:childTnLst>
                                </p:cTn>
                              </p:par>
                              <p:par>
                                <p:cTn id="33" presetID="22" presetClass="entr" presetSubtype="8" fill="hold" grpId="0" nodeType="withEffect">
                                  <p:stCondLst>
                                    <p:cond delay="125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 presetClass="entr" presetSubtype="2" fill="hold" grpId="0" nodeType="withEffect">
                                  <p:stCondLst>
                                    <p:cond delay="1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par>
                                <p:cTn id="40" presetID="22" presetClass="entr" presetSubtype="8" fill="hold" grpId="0" nodeType="withEffect">
                                  <p:stCondLst>
                                    <p:cond delay="175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2" presetClass="entr" presetSubtype="2" fill="hold" grpId="0" nodeType="withEffect">
                                  <p:stCondLst>
                                    <p:cond delay="200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1+#ppt_w/2"/>
                                          </p:val>
                                        </p:tav>
                                        <p:tav tm="100000">
                                          <p:val>
                                            <p:strVal val="#ppt_x"/>
                                          </p:val>
                                        </p:tav>
                                      </p:tavLst>
                                    </p:anim>
                                    <p:anim calcmode="lin" valueType="num">
                                      <p:cBhvr additive="base">
                                        <p:cTn id="46" dur="100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225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par>
                                <p:cTn id="50" presetID="2" presetClass="entr" presetSubtype="2" fill="hold" grpId="0" nodeType="withEffect">
                                  <p:stCondLst>
                                    <p:cond delay="250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1+#ppt_w/2"/>
                                          </p:val>
                                        </p:tav>
                                        <p:tav tm="100000">
                                          <p:val>
                                            <p:strVal val="#ppt_x"/>
                                          </p:val>
                                        </p:tav>
                                      </p:tavLst>
                                    </p:anim>
                                    <p:anim calcmode="lin" valueType="num">
                                      <p:cBhvr additive="base">
                                        <p:cTn id="53" dur="1000" fill="hold"/>
                                        <p:tgtEl>
                                          <p:spTgt spid="45"/>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2750"/>
                                  </p:stCondLst>
                                  <p:childTnLst>
                                    <p:set>
                                      <p:cBhvr>
                                        <p:cTn id="55" dur="1" fill="hold">
                                          <p:stCondLst>
                                            <p:cond delay="0"/>
                                          </p:stCondLst>
                                        </p:cTn>
                                        <p:tgtEl>
                                          <p:spTgt spid="49"/>
                                        </p:tgtEl>
                                        <p:attrNameLst>
                                          <p:attrName>style.visibility</p:attrName>
                                        </p:attrNameLst>
                                      </p:cBhvr>
                                      <p:to>
                                        <p:strVal val="visible"/>
                                      </p:to>
                                    </p:set>
                                    <p:animEffect transition="in" filter="wipe(right)">
                                      <p:cBhvr>
                                        <p:cTn id="56" dur="500"/>
                                        <p:tgtEl>
                                          <p:spTgt spid="49"/>
                                        </p:tgtEl>
                                      </p:cBhvr>
                                    </p:animEffect>
                                  </p:childTnLst>
                                </p:cTn>
                              </p:par>
                              <p:par>
                                <p:cTn id="57" presetID="2" presetClass="entr" presetSubtype="8" fill="hold" grpId="0" nodeType="withEffect">
                                  <p:stCondLst>
                                    <p:cond delay="30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1000" fill="hold"/>
                                        <p:tgtEl>
                                          <p:spTgt spid="47"/>
                                        </p:tgtEl>
                                        <p:attrNameLst>
                                          <p:attrName>ppt_x</p:attrName>
                                        </p:attrNameLst>
                                      </p:cBhvr>
                                      <p:tavLst>
                                        <p:tav tm="0">
                                          <p:val>
                                            <p:strVal val="0-#ppt_w/2"/>
                                          </p:val>
                                        </p:tav>
                                        <p:tav tm="100000">
                                          <p:val>
                                            <p:strVal val="#ppt_x"/>
                                          </p:val>
                                        </p:tav>
                                      </p:tavLst>
                                    </p:anim>
                                    <p:anim calcmode="lin" valueType="num">
                                      <p:cBhvr additive="base">
                                        <p:cTn id="60" dur="1000" fill="hold"/>
                                        <p:tgtEl>
                                          <p:spTgt spid="47"/>
                                        </p:tgtEl>
                                        <p:attrNameLst>
                                          <p:attrName>ppt_y</p:attrName>
                                        </p:attrNameLst>
                                      </p:cBhvr>
                                      <p:tavLst>
                                        <p:tav tm="0">
                                          <p:val>
                                            <p:strVal val="#ppt_y"/>
                                          </p:val>
                                        </p:tav>
                                        <p:tav tm="100000">
                                          <p:val>
                                            <p:strVal val="#ppt_y"/>
                                          </p:val>
                                        </p:tav>
                                      </p:tavLst>
                                    </p:anim>
                                  </p:childTnLst>
                                </p:cTn>
                              </p:par>
                              <p:par>
                                <p:cTn id="61" presetID="22" presetClass="entr" presetSubtype="2" fill="hold" grpId="0" nodeType="withEffect">
                                  <p:stCondLst>
                                    <p:cond delay="325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500"/>
                                        <p:tgtEl>
                                          <p:spTgt spid="52"/>
                                        </p:tgtEl>
                                      </p:cBhvr>
                                    </p:animEffect>
                                  </p:childTnLst>
                                </p:cTn>
                              </p:par>
                              <p:par>
                                <p:cTn id="64" presetID="2" presetClass="entr" presetSubtype="8" fill="hold" grpId="0" nodeType="withEffect">
                                  <p:stCondLst>
                                    <p:cond delay="350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1000" fill="hold"/>
                                        <p:tgtEl>
                                          <p:spTgt spid="50"/>
                                        </p:tgtEl>
                                        <p:attrNameLst>
                                          <p:attrName>ppt_x</p:attrName>
                                        </p:attrNameLst>
                                      </p:cBhvr>
                                      <p:tavLst>
                                        <p:tav tm="0">
                                          <p:val>
                                            <p:strVal val="0-#ppt_w/2"/>
                                          </p:val>
                                        </p:tav>
                                        <p:tav tm="100000">
                                          <p:val>
                                            <p:strVal val="#ppt_x"/>
                                          </p:val>
                                        </p:tav>
                                      </p:tavLst>
                                    </p:anim>
                                    <p:anim calcmode="lin" valueType="num">
                                      <p:cBhvr additive="base">
                                        <p:cTn id="67"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p:tmplLst>
          <p:tmpl>
            <p:tnLst>
              <p:par>
                <p:cTn presetID="2" presetClass="entr" presetSubtype="2" fill="hold" nodeType="withEffect">
                  <p:stCondLst>
                    <p:cond delay="1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1+#ppt_w/2"/>
                          </p:val>
                        </p:tav>
                        <p:tav tm="100000">
                          <p:val>
                            <p:strVal val="#ppt_x"/>
                          </p:val>
                        </p:tav>
                      </p:tavLst>
                    </p:anim>
                    <p:anim calcmode="lin" valueType="num">
                      <p:cBhvr additive="base">
                        <p:cTn dur="10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2" presetClass="entr" presetSubtype="8"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2" presetClass="entr" presetSubtype="2" fill="hold" nodeType="withEffect">
                  <p:stCondLst>
                    <p:cond delay="20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2" presetClass="entr" presetSubtype="8" fill="hold" nodeType="withEffect">
                  <p:stCondLst>
                    <p:cond delay="1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 presetClass="entr" presetSubtype="2"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1+#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225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9" grpId="0">
        <p:tmplLst>
          <p:tmpl>
            <p:tnLst>
              <p:par>
                <p:cTn presetID="22" presetClass="entr" presetSubtype="2" fill="hold" nodeType="withEffect">
                  <p:stCondLst>
                    <p:cond delay="275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p:tmplLst>
          <p:tmpl>
            <p:tnLst>
              <p:par>
                <p:cTn presetID="2" presetClass="entr" presetSubtype="8" fill="hold" nodeType="withEffect">
                  <p:stCondLst>
                    <p:cond delay="3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fill="hold"/>
                        <p:tgtEl>
                          <p:spTgt spid="50"/>
                        </p:tgtEl>
                        <p:attrNameLst>
                          <p:attrName>ppt_x</p:attrName>
                        </p:attrNameLst>
                      </p:cBhvr>
                      <p:tavLst>
                        <p:tav tm="0">
                          <p:val>
                            <p:strVal val="0-#ppt_w/2"/>
                          </p:val>
                        </p:tav>
                        <p:tav tm="100000">
                          <p:val>
                            <p:strVal val="#ppt_x"/>
                          </p:val>
                        </p:tav>
                      </p:tavLst>
                    </p:anim>
                    <p:anim calcmode="lin" valueType="num">
                      <p:cBhvr additive="base">
                        <p:cTn dur="1000" fill="hold"/>
                        <p:tgtEl>
                          <p:spTgt spid="50"/>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2" presetClass="entr" presetSubtype="2" fill="hold" nodeType="withEffect">
                  <p:stCondLst>
                    <p:cond delay="325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4_Infografika sipky /proces 2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šípky</a:t>
            </a:r>
            <a:r>
              <a:rPr lang="en-US"/>
              <a:t> /</a:t>
            </a:r>
            <a:r>
              <a:rPr lang="en-US" err="1"/>
              <a:t>proces</a:t>
            </a:r>
            <a:r>
              <a:rPr lang="en-US"/>
              <a:t> 2x</a:t>
            </a:r>
          </a:p>
        </p:txBody>
      </p:sp>
      <p:sp>
        <p:nvSpPr>
          <p:cNvPr id="32" name="Freeform 12">
            <a:extLst>
              <a:ext uri="{FF2B5EF4-FFF2-40B4-BE49-F238E27FC236}">
                <a16:creationId xmlns:a16="http://schemas.microsoft.com/office/drawing/2014/main" id="{148A8535-090C-4F78-82A2-0BBD2996E6E0}"/>
              </a:ext>
            </a:extLst>
          </p:cNvPr>
          <p:cNvSpPr>
            <a:spLocks/>
          </p:cNvSpPr>
          <p:nvPr userDrawn="1"/>
        </p:nvSpPr>
        <p:spPr bwMode="auto">
          <a:xfrm rot="13500000">
            <a:off x="7111279" y="2258208"/>
            <a:ext cx="1698625" cy="2865459"/>
          </a:xfrm>
          <a:custGeom>
            <a:avLst/>
            <a:gdLst>
              <a:gd name="T0" fmla="*/ 0 w 418"/>
              <a:gd name="T1" fmla="*/ 676 h 676"/>
              <a:gd name="T2" fmla="*/ 0 w 418"/>
              <a:gd name="T3" fmla="*/ 0 h 676"/>
              <a:gd name="T4" fmla="*/ 418 w 418"/>
              <a:gd name="T5" fmla="*/ 162 h 676"/>
              <a:gd name="T6" fmla="*/ 418 w 418"/>
              <a:gd name="T7" fmla="*/ 676 h 676"/>
              <a:gd name="T8" fmla="*/ 0 w 418"/>
              <a:gd name="T9" fmla="*/ 676 h 676"/>
              <a:gd name="connsiteX0" fmla="*/ 0 w 11380"/>
              <a:gd name="connsiteY0" fmla="*/ 10000 h 10239"/>
              <a:gd name="connsiteX1" fmla="*/ 0 w 11380"/>
              <a:gd name="connsiteY1" fmla="*/ 0 h 10239"/>
              <a:gd name="connsiteX2" fmla="*/ 10000 w 11380"/>
              <a:gd name="connsiteY2" fmla="*/ 2396 h 10239"/>
              <a:gd name="connsiteX3" fmla="*/ 11380 w 11380"/>
              <a:gd name="connsiteY3" fmla="*/ 10239 h 10239"/>
              <a:gd name="connsiteX4" fmla="*/ 0 w 11380"/>
              <a:gd name="connsiteY4" fmla="*/ 10000 h 10239"/>
              <a:gd name="connsiteX0" fmla="*/ 0 w 11380"/>
              <a:gd name="connsiteY0" fmla="*/ 10000 h 10239"/>
              <a:gd name="connsiteX1" fmla="*/ 0 w 11380"/>
              <a:gd name="connsiteY1" fmla="*/ 0 h 10239"/>
              <a:gd name="connsiteX2" fmla="*/ 10986 w 11380"/>
              <a:gd name="connsiteY2" fmla="*/ 3710 h 10239"/>
              <a:gd name="connsiteX3" fmla="*/ 11380 w 11380"/>
              <a:gd name="connsiteY3" fmla="*/ 10239 h 10239"/>
              <a:gd name="connsiteX4" fmla="*/ 0 w 11380"/>
              <a:gd name="connsiteY4" fmla="*/ 10000 h 10239"/>
              <a:gd name="connsiteX0" fmla="*/ 394 w 11774"/>
              <a:gd name="connsiteY0" fmla="*/ 6834 h 7073"/>
              <a:gd name="connsiteX1" fmla="*/ 0 w 11774"/>
              <a:gd name="connsiteY1" fmla="*/ 0 h 7073"/>
              <a:gd name="connsiteX2" fmla="*/ 11380 w 11774"/>
              <a:gd name="connsiteY2" fmla="*/ 544 h 7073"/>
              <a:gd name="connsiteX3" fmla="*/ 11774 w 11774"/>
              <a:gd name="connsiteY3" fmla="*/ 7073 h 7073"/>
              <a:gd name="connsiteX4" fmla="*/ 394 w 11774"/>
              <a:gd name="connsiteY4" fmla="*/ 6834 h 7073"/>
              <a:gd name="connsiteX0" fmla="*/ 335 w 10000"/>
              <a:gd name="connsiteY0" fmla="*/ 9662 h 10000"/>
              <a:gd name="connsiteX1" fmla="*/ 0 w 10000"/>
              <a:gd name="connsiteY1" fmla="*/ 0 h 10000"/>
              <a:gd name="connsiteX2" fmla="*/ 9885 w 10000"/>
              <a:gd name="connsiteY2" fmla="*/ 621 h 10000"/>
              <a:gd name="connsiteX3" fmla="*/ 10000 w 10000"/>
              <a:gd name="connsiteY3" fmla="*/ 10000 h 10000"/>
              <a:gd name="connsiteX4" fmla="*/ 335 w 10000"/>
              <a:gd name="connsiteY4" fmla="*/ 9662 h 10000"/>
              <a:gd name="connsiteX0" fmla="*/ 776 w 10441"/>
              <a:gd name="connsiteY0" fmla="*/ 9699 h 10037"/>
              <a:gd name="connsiteX1" fmla="*/ 0 w 10441"/>
              <a:gd name="connsiteY1" fmla="*/ 0 h 10037"/>
              <a:gd name="connsiteX2" fmla="*/ 10326 w 10441"/>
              <a:gd name="connsiteY2" fmla="*/ 658 h 10037"/>
              <a:gd name="connsiteX3" fmla="*/ 10441 w 10441"/>
              <a:gd name="connsiteY3" fmla="*/ 10037 h 10037"/>
              <a:gd name="connsiteX4" fmla="*/ 776 w 10441"/>
              <a:gd name="connsiteY4" fmla="*/ 9699 h 10037"/>
              <a:gd name="connsiteX0" fmla="*/ 776 w 10441"/>
              <a:gd name="connsiteY0" fmla="*/ 9699 h 10037"/>
              <a:gd name="connsiteX1" fmla="*/ 0 w 10441"/>
              <a:gd name="connsiteY1" fmla="*/ 0 h 10037"/>
              <a:gd name="connsiteX2" fmla="*/ 9481 w 10441"/>
              <a:gd name="connsiteY2" fmla="*/ 788 h 10037"/>
              <a:gd name="connsiteX3" fmla="*/ 10441 w 10441"/>
              <a:gd name="connsiteY3" fmla="*/ 10037 h 10037"/>
              <a:gd name="connsiteX4" fmla="*/ 776 w 10441"/>
              <a:gd name="connsiteY4" fmla="*/ 9699 h 10037"/>
              <a:gd name="connsiteX0" fmla="*/ 776 w 10569"/>
              <a:gd name="connsiteY0" fmla="*/ 9699 h 10037"/>
              <a:gd name="connsiteX1" fmla="*/ 0 w 10569"/>
              <a:gd name="connsiteY1" fmla="*/ 0 h 10037"/>
              <a:gd name="connsiteX2" fmla="*/ 10546 w 10569"/>
              <a:gd name="connsiteY2" fmla="*/ 621 h 10037"/>
              <a:gd name="connsiteX3" fmla="*/ 10441 w 10569"/>
              <a:gd name="connsiteY3" fmla="*/ 10037 h 10037"/>
              <a:gd name="connsiteX4" fmla="*/ 776 w 10569"/>
              <a:gd name="connsiteY4" fmla="*/ 9699 h 10037"/>
              <a:gd name="connsiteX0" fmla="*/ 776 w 11653"/>
              <a:gd name="connsiteY0" fmla="*/ 9699 h 10241"/>
              <a:gd name="connsiteX1" fmla="*/ 0 w 11653"/>
              <a:gd name="connsiteY1" fmla="*/ 0 h 10241"/>
              <a:gd name="connsiteX2" fmla="*/ 10546 w 11653"/>
              <a:gd name="connsiteY2" fmla="*/ 621 h 10241"/>
              <a:gd name="connsiteX3" fmla="*/ 11653 w 11653"/>
              <a:gd name="connsiteY3" fmla="*/ 10241 h 10241"/>
              <a:gd name="connsiteX4" fmla="*/ 776 w 11653"/>
              <a:gd name="connsiteY4" fmla="*/ 9699 h 10241"/>
              <a:gd name="connsiteX0" fmla="*/ 1437 w 11653"/>
              <a:gd name="connsiteY0" fmla="*/ 9625 h 10241"/>
              <a:gd name="connsiteX1" fmla="*/ 0 w 11653"/>
              <a:gd name="connsiteY1" fmla="*/ 0 h 10241"/>
              <a:gd name="connsiteX2" fmla="*/ 10546 w 11653"/>
              <a:gd name="connsiteY2" fmla="*/ 621 h 10241"/>
              <a:gd name="connsiteX3" fmla="*/ 11653 w 11653"/>
              <a:gd name="connsiteY3" fmla="*/ 10241 h 10241"/>
              <a:gd name="connsiteX4" fmla="*/ 1437 w 11653"/>
              <a:gd name="connsiteY4" fmla="*/ 9625 h 10241"/>
              <a:gd name="connsiteX0" fmla="*/ 886 w 11653"/>
              <a:gd name="connsiteY0" fmla="*/ 9569 h 10241"/>
              <a:gd name="connsiteX1" fmla="*/ 0 w 11653"/>
              <a:gd name="connsiteY1" fmla="*/ 0 h 10241"/>
              <a:gd name="connsiteX2" fmla="*/ 10546 w 11653"/>
              <a:gd name="connsiteY2" fmla="*/ 621 h 10241"/>
              <a:gd name="connsiteX3" fmla="*/ 11653 w 11653"/>
              <a:gd name="connsiteY3" fmla="*/ 10241 h 10241"/>
              <a:gd name="connsiteX4" fmla="*/ 886 w 11653"/>
              <a:gd name="connsiteY4" fmla="*/ 9569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3" h="10241">
                <a:moveTo>
                  <a:pt x="886" y="9569"/>
                </a:moveTo>
                <a:cubicBezTo>
                  <a:pt x="774" y="6348"/>
                  <a:pt x="111" y="3221"/>
                  <a:pt x="0" y="0"/>
                </a:cubicBezTo>
                <a:lnTo>
                  <a:pt x="10546" y="621"/>
                </a:lnTo>
                <a:cubicBezTo>
                  <a:pt x="10658" y="3698"/>
                  <a:pt x="11542" y="7165"/>
                  <a:pt x="11653" y="10241"/>
                </a:cubicBezTo>
                <a:lnTo>
                  <a:pt x="886" y="9569"/>
                </a:lnTo>
                <a:close/>
              </a:path>
            </a:pathLst>
          </a:custGeom>
          <a:solidFill>
            <a:srgbClr val="ECECEC"/>
          </a:solidFill>
          <a:ln w="28575">
            <a:noFill/>
          </a:ln>
        </p:spPr>
        <p:txBody>
          <a:bodyPr/>
          <a:lstStyle/>
          <a:p>
            <a:pPr eaLnBrk="1" fontAlgn="auto" hangingPunct="1">
              <a:spcBef>
                <a:spcPts val="0"/>
              </a:spcBef>
              <a:spcAft>
                <a:spcPts val="0"/>
              </a:spcAft>
              <a:defRPr/>
            </a:pPr>
            <a:endParaRPr lang="en-US">
              <a:latin typeface="Roboto Regular" charset="0"/>
            </a:endParaRPr>
          </a:p>
        </p:txBody>
      </p:sp>
      <p:sp>
        <p:nvSpPr>
          <p:cNvPr id="39" name="Pentagon 6">
            <a:extLst>
              <a:ext uri="{FF2B5EF4-FFF2-40B4-BE49-F238E27FC236}">
                <a16:creationId xmlns:a16="http://schemas.microsoft.com/office/drawing/2014/main" id="{7F2D266F-1980-4F63-AAB5-C9B7010BAB29}"/>
              </a:ext>
            </a:extLst>
          </p:cNvPr>
          <p:cNvSpPr/>
          <p:nvPr userDrawn="1"/>
        </p:nvSpPr>
        <p:spPr>
          <a:xfrm flipH="1">
            <a:off x="4597638" y="2042824"/>
            <a:ext cx="4746933" cy="1247901"/>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73455">
                <a:moveTo>
                  <a:pt x="733854" y="0"/>
                </a:moveTo>
                <a:lnTo>
                  <a:pt x="3173967" y="0"/>
                </a:lnTo>
                <a:lnTo>
                  <a:pt x="3668758" y="536728"/>
                </a:lnTo>
                <a:lnTo>
                  <a:pt x="3173967" y="1073455"/>
                </a:lnTo>
                <a:lnTo>
                  <a:pt x="0" y="1065262"/>
                </a:lnTo>
                <a:lnTo>
                  <a:pt x="733854" y="0"/>
                </a:lnTo>
                <a:close/>
              </a:path>
            </a:pathLst>
          </a:custGeom>
          <a:solidFill>
            <a:schemeClr val="accent3"/>
          </a:solidFill>
          <a:ln w="28575">
            <a:solidFill>
              <a:schemeClr val="accent3"/>
            </a:solidFill>
          </a:ln>
          <a:effectLst>
            <a:outerShdw blurRad="762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41" name="Pentagon 6">
            <a:extLst>
              <a:ext uri="{FF2B5EF4-FFF2-40B4-BE49-F238E27FC236}">
                <a16:creationId xmlns:a16="http://schemas.microsoft.com/office/drawing/2014/main" id="{75A66EE0-DFDC-44BD-8B25-AF243FF09E95}"/>
              </a:ext>
            </a:extLst>
          </p:cNvPr>
          <p:cNvSpPr/>
          <p:nvPr userDrawn="1"/>
        </p:nvSpPr>
        <p:spPr>
          <a:xfrm rot="10800000" flipH="1">
            <a:off x="6571473" y="4108605"/>
            <a:ext cx="4746933" cy="1247901"/>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73455">
                <a:moveTo>
                  <a:pt x="733854" y="0"/>
                </a:moveTo>
                <a:lnTo>
                  <a:pt x="3173967" y="0"/>
                </a:lnTo>
                <a:lnTo>
                  <a:pt x="3668758" y="536728"/>
                </a:lnTo>
                <a:lnTo>
                  <a:pt x="3173967" y="1073455"/>
                </a:lnTo>
                <a:lnTo>
                  <a:pt x="0" y="1065262"/>
                </a:lnTo>
                <a:lnTo>
                  <a:pt x="733854" y="0"/>
                </a:lnTo>
                <a:close/>
              </a:path>
            </a:pathLst>
          </a:custGeom>
          <a:solidFill>
            <a:srgbClr val="ECECEC"/>
          </a:solidFill>
          <a:ln w="28575">
            <a:noFill/>
          </a:ln>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31" name="Text Placeholder 3">
            <a:extLst>
              <a:ext uri="{FF2B5EF4-FFF2-40B4-BE49-F238E27FC236}">
                <a16:creationId xmlns:a16="http://schemas.microsoft.com/office/drawing/2014/main" id="{07DFC1BD-A55D-404D-8525-BEC1026F429D}"/>
              </a:ext>
            </a:extLst>
          </p:cNvPr>
          <p:cNvSpPr>
            <a:spLocks noGrp="1"/>
          </p:cNvSpPr>
          <p:nvPr userDrawn="1">
            <p:ph type="body" sz="quarter" idx="21" hasCustomPrompt="1"/>
          </p:nvPr>
        </p:nvSpPr>
        <p:spPr>
          <a:xfrm>
            <a:off x="5496624" y="2588860"/>
            <a:ext cx="2659617" cy="428451"/>
          </a:xfrm>
          <a:prstGeom prst="rect">
            <a:avLst/>
          </a:prstGeom>
        </p:spPr>
        <p:txBody>
          <a:bodyPr wrap="square" lIns="0" tIns="0" rIns="0" bIns="0">
            <a:spAutoFit/>
          </a:bodyPr>
          <a:lstStyle>
            <a:lvl1pPr marL="0" indent="0" algn="l">
              <a:lnSpc>
                <a:spcPct val="120000"/>
              </a:lnSpc>
              <a:buNone/>
              <a:defRPr sz="12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3" name="Text Placeholder 3">
            <a:extLst>
              <a:ext uri="{FF2B5EF4-FFF2-40B4-BE49-F238E27FC236}">
                <a16:creationId xmlns:a16="http://schemas.microsoft.com/office/drawing/2014/main" id="{82D225D5-7BDB-4CA9-BB1F-2C1DFFC06D4D}"/>
              </a:ext>
            </a:extLst>
          </p:cNvPr>
          <p:cNvSpPr>
            <a:spLocks noGrp="1"/>
          </p:cNvSpPr>
          <p:nvPr userDrawn="1">
            <p:ph type="body" sz="quarter" idx="27" hasCustomPrompt="1"/>
          </p:nvPr>
        </p:nvSpPr>
        <p:spPr>
          <a:xfrm>
            <a:off x="5496624" y="2194647"/>
            <a:ext cx="2667313" cy="276999"/>
          </a:xfrm>
          <a:prstGeom prst="rect">
            <a:avLst/>
          </a:prstGeom>
        </p:spPr>
        <p:txBody>
          <a:bodyPr wrap="square" lIns="0" tIns="0" rIns="0" bIns="0">
            <a:spAutoFit/>
          </a:bodyPr>
          <a:lstStyle>
            <a:lvl1pPr marL="0" indent="0" algn="l">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PODNADPIS #1</a:t>
            </a:r>
            <a:endParaRPr lang="sk-SK" noProof="0"/>
          </a:p>
        </p:txBody>
      </p:sp>
      <p:sp>
        <p:nvSpPr>
          <p:cNvPr id="34" name="Text Placeholder 3">
            <a:extLst>
              <a:ext uri="{FF2B5EF4-FFF2-40B4-BE49-F238E27FC236}">
                <a16:creationId xmlns:a16="http://schemas.microsoft.com/office/drawing/2014/main" id="{19B67EAB-EE51-42BE-AE94-BCC2062C71FF}"/>
              </a:ext>
            </a:extLst>
          </p:cNvPr>
          <p:cNvSpPr>
            <a:spLocks noGrp="1"/>
          </p:cNvSpPr>
          <p:nvPr userDrawn="1">
            <p:ph type="body" sz="quarter" idx="28" hasCustomPrompt="1"/>
          </p:nvPr>
        </p:nvSpPr>
        <p:spPr>
          <a:xfrm>
            <a:off x="7764942" y="4624874"/>
            <a:ext cx="2659617"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5" name="Text Placeholder 3">
            <a:extLst>
              <a:ext uri="{FF2B5EF4-FFF2-40B4-BE49-F238E27FC236}">
                <a16:creationId xmlns:a16="http://schemas.microsoft.com/office/drawing/2014/main" id="{C554B820-CB9E-43D9-8C83-CADD628EEAD9}"/>
              </a:ext>
            </a:extLst>
          </p:cNvPr>
          <p:cNvSpPr>
            <a:spLocks noGrp="1"/>
          </p:cNvSpPr>
          <p:nvPr userDrawn="1">
            <p:ph type="body" sz="quarter" idx="29" hasCustomPrompt="1"/>
          </p:nvPr>
        </p:nvSpPr>
        <p:spPr>
          <a:xfrm>
            <a:off x="7764942" y="4230661"/>
            <a:ext cx="2659615" cy="276999"/>
          </a:xfrm>
          <a:prstGeom prst="rect">
            <a:avLst/>
          </a:prstGeom>
        </p:spPr>
        <p:txBody>
          <a:bodyPr wrap="square" lIns="0" tIns="0" rIns="0" bIns="0">
            <a:spAutoFit/>
          </a:bodyPr>
          <a:lstStyle>
            <a:lvl1pPr marL="0" indent="0" algn="l">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PODNADPIS #2</a:t>
            </a:r>
            <a:endParaRPr lang="sk-SK" noProof="0"/>
          </a:p>
        </p:txBody>
      </p:sp>
      <p:sp>
        <p:nvSpPr>
          <p:cNvPr id="44" name="Text Placeholder 3">
            <a:extLst>
              <a:ext uri="{FF2B5EF4-FFF2-40B4-BE49-F238E27FC236}">
                <a16:creationId xmlns:a16="http://schemas.microsoft.com/office/drawing/2014/main" id="{4CFB23BD-8A33-4891-B670-5A4DAD43BDF7}"/>
              </a:ext>
            </a:extLst>
          </p:cNvPr>
          <p:cNvSpPr>
            <a:spLocks noGrp="1"/>
          </p:cNvSpPr>
          <p:nvPr userDrawn="1">
            <p:ph type="body" sz="quarter" idx="30" hasCustomPrompt="1"/>
          </p:nvPr>
        </p:nvSpPr>
        <p:spPr>
          <a:xfrm>
            <a:off x="1531620" y="3382486"/>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grpSp>
        <p:nvGrpSpPr>
          <p:cNvPr id="45" name="Group 10">
            <a:extLst>
              <a:ext uri="{FF2B5EF4-FFF2-40B4-BE49-F238E27FC236}">
                <a16:creationId xmlns:a16="http://schemas.microsoft.com/office/drawing/2014/main" id="{E2320931-2671-47CF-AEB3-33F512505024}"/>
              </a:ext>
            </a:extLst>
          </p:cNvPr>
          <p:cNvGrpSpPr/>
          <p:nvPr userDrawn="1"/>
        </p:nvGrpSpPr>
        <p:grpSpPr>
          <a:xfrm>
            <a:off x="1531620" y="2974838"/>
            <a:ext cx="793212" cy="276517"/>
            <a:chOff x="1524000" y="3808773"/>
            <a:chExt cx="793212" cy="276517"/>
          </a:xfrm>
        </p:grpSpPr>
        <p:sp>
          <p:nvSpPr>
            <p:cNvPr id="46" name="TextBox 11">
              <a:extLst>
                <a:ext uri="{FF2B5EF4-FFF2-40B4-BE49-F238E27FC236}">
                  <a16:creationId xmlns:a16="http://schemas.microsoft.com/office/drawing/2014/main" id="{F71D90F5-B1B0-43E5-9DAE-54B29B5ACC88}"/>
                </a:ext>
              </a:extLst>
            </p:cNvPr>
            <p:cNvSpPr txBox="1"/>
            <p:nvPr/>
          </p:nvSpPr>
          <p:spPr>
            <a:xfrm>
              <a:off x="1524000" y="3931402"/>
              <a:ext cx="218008"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CIEĽ</a:t>
              </a:r>
            </a:p>
          </p:txBody>
        </p:sp>
        <p:cxnSp>
          <p:nvCxnSpPr>
            <p:cNvPr id="47" name="Straight Connector 12">
              <a:extLst>
                <a:ext uri="{FF2B5EF4-FFF2-40B4-BE49-F238E27FC236}">
                  <a16:creationId xmlns:a16="http://schemas.microsoft.com/office/drawing/2014/main" id="{CA49090A-30C4-4680-87CB-DA20C8085C3E}"/>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48" name="Grafický objekt 47">
            <a:extLst>
              <a:ext uri="{FF2B5EF4-FFF2-40B4-BE49-F238E27FC236}">
                <a16:creationId xmlns:a16="http://schemas.microsoft.com/office/drawing/2014/main" id="{A49EA050-326B-453A-A3AE-2F5A463CB86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337224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750" fill="hold"/>
                                        <p:tgtEl>
                                          <p:spTgt spid="44"/>
                                        </p:tgtEl>
                                        <p:attrNameLst>
                                          <p:attrName>ppt_x</p:attrName>
                                        </p:attrNameLst>
                                      </p:cBhvr>
                                      <p:tavLst>
                                        <p:tav tm="0">
                                          <p:val>
                                            <p:strVal val="#ppt_x"/>
                                          </p:val>
                                        </p:tav>
                                        <p:tav tm="100000">
                                          <p:val>
                                            <p:strVal val="#ppt_x"/>
                                          </p:val>
                                        </p:tav>
                                      </p:tavLst>
                                    </p:anim>
                                    <p:anim calcmode="lin" valueType="num">
                                      <p:cBhvr additive="base">
                                        <p:cTn id="19" dur="750" fill="hold"/>
                                        <p:tgtEl>
                                          <p:spTgt spid="44"/>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450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par>
                                <p:cTn id="26" presetID="6" presetClass="emph" presetSubtype="0" accel="50000" decel="50000" autoRev="1" fill="hold" grpId="1" nodeType="withEffect">
                                  <p:stCondLst>
                                    <p:cond delay="1000"/>
                                  </p:stCondLst>
                                  <p:childTnLst>
                                    <p:animScale>
                                      <p:cBhvr>
                                        <p:cTn id="27" dur="500" fill="hold"/>
                                        <p:tgtEl>
                                          <p:spTgt spid="33"/>
                                        </p:tgtEl>
                                      </p:cBhvr>
                                      <p:by x="120000" y="120000"/>
                                    </p:animScale>
                                  </p:childTnLst>
                                </p:cTn>
                              </p:par>
                              <p:par>
                                <p:cTn id="28" presetID="22" presetClass="entr" presetSubtype="8" fill="hold" grpId="0" nodeType="withEffect">
                                  <p:stCondLst>
                                    <p:cond delay="130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wipe(left)">
                                      <p:cBhvr>
                                        <p:cTn id="30" dur="500"/>
                                        <p:tgtEl>
                                          <p:spTgt spid="31">
                                            <p:txEl>
                                              <p:pRg st="0" end="0"/>
                                            </p:txEl>
                                          </p:spTgt>
                                        </p:tgtEl>
                                      </p:cBhvr>
                                    </p:animEffect>
                                  </p:childTnLst>
                                </p:cTn>
                              </p:par>
                              <p:par>
                                <p:cTn id="31" presetID="6" presetClass="emph" presetSubtype="0" accel="50000" decel="50000" autoRev="1" fill="hold" grpId="1" nodeType="withEffect">
                                  <p:stCondLst>
                                    <p:cond delay="1300"/>
                                  </p:stCondLst>
                                  <p:childTnLst>
                                    <p:animScale>
                                      <p:cBhvr>
                                        <p:cTn id="32" dur="500" fill="hold"/>
                                        <p:tgtEl>
                                          <p:spTgt spid="31">
                                            <p:txEl>
                                              <p:pRg st="0" end="0"/>
                                            </p:txEl>
                                          </p:spTgt>
                                        </p:tgtEl>
                                      </p:cBhvr>
                                      <p:by x="105000" y="105000"/>
                                    </p:animScale>
                                  </p:childTnLst>
                                </p:cTn>
                              </p:par>
                              <p:par>
                                <p:cTn id="33" presetID="22" presetClass="entr" presetSubtype="8" fill="hold" grpId="0" nodeType="withEffect">
                                  <p:stCondLst>
                                    <p:cond delay="160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6" presetClass="emph" presetSubtype="0" accel="50000" decel="50000" autoRev="1" fill="hold" grpId="1" nodeType="withEffect">
                                  <p:stCondLst>
                                    <p:cond delay="1700"/>
                                  </p:stCondLst>
                                  <p:childTnLst>
                                    <p:animScale>
                                      <p:cBhvr>
                                        <p:cTn id="37" dur="500" fill="hold"/>
                                        <p:tgtEl>
                                          <p:spTgt spid="35"/>
                                        </p:tgtEl>
                                      </p:cBhvr>
                                      <p:by x="120000" y="120000"/>
                                    </p:animScale>
                                  </p:childTnLst>
                                </p:cTn>
                              </p:par>
                              <p:par>
                                <p:cTn id="38" presetID="22" presetClass="entr" presetSubtype="8" fill="hold" grpId="0" nodeType="withEffect">
                                  <p:stCondLst>
                                    <p:cond delay="210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wipe(left)">
                                      <p:cBhvr>
                                        <p:cTn id="40" dur="500"/>
                                        <p:tgtEl>
                                          <p:spTgt spid="34">
                                            <p:txEl>
                                              <p:pRg st="0" end="0"/>
                                            </p:txEl>
                                          </p:spTgt>
                                        </p:tgtEl>
                                      </p:cBhvr>
                                    </p:animEffect>
                                  </p:childTnLst>
                                </p:cTn>
                              </p:par>
                              <p:par>
                                <p:cTn id="41" presetID="6" presetClass="emph" presetSubtype="0" accel="50000" decel="50000" autoRev="1" fill="hold" grpId="1" nodeType="withEffect">
                                  <p:stCondLst>
                                    <p:cond delay="2200"/>
                                  </p:stCondLst>
                                  <p:childTnLst>
                                    <p:animScale>
                                      <p:cBhvr>
                                        <p:cTn id="42" dur="500" fill="hold"/>
                                        <p:tgtEl>
                                          <p:spTgt spid="34">
                                            <p:txEl>
                                              <p:pRg st="0" end="0"/>
                                            </p:txEl>
                                          </p:spTgt>
                                        </p:tgtEl>
                                      </p:cBhvr>
                                      <p:by x="105000" y="105000"/>
                                    </p:animScale>
                                  </p:childTnLst>
                                </p:cTn>
                              </p:par>
                              <p:par>
                                <p:cTn id="43" presetID="2" presetClass="entr" presetSubtype="8" accel="43000" decel="4500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1250" fill="hold"/>
                                        <p:tgtEl>
                                          <p:spTgt spid="41"/>
                                        </p:tgtEl>
                                        <p:attrNameLst>
                                          <p:attrName>ppt_x</p:attrName>
                                        </p:attrNameLst>
                                      </p:cBhvr>
                                      <p:tavLst>
                                        <p:tav tm="0">
                                          <p:val>
                                            <p:strVal val="0-#ppt_w/2"/>
                                          </p:val>
                                        </p:tav>
                                        <p:tav tm="100000">
                                          <p:val>
                                            <p:strVal val="#ppt_x"/>
                                          </p:val>
                                        </p:tav>
                                      </p:tavLst>
                                    </p:anim>
                                    <p:anim calcmode="lin" valueType="num">
                                      <p:cBhvr additive="base">
                                        <p:cTn id="46" dur="1250" fill="hold"/>
                                        <p:tgtEl>
                                          <p:spTgt spid="41"/>
                                        </p:tgtEl>
                                        <p:attrNameLst>
                                          <p:attrName>ppt_y</p:attrName>
                                        </p:attrNameLst>
                                      </p:cBhvr>
                                      <p:tavLst>
                                        <p:tav tm="0">
                                          <p:val>
                                            <p:strVal val="#ppt_y"/>
                                          </p:val>
                                        </p:tav>
                                        <p:tav tm="100000">
                                          <p:val>
                                            <p:strVal val="#ppt_y"/>
                                          </p:val>
                                        </p:tav>
                                      </p:tavLst>
                                    </p:anim>
                                  </p:childTnLst>
                                </p:cTn>
                              </p:par>
                              <p:par>
                                <p:cTn id="47" presetID="2" presetClass="entr" presetSubtype="2" accel="43000" decel="4500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1250" fill="hold"/>
                                        <p:tgtEl>
                                          <p:spTgt spid="39"/>
                                        </p:tgtEl>
                                        <p:attrNameLst>
                                          <p:attrName>ppt_x</p:attrName>
                                        </p:attrNameLst>
                                      </p:cBhvr>
                                      <p:tavLst>
                                        <p:tav tm="0">
                                          <p:val>
                                            <p:strVal val="1+#ppt_w/2"/>
                                          </p:val>
                                        </p:tav>
                                        <p:tav tm="100000">
                                          <p:val>
                                            <p:strVal val="#ppt_x"/>
                                          </p:val>
                                        </p:tav>
                                      </p:tavLst>
                                    </p:anim>
                                    <p:anim calcmode="lin" valueType="num">
                                      <p:cBhvr additive="base">
                                        <p:cTn id="50" dur="1250" fill="hold"/>
                                        <p:tgtEl>
                                          <p:spTgt spid="39"/>
                                        </p:tgtEl>
                                        <p:attrNameLst>
                                          <p:attrName>ppt_y</p:attrName>
                                        </p:attrNameLst>
                                      </p:cBhvr>
                                      <p:tavLst>
                                        <p:tav tm="0">
                                          <p:val>
                                            <p:strVal val="#ppt_y"/>
                                          </p:val>
                                        </p:tav>
                                        <p:tav tm="100000">
                                          <p:val>
                                            <p:strVal val="#ppt_y"/>
                                          </p:val>
                                        </p:tav>
                                      </p:tavLst>
                                    </p:anim>
                                  </p:childTnLst>
                                </p:cTn>
                              </p:par>
                              <p:par>
                                <p:cTn id="51" presetID="16" presetClass="entr" presetSubtype="42" fill="hold" grpId="0" nodeType="withEffect">
                                  <p:stCondLst>
                                    <p:cond delay="1000"/>
                                  </p:stCondLst>
                                  <p:childTnLst>
                                    <p:set>
                                      <p:cBhvr>
                                        <p:cTn id="52" dur="1" fill="hold">
                                          <p:stCondLst>
                                            <p:cond delay="0"/>
                                          </p:stCondLst>
                                        </p:cTn>
                                        <p:tgtEl>
                                          <p:spTgt spid="32"/>
                                        </p:tgtEl>
                                        <p:attrNameLst>
                                          <p:attrName>style.visibility</p:attrName>
                                        </p:attrNameLst>
                                      </p:cBhvr>
                                      <p:to>
                                        <p:strVal val="visible"/>
                                      </p:to>
                                    </p:set>
                                    <p:animEffect transition="in" filter="barn(outHorizontal)">
                                      <p:cBhvr>
                                        <p:cTn id="53"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2" grpId="0" animBg="1"/>
      <p:bldP spid="39" grpId="0" animBg="1"/>
      <p:bldP spid="41" grpId="0" animBg="1"/>
      <p:bldP spid="31" grpId="0" build="p">
        <p:tmplLst>
          <p:tmpl lvl="1">
            <p:tnLst>
              <p:par>
                <p:cTn presetID="22" presetClass="entr" presetSubtype="8" fill="hold" nodeType="withEffect">
                  <p:stCondLst>
                    <p:cond delay="13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1" grpId="1" build="p">
        <p:tmplLst>
          <p:tmpl lvl="1">
            <p:tnLst>
              <p:par>
                <p:cTn presetID="6" presetClass="emph" presetSubtype="0" accel="50000" decel="50000" autoRev="1" fill="hold" nodeType="withEffect">
                  <p:stCondLst>
                    <p:cond delay="1300"/>
                  </p:stCondLst>
                  <p:childTnLst>
                    <p:animScale>
                      <p:cBhvr>
                        <p:cTn dur="500" fill="hold"/>
                        <p:tgtEl>
                          <p:spTgt spid="31"/>
                        </p:tgtEl>
                      </p:cBhvr>
                      <p:by x="105000" y="105000"/>
                    </p:animScale>
                  </p:childTnLst>
                </p:cTn>
              </p:par>
            </p:tnLst>
          </p:tmpl>
        </p:tmplLst>
      </p:bldP>
      <p:bldP spid="33" grpId="0">
        <p:tmplLst>
          <p:tmpl>
            <p:tnLst>
              <p:par>
                <p:cTn presetID="22" presetClass="entr" presetSubtype="8"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3" grpId="1"/>
      <p:bldP spid="34" grpId="0" build="p">
        <p:tmplLst>
          <p:tmpl lvl="1">
            <p:tnLst>
              <p:par>
                <p:cTn presetID="22" presetClass="entr" presetSubtype="8" fill="hold" nodeType="withEffect">
                  <p:stCondLst>
                    <p:cond delay="2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4" grpId="1" build="p">
        <p:tmplLst>
          <p:tmpl lvl="1">
            <p:tnLst>
              <p:par>
                <p:cTn presetID="6" presetClass="emph" presetSubtype="0" accel="50000" decel="50000" autoRev="1" fill="hold" nodeType="withEffect">
                  <p:stCondLst>
                    <p:cond delay="2200"/>
                  </p:stCondLst>
                  <p:childTnLst>
                    <p:animScale>
                      <p:cBhvr>
                        <p:cTn dur="500" fill="hold"/>
                        <p:tgtEl>
                          <p:spTgt spid="34"/>
                        </p:tgtEl>
                      </p:cBhvr>
                      <p:by x="105000" y="105000"/>
                    </p:animScale>
                  </p:childTnLst>
                </p:cTn>
              </p:par>
            </p:tnLst>
          </p:tmpl>
        </p:tmplLst>
      </p:bldP>
      <p:bldP spid="35" grpId="0">
        <p:tmplLst>
          <p:tmpl>
            <p:tnLst>
              <p:par>
                <p:cTn presetID="22" presetClass="entr" presetSubtype="8" fill="hold" nodeType="withEffect">
                  <p:stCondLst>
                    <p:cond delay="16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5" grpId="1"/>
      <p:bldP spid="44" grpId="0">
        <p:tmplLst>
          <p:tmpl>
            <p:tnLst>
              <p:par>
                <p:cTn presetID="2" presetClass="entr" presetSubtype="4" decel="100000" fill="hold" nodeType="withEffect">
                  <p:stCondLst>
                    <p:cond delay="25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ppt_x"/>
                          </p:val>
                        </p:tav>
                        <p:tav tm="100000">
                          <p:val>
                            <p:strVal val="#ppt_x"/>
                          </p:val>
                        </p:tav>
                      </p:tavLst>
                    </p:anim>
                    <p:anim calcmode="lin" valueType="num">
                      <p:cBhvr additive="base">
                        <p:cTn dur="750" fill="hold"/>
                        <p:tgtEl>
                          <p:spTgt spid="4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5_Infografika sipky /proces 3x">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69E32F14-977D-41AD-8222-8E5AE0E88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297223" y="4427285"/>
            <a:ext cx="3555790" cy="1304308"/>
          </a:xfrm>
          <a:prstGeom prst="rect">
            <a:avLst/>
          </a:prstGeom>
        </p:spPr>
      </p:pic>
      <p:pic>
        <p:nvPicPr>
          <p:cNvPr id="7" name="Grafický objekt 6">
            <a:extLst>
              <a:ext uri="{FF2B5EF4-FFF2-40B4-BE49-F238E27FC236}">
                <a16:creationId xmlns:a16="http://schemas.microsoft.com/office/drawing/2014/main" id="{1E9A94B0-0BD1-4673-A06C-03C03F4B76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297223" y="2153538"/>
            <a:ext cx="2003043" cy="2732835"/>
          </a:xfrm>
          <a:prstGeom prst="rect">
            <a:avLst/>
          </a:prstGeom>
        </p:spPr>
      </p:pic>
      <p:pic>
        <p:nvPicPr>
          <p:cNvPr id="9" name="Grafický objekt 8">
            <a:extLst>
              <a:ext uri="{FF2B5EF4-FFF2-40B4-BE49-F238E27FC236}">
                <a16:creationId xmlns:a16="http://schemas.microsoft.com/office/drawing/2014/main" id="{3C5F846C-1D0E-4359-940C-CB5122FA55D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124645" y="2160757"/>
            <a:ext cx="1770132" cy="2624143"/>
          </a:xfrm>
          <a:prstGeom prst="rect">
            <a:avLst/>
          </a:prstGeom>
        </p:spPr>
      </p:pic>
      <p:pic>
        <p:nvPicPr>
          <p:cNvPr id="27" name="Grafický objekt 26">
            <a:extLst>
              <a:ext uri="{FF2B5EF4-FFF2-40B4-BE49-F238E27FC236}">
                <a16:creationId xmlns:a16="http://schemas.microsoft.com/office/drawing/2014/main" id="{5E5D8F71-A141-4D0C-BE6A-645675C421D0}"/>
              </a:ext>
            </a:extLst>
          </p:cNvPr>
          <p:cNvPicPr>
            <a:picLocks noChangeAspect="1"/>
          </p:cNvPicPr>
          <p:nvPr userDrawn="1"/>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70006" y="765175"/>
            <a:ext cx="2985391" cy="684376"/>
          </a:xfrm>
          <a:prstGeom prst="rect">
            <a:avLst/>
          </a:prstGeom>
        </p:spPr>
      </p:pic>
      <p:sp>
        <p:nvSpPr>
          <p:cNvPr id="28" name="Title Placeholder 1">
            <a:extLst>
              <a:ext uri="{FF2B5EF4-FFF2-40B4-BE49-F238E27FC236}">
                <a16:creationId xmlns:a16="http://schemas.microsoft.com/office/drawing/2014/main" id="{84F4E921-4875-48B7-9D62-3EBE90A5DF73}"/>
              </a:ext>
            </a:extLst>
          </p:cNvPr>
          <p:cNvSpPr>
            <a:spLocks noGrp="1"/>
          </p:cNvSpPr>
          <p:nvPr userDrawn="1">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šípky</a:t>
            </a:r>
            <a:r>
              <a:rPr lang="en-US"/>
              <a:t> /</a:t>
            </a:r>
            <a:r>
              <a:rPr lang="en-US" err="1"/>
              <a:t>proces</a:t>
            </a:r>
            <a:r>
              <a:rPr lang="en-US"/>
              <a:t> 3x</a:t>
            </a:r>
          </a:p>
        </p:txBody>
      </p:sp>
      <p:sp>
        <p:nvSpPr>
          <p:cNvPr id="8" name="Text Placeholder 3">
            <a:extLst>
              <a:ext uri="{FF2B5EF4-FFF2-40B4-BE49-F238E27FC236}">
                <a16:creationId xmlns:a16="http://schemas.microsoft.com/office/drawing/2014/main" id="{B2408215-BA3D-4F96-A02C-FBD66D4DC8A0}"/>
              </a:ext>
            </a:extLst>
          </p:cNvPr>
          <p:cNvSpPr>
            <a:spLocks noGrp="1"/>
          </p:cNvSpPr>
          <p:nvPr userDrawn="1">
            <p:ph type="body" sz="quarter" idx="29" hasCustomPrompt="1"/>
          </p:nvPr>
        </p:nvSpPr>
        <p:spPr>
          <a:xfrm>
            <a:off x="8750529" y="3660390"/>
            <a:ext cx="1919430" cy="568745"/>
          </a:xfrm>
          <a:prstGeom prst="rect">
            <a:avLst/>
          </a:prstGeom>
        </p:spPr>
        <p:txBody>
          <a:bodyPr wrap="square" lIns="0" tIns="0" rIns="0" bIns="0">
            <a:spAutoFit/>
          </a:bodyPr>
          <a:lstStyle>
            <a:lvl1pPr marL="0" indent="0" algn="l">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0" name="Text Placeholder 3">
            <a:extLst>
              <a:ext uri="{FF2B5EF4-FFF2-40B4-BE49-F238E27FC236}">
                <a16:creationId xmlns:a16="http://schemas.microsoft.com/office/drawing/2014/main" id="{C8EAC6F8-6DBA-4B43-93C6-BFA505B1CF7E}"/>
              </a:ext>
            </a:extLst>
          </p:cNvPr>
          <p:cNvSpPr>
            <a:spLocks noGrp="1"/>
          </p:cNvSpPr>
          <p:nvPr userDrawn="1">
            <p:ph type="body" sz="quarter" idx="30" hasCustomPrompt="1"/>
          </p:nvPr>
        </p:nvSpPr>
        <p:spPr>
          <a:xfrm>
            <a:off x="8750529" y="3273676"/>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11" name="Text Placeholder 3">
            <a:extLst>
              <a:ext uri="{FF2B5EF4-FFF2-40B4-BE49-F238E27FC236}">
                <a16:creationId xmlns:a16="http://schemas.microsoft.com/office/drawing/2014/main" id="{E51EF402-8642-4737-AC57-1F34A5FFB1FC}"/>
              </a:ext>
            </a:extLst>
          </p:cNvPr>
          <p:cNvSpPr>
            <a:spLocks noGrp="1"/>
          </p:cNvSpPr>
          <p:nvPr userDrawn="1">
            <p:ph type="body" sz="quarter" idx="31" hasCustomPrompt="1"/>
          </p:nvPr>
        </p:nvSpPr>
        <p:spPr>
          <a:xfrm>
            <a:off x="1552665" y="5475945"/>
            <a:ext cx="1919430" cy="568745"/>
          </a:xfrm>
          <a:prstGeom prst="rect">
            <a:avLst/>
          </a:prstGeom>
        </p:spPr>
        <p:txBody>
          <a:bodyPr wrap="square" lIns="0" tIns="0" rIns="0" bIns="0">
            <a:spAutoFit/>
          </a:bodyPr>
          <a:lstStyle>
            <a:lvl1pPr marL="0" indent="0" algn="r">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3" name="Text Placeholder 3">
            <a:extLst>
              <a:ext uri="{FF2B5EF4-FFF2-40B4-BE49-F238E27FC236}">
                <a16:creationId xmlns:a16="http://schemas.microsoft.com/office/drawing/2014/main" id="{2A1BDEA5-70F8-45F0-88DE-9CE59E856CA9}"/>
              </a:ext>
            </a:extLst>
          </p:cNvPr>
          <p:cNvSpPr>
            <a:spLocks noGrp="1"/>
          </p:cNvSpPr>
          <p:nvPr userDrawn="1">
            <p:ph type="body" sz="quarter" idx="32" hasCustomPrompt="1"/>
          </p:nvPr>
        </p:nvSpPr>
        <p:spPr>
          <a:xfrm>
            <a:off x="1552665" y="5089231"/>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14" name="Text Placeholder 3">
            <a:extLst>
              <a:ext uri="{FF2B5EF4-FFF2-40B4-BE49-F238E27FC236}">
                <a16:creationId xmlns:a16="http://schemas.microsoft.com/office/drawing/2014/main" id="{BF8F1D13-9C88-409D-8106-33A03AA35D30}"/>
              </a:ext>
            </a:extLst>
          </p:cNvPr>
          <p:cNvSpPr>
            <a:spLocks noGrp="1"/>
          </p:cNvSpPr>
          <p:nvPr userDrawn="1">
            <p:ph type="body" sz="quarter" idx="33" hasCustomPrompt="1"/>
          </p:nvPr>
        </p:nvSpPr>
        <p:spPr>
          <a:xfrm>
            <a:off x="1547975" y="2958338"/>
            <a:ext cx="1919430" cy="568745"/>
          </a:xfrm>
          <a:prstGeom prst="rect">
            <a:avLst/>
          </a:prstGeom>
        </p:spPr>
        <p:txBody>
          <a:bodyPr wrap="square" lIns="0" tIns="0" rIns="0" bIns="0">
            <a:spAutoFit/>
          </a:bodyPr>
          <a:lstStyle>
            <a:lvl1pPr marL="0" indent="0" algn="r">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5" name="Text Placeholder 3">
            <a:extLst>
              <a:ext uri="{FF2B5EF4-FFF2-40B4-BE49-F238E27FC236}">
                <a16:creationId xmlns:a16="http://schemas.microsoft.com/office/drawing/2014/main" id="{A983E7AC-40D0-4491-9E94-E97A6C9E914C}"/>
              </a:ext>
            </a:extLst>
          </p:cNvPr>
          <p:cNvSpPr>
            <a:spLocks noGrp="1"/>
          </p:cNvSpPr>
          <p:nvPr userDrawn="1">
            <p:ph type="body" sz="quarter" idx="34" hasCustomPrompt="1"/>
          </p:nvPr>
        </p:nvSpPr>
        <p:spPr>
          <a:xfrm>
            <a:off x="1547975" y="2571624"/>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cxnSp>
        <p:nvCxnSpPr>
          <p:cNvPr id="16" name="Straight Connector 19">
            <a:extLst>
              <a:ext uri="{FF2B5EF4-FFF2-40B4-BE49-F238E27FC236}">
                <a16:creationId xmlns:a16="http://schemas.microsoft.com/office/drawing/2014/main" id="{2051436C-1400-4BD6-A39D-45950E2D46DF}"/>
              </a:ext>
            </a:extLst>
          </p:cNvPr>
          <p:cNvCxnSpPr>
            <a:cxnSpLocks/>
          </p:cNvCxnSpPr>
          <p:nvPr userDrawn="1"/>
        </p:nvCxnSpPr>
        <p:spPr>
          <a:xfrm flipH="1">
            <a:off x="2933700" y="2814269"/>
            <a:ext cx="1996480" cy="0"/>
          </a:xfrm>
          <a:prstGeom prst="line">
            <a:avLst/>
          </a:prstGeom>
          <a:ln>
            <a:solidFill>
              <a:schemeClr val="accent1">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Skupina 1">
            <a:extLst>
              <a:ext uri="{FF2B5EF4-FFF2-40B4-BE49-F238E27FC236}">
                <a16:creationId xmlns:a16="http://schemas.microsoft.com/office/drawing/2014/main" id="{648F58E4-2B32-4A5A-9F1E-763E9085CAF5}"/>
              </a:ext>
            </a:extLst>
          </p:cNvPr>
          <p:cNvGrpSpPr/>
          <p:nvPr userDrawn="1"/>
        </p:nvGrpSpPr>
        <p:grpSpPr>
          <a:xfrm flipH="1" flipV="1">
            <a:off x="2933700" y="4664139"/>
            <a:ext cx="2365816" cy="673491"/>
            <a:chOff x="3802069" y="6061487"/>
            <a:chExt cx="1406732" cy="427565"/>
          </a:xfrm>
        </p:grpSpPr>
        <p:cxnSp>
          <p:nvCxnSpPr>
            <p:cNvPr id="18" name="Straight Connector 35">
              <a:extLst>
                <a:ext uri="{FF2B5EF4-FFF2-40B4-BE49-F238E27FC236}">
                  <a16:creationId xmlns:a16="http://schemas.microsoft.com/office/drawing/2014/main" id="{021A76CB-499E-4E21-A96E-DA154DE35A61}"/>
                </a:ext>
              </a:extLst>
            </p:cNvPr>
            <p:cNvCxnSpPr>
              <a:cxnSpLocks/>
            </p:cNvCxnSpPr>
            <p:nvPr userDrawn="1"/>
          </p:nvCxnSpPr>
          <p:spPr>
            <a:xfrm flipH="1">
              <a:off x="3802069" y="6061487"/>
              <a:ext cx="798708" cy="427565"/>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37">
              <a:extLst>
                <a:ext uri="{FF2B5EF4-FFF2-40B4-BE49-F238E27FC236}">
                  <a16:creationId xmlns:a16="http://schemas.microsoft.com/office/drawing/2014/main" id="{FABC1CA9-8A0B-4659-9EB5-7625EA15716A}"/>
                </a:ext>
              </a:extLst>
            </p:cNvPr>
            <p:cNvCxnSpPr>
              <a:cxnSpLocks/>
            </p:cNvCxnSpPr>
            <p:nvPr userDrawn="1"/>
          </p:nvCxnSpPr>
          <p:spPr>
            <a:xfrm>
              <a:off x="4600777" y="6061487"/>
              <a:ext cx="608024" cy="0"/>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0" name="Text Placeholder 3">
            <a:extLst>
              <a:ext uri="{FF2B5EF4-FFF2-40B4-BE49-F238E27FC236}">
                <a16:creationId xmlns:a16="http://schemas.microsoft.com/office/drawing/2014/main" id="{8E5A1393-5B07-4396-A3D9-F692EBFFABC1}"/>
              </a:ext>
            </a:extLst>
          </p:cNvPr>
          <p:cNvSpPr>
            <a:spLocks noGrp="1"/>
          </p:cNvSpPr>
          <p:nvPr userDrawn="1">
            <p:ph type="body" sz="quarter" idx="24" hasCustomPrompt="1"/>
          </p:nvPr>
        </p:nvSpPr>
        <p:spPr>
          <a:xfrm>
            <a:off x="5559425" y="3663937"/>
            <a:ext cx="1073149" cy="492443"/>
          </a:xfrm>
          <a:prstGeom prst="rect">
            <a:avLst/>
          </a:prstGeom>
        </p:spPr>
        <p:txBody>
          <a:bodyPr wrap="square" lIns="0" tIns="0" rIns="0" bIns="0">
            <a:spAutoFit/>
          </a:bodyPr>
          <a:lstStyle>
            <a:lvl1pPr marL="0" indent="0" algn="ctr">
              <a:lnSpc>
                <a:spcPct val="100000"/>
              </a:lnSpc>
              <a:spcBef>
                <a:spcPts val="0"/>
              </a:spcBef>
              <a:buNone/>
              <a:defRPr sz="3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2020</a:t>
            </a:r>
            <a:endParaRPr lang="sk-SK" noProof="0"/>
          </a:p>
        </p:txBody>
      </p:sp>
      <p:cxnSp>
        <p:nvCxnSpPr>
          <p:cNvPr id="21" name="Straight Connector 19">
            <a:extLst>
              <a:ext uri="{FF2B5EF4-FFF2-40B4-BE49-F238E27FC236}">
                <a16:creationId xmlns:a16="http://schemas.microsoft.com/office/drawing/2014/main" id="{9C4A6ECB-7CCB-40C3-997C-6135C97213AB}"/>
              </a:ext>
            </a:extLst>
          </p:cNvPr>
          <p:cNvCxnSpPr>
            <a:cxnSpLocks/>
          </p:cNvCxnSpPr>
          <p:nvPr userDrawn="1"/>
        </p:nvCxnSpPr>
        <p:spPr>
          <a:xfrm>
            <a:off x="7471289" y="3522077"/>
            <a:ext cx="1701286" cy="0"/>
          </a:xfrm>
          <a:prstGeom prst="line">
            <a:avLst/>
          </a:prstGeom>
          <a:ln>
            <a:solidFill>
              <a:schemeClr val="accent5">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2" name="Group 27">
            <a:extLst>
              <a:ext uri="{FF2B5EF4-FFF2-40B4-BE49-F238E27FC236}">
                <a16:creationId xmlns:a16="http://schemas.microsoft.com/office/drawing/2014/main" id="{17748847-56E3-4738-A59C-3B38491EC71F}"/>
              </a:ext>
            </a:extLst>
          </p:cNvPr>
          <p:cNvGrpSpPr>
            <a:grpSpLocks noChangeAspect="1"/>
          </p:cNvGrpSpPr>
          <p:nvPr userDrawn="1"/>
        </p:nvGrpSpPr>
        <p:grpSpPr bwMode="auto">
          <a:xfrm>
            <a:off x="4833396" y="3130049"/>
            <a:ext cx="243894" cy="287253"/>
            <a:chOff x="2081" y="3223"/>
            <a:chExt cx="315" cy="371"/>
          </a:xfrm>
        </p:grpSpPr>
        <p:sp>
          <p:nvSpPr>
            <p:cNvPr id="23" name="Freeform 28">
              <a:extLst>
                <a:ext uri="{FF2B5EF4-FFF2-40B4-BE49-F238E27FC236}">
                  <a16:creationId xmlns:a16="http://schemas.microsoft.com/office/drawing/2014/main" id="{961AFDA4-DFA7-4010-A22E-3EA7A3347426}"/>
                </a:ext>
              </a:extLst>
            </p:cNvPr>
            <p:cNvSpPr>
              <a:spLocks noEditPoints="1"/>
            </p:cNvSpPr>
            <p:nvPr/>
          </p:nvSpPr>
          <p:spPr bwMode="auto">
            <a:xfrm>
              <a:off x="2081" y="3223"/>
              <a:ext cx="311" cy="371"/>
            </a:xfrm>
            <a:custGeom>
              <a:avLst/>
              <a:gdLst>
                <a:gd name="T0" fmla="*/ 98 w 147"/>
                <a:gd name="T1" fmla="*/ 73 h 176"/>
                <a:gd name="T2" fmla="*/ 73 w 147"/>
                <a:gd name="T3" fmla="*/ 99 h 176"/>
                <a:gd name="T4" fmla="*/ 48 w 147"/>
                <a:gd name="T5" fmla="*/ 73 h 176"/>
                <a:gd name="T6" fmla="*/ 73 w 147"/>
                <a:gd name="T7" fmla="*/ 47 h 176"/>
                <a:gd name="T8" fmla="*/ 77 w 147"/>
                <a:gd name="T9" fmla="*/ 48 h 176"/>
                <a:gd name="T10" fmla="*/ 91 w 147"/>
                <a:gd name="T11" fmla="*/ 33 h 176"/>
                <a:gd name="T12" fmla="*/ 73 w 147"/>
                <a:gd name="T13" fmla="*/ 29 h 176"/>
                <a:gd name="T14" fmla="*/ 30 w 147"/>
                <a:gd name="T15" fmla="*/ 73 h 176"/>
                <a:gd name="T16" fmla="*/ 73 w 147"/>
                <a:gd name="T17" fmla="*/ 117 h 176"/>
                <a:gd name="T18" fmla="*/ 117 w 147"/>
                <a:gd name="T19" fmla="*/ 73 h 176"/>
                <a:gd name="T20" fmla="*/ 113 w 147"/>
                <a:gd name="T21" fmla="*/ 56 h 176"/>
                <a:gd name="T22" fmla="*/ 98 w 147"/>
                <a:gd name="T23" fmla="*/ 71 h 176"/>
                <a:gd name="T24" fmla="*/ 98 w 147"/>
                <a:gd name="T25" fmla="*/ 73 h 176"/>
                <a:gd name="T26" fmla="*/ 118 w 147"/>
                <a:gd name="T27" fmla="*/ 132 h 176"/>
                <a:gd name="T28" fmla="*/ 147 w 147"/>
                <a:gd name="T29" fmla="*/ 73 h 176"/>
                <a:gd name="T30" fmla="*/ 143 w 147"/>
                <a:gd name="T31" fmla="*/ 50 h 176"/>
                <a:gd name="T32" fmla="*/ 139 w 147"/>
                <a:gd name="T33" fmla="*/ 54 h 176"/>
                <a:gd name="T34" fmla="*/ 128 w 147"/>
                <a:gd name="T35" fmla="*/ 59 h 176"/>
                <a:gd name="T36" fmla="*/ 127 w 147"/>
                <a:gd name="T37" fmla="*/ 59 h 176"/>
                <a:gd name="T38" fmla="*/ 129 w 147"/>
                <a:gd name="T39" fmla="*/ 73 h 176"/>
                <a:gd name="T40" fmla="*/ 73 w 147"/>
                <a:gd name="T41" fmla="*/ 129 h 176"/>
                <a:gd name="T42" fmla="*/ 18 w 147"/>
                <a:gd name="T43" fmla="*/ 73 h 176"/>
                <a:gd name="T44" fmla="*/ 73 w 147"/>
                <a:gd name="T45" fmla="*/ 18 h 176"/>
                <a:gd name="T46" fmla="*/ 90 w 147"/>
                <a:gd name="T47" fmla="*/ 20 h 176"/>
                <a:gd name="T48" fmla="*/ 95 w 147"/>
                <a:gd name="T49" fmla="*/ 10 h 176"/>
                <a:gd name="T50" fmla="*/ 100 w 147"/>
                <a:gd name="T51" fmla="*/ 5 h 176"/>
                <a:gd name="T52" fmla="*/ 73 w 147"/>
                <a:gd name="T53" fmla="*/ 0 h 176"/>
                <a:gd name="T54" fmla="*/ 0 w 147"/>
                <a:gd name="T55" fmla="*/ 73 h 176"/>
                <a:gd name="T56" fmla="*/ 32 w 147"/>
                <a:gd name="T57" fmla="*/ 134 h 176"/>
                <a:gd name="T58" fmla="*/ 20 w 147"/>
                <a:gd name="T59" fmla="*/ 167 h 176"/>
                <a:gd name="T60" fmla="*/ 24 w 147"/>
                <a:gd name="T61" fmla="*/ 175 h 176"/>
                <a:gd name="T62" fmla="*/ 26 w 147"/>
                <a:gd name="T63" fmla="*/ 176 h 176"/>
                <a:gd name="T64" fmla="*/ 32 w 147"/>
                <a:gd name="T65" fmla="*/ 171 h 176"/>
                <a:gd name="T66" fmla="*/ 44 w 147"/>
                <a:gd name="T67" fmla="*/ 141 h 176"/>
                <a:gd name="T68" fmla="*/ 69 w 147"/>
                <a:gd name="T69" fmla="*/ 147 h 176"/>
                <a:gd name="T70" fmla="*/ 69 w 147"/>
                <a:gd name="T71" fmla="*/ 169 h 176"/>
                <a:gd name="T72" fmla="*/ 76 w 147"/>
                <a:gd name="T73" fmla="*/ 176 h 176"/>
                <a:gd name="T74" fmla="*/ 82 w 147"/>
                <a:gd name="T75" fmla="*/ 169 h 176"/>
                <a:gd name="T76" fmla="*/ 82 w 147"/>
                <a:gd name="T77" fmla="*/ 146 h 176"/>
                <a:gd name="T78" fmla="*/ 107 w 147"/>
                <a:gd name="T79" fmla="*/ 139 h 176"/>
                <a:gd name="T80" fmla="*/ 119 w 147"/>
                <a:gd name="T81" fmla="*/ 171 h 176"/>
                <a:gd name="T82" fmla="*/ 125 w 147"/>
                <a:gd name="T83" fmla="*/ 176 h 176"/>
                <a:gd name="T84" fmla="*/ 128 w 147"/>
                <a:gd name="T85" fmla="*/ 175 h 176"/>
                <a:gd name="T86" fmla="*/ 132 w 147"/>
                <a:gd name="T87" fmla="*/ 167 h 176"/>
                <a:gd name="T88" fmla="*/ 118 w 147"/>
                <a:gd name="T89"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176">
                  <a:moveTo>
                    <a:pt x="98" y="73"/>
                  </a:moveTo>
                  <a:cubicBezTo>
                    <a:pt x="98" y="88"/>
                    <a:pt x="87" y="99"/>
                    <a:pt x="73" y="99"/>
                  </a:cubicBezTo>
                  <a:cubicBezTo>
                    <a:pt x="60" y="99"/>
                    <a:pt x="48" y="88"/>
                    <a:pt x="48" y="73"/>
                  </a:cubicBezTo>
                  <a:cubicBezTo>
                    <a:pt x="48" y="59"/>
                    <a:pt x="60" y="47"/>
                    <a:pt x="73" y="47"/>
                  </a:cubicBezTo>
                  <a:cubicBezTo>
                    <a:pt x="75" y="47"/>
                    <a:pt x="76" y="48"/>
                    <a:pt x="77" y="48"/>
                  </a:cubicBezTo>
                  <a:cubicBezTo>
                    <a:pt x="91" y="33"/>
                    <a:pt x="91" y="33"/>
                    <a:pt x="91" y="33"/>
                  </a:cubicBezTo>
                  <a:cubicBezTo>
                    <a:pt x="86" y="31"/>
                    <a:pt x="80" y="29"/>
                    <a:pt x="73" y="29"/>
                  </a:cubicBezTo>
                  <a:cubicBezTo>
                    <a:pt x="50" y="29"/>
                    <a:pt x="30" y="49"/>
                    <a:pt x="30" y="73"/>
                  </a:cubicBezTo>
                  <a:cubicBezTo>
                    <a:pt x="30" y="98"/>
                    <a:pt x="50" y="117"/>
                    <a:pt x="73" y="117"/>
                  </a:cubicBezTo>
                  <a:cubicBezTo>
                    <a:pt x="97" y="117"/>
                    <a:pt x="117" y="98"/>
                    <a:pt x="117" y="73"/>
                  </a:cubicBezTo>
                  <a:cubicBezTo>
                    <a:pt x="117" y="67"/>
                    <a:pt x="115" y="61"/>
                    <a:pt x="113" y="56"/>
                  </a:cubicBezTo>
                  <a:cubicBezTo>
                    <a:pt x="98" y="71"/>
                    <a:pt x="98" y="71"/>
                    <a:pt x="98" y="71"/>
                  </a:cubicBezTo>
                  <a:cubicBezTo>
                    <a:pt x="98" y="72"/>
                    <a:pt x="98" y="73"/>
                    <a:pt x="98" y="73"/>
                  </a:cubicBezTo>
                  <a:close/>
                  <a:moveTo>
                    <a:pt x="118" y="132"/>
                  </a:moveTo>
                  <a:cubicBezTo>
                    <a:pt x="136" y="118"/>
                    <a:pt x="147" y="97"/>
                    <a:pt x="147" y="73"/>
                  </a:cubicBezTo>
                  <a:cubicBezTo>
                    <a:pt x="147" y="65"/>
                    <a:pt x="146" y="58"/>
                    <a:pt x="143" y="50"/>
                  </a:cubicBezTo>
                  <a:cubicBezTo>
                    <a:pt x="139" y="54"/>
                    <a:pt x="139" y="54"/>
                    <a:pt x="139" y="54"/>
                  </a:cubicBezTo>
                  <a:cubicBezTo>
                    <a:pt x="136" y="57"/>
                    <a:pt x="132" y="59"/>
                    <a:pt x="128" y="59"/>
                  </a:cubicBezTo>
                  <a:cubicBezTo>
                    <a:pt x="128" y="59"/>
                    <a:pt x="127" y="59"/>
                    <a:pt x="127" y="59"/>
                  </a:cubicBezTo>
                  <a:cubicBezTo>
                    <a:pt x="128" y="63"/>
                    <a:pt x="129" y="68"/>
                    <a:pt x="129" y="73"/>
                  </a:cubicBezTo>
                  <a:cubicBezTo>
                    <a:pt x="129" y="104"/>
                    <a:pt x="104" y="129"/>
                    <a:pt x="73" y="129"/>
                  </a:cubicBezTo>
                  <a:cubicBezTo>
                    <a:pt x="43" y="129"/>
                    <a:pt x="18" y="104"/>
                    <a:pt x="18" y="73"/>
                  </a:cubicBezTo>
                  <a:cubicBezTo>
                    <a:pt x="18" y="43"/>
                    <a:pt x="43" y="18"/>
                    <a:pt x="73" y="18"/>
                  </a:cubicBezTo>
                  <a:cubicBezTo>
                    <a:pt x="79" y="18"/>
                    <a:pt x="85" y="19"/>
                    <a:pt x="90" y="20"/>
                  </a:cubicBezTo>
                  <a:cubicBezTo>
                    <a:pt x="90" y="16"/>
                    <a:pt x="92" y="13"/>
                    <a:pt x="95" y="10"/>
                  </a:cubicBezTo>
                  <a:cubicBezTo>
                    <a:pt x="100" y="5"/>
                    <a:pt x="100" y="5"/>
                    <a:pt x="100" y="5"/>
                  </a:cubicBezTo>
                  <a:cubicBezTo>
                    <a:pt x="92" y="2"/>
                    <a:pt x="83" y="0"/>
                    <a:pt x="73" y="0"/>
                  </a:cubicBezTo>
                  <a:cubicBezTo>
                    <a:pt x="33" y="0"/>
                    <a:pt x="0" y="33"/>
                    <a:pt x="0" y="73"/>
                  </a:cubicBezTo>
                  <a:cubicBezTo>
                    <a:pt x="0" y="99"/>
                    <a:pt x="12" y="121"/>
                    <a:pt x="32" y="134"/>
                  </a:cubicBezTo>
                  <a:cubicBezTo>
                    <a:pt x="20" y="167"/>
                    <a:pt x="20" y="167"/>
                    <a:pt x="20" y="167"/>
                  </a:cubicBezTo>
                  <a:cubicBezTo>
                    <a:pt x="18" y="170"/>
                    <a:pt x="20" y="174"/>
                    <a:pt x="24" y="175"/>
                  </a:cubicBezTo>
                  <a:cubicBezTo>
                    <a:pt x="24" y="176"/>
                    <a:pt x="25" y="176"/>
                    <a:pt x="26" y="176"/>
                  </a:cubicBezTo>
                  <a:cubicBezTo>
                    <a:pt x="29" y="176"/>
                    <a:pt x="31" y="174"/>
                    <a:pt x="32" y="171"/>
                  </a:cubicBezTo>
                  <a:cubicBezTo>
                    <a:pt x="44" y="141"/>
                    <a:pt x="44" y="141"/>
                    <a:pt x="44" y="141"/>
                  </a:cubicBezTo>
                  <a:cubicBezTo>
                    <a:pt x="52" y="144"/>
                    <a:pt x="60" y="146"/>
                    <a:pt x="69" y="147"/>
                  </a:cubicBezTo>
                  <a:cubicBezTo>
                    <a:pt x="69" y="169"/>
                    <a:pt x="69" y="169"/>
                    <a:pt x="69" y="169"/>
                  </a:cubicBezTo>
                  <a:cubicBezTo>
                    <a:pt x="69" y="173"/>
                    <a:pt x="72" y="176"/>
                    <a:pt x="76" y="176"/>
                  </a:cubicBezTo>
                  <a:cubicBezTo>
                    <a:pt x="79" y="176"/>
                    <a:pt x="82" y="173"/>
                    <a:pt x="82" y="169"/>
                  </a:cubicBezTo>
                  <a:cubicBezTo>
                    <a:pt x="82" y="146"/>
                    <a:pt x="82" y="146"/>
                    <a:pt x="82" y="146"/>
                  </a:cubicBezTo>
                  <a:cubicBezTo>
                    <a:pt x="91" y="145"/>
                    <a:pt x="99" y="143"/>
                    <a:pt x="107" y="139"/>
                  </a:cubicBezTo>
                  <a:cubicBezTo>
                    <a:pt x="119" y="171"/>
                    <a:pt x="119" y="171"/>
                    <a:pt x="119" y="171"/>
                  </a:cubicBezTo>
                  <a:cubicBezTo>
                    <a:pt x="120" y="174"/>
                    <a:pt x="122" y="176"/>
                    <a:pt x="125" y="176"/>
                  </a:cubicBezTo>
                  <a:cubicBezTo>
                    <a:pt x="126" y="176"/>
                    <a:pt x="127" y="176"/>
                    <a:pt x="128" y="175"/>
                  </a:cubicBezTo>
                  <a:cubicBezTo>
                    <a:pt x="131" y="174"/>
                    <a:pt x="133" y="170"/>
                    <a:pt x="132" y="167"/>
                  </a:cubicBezTo>
                  <a:lnTo>
                    <a:pt x="11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9">
              <a:extLst>
                <a:ext uri="{FF2B5EF4-FFF2-40B4-BE49-F238E27FC236}">
                  <a16:creationId xmlns:a16="http://schemas.microsoft.com/office/drawing/2014/main" id="{0E9816BD-9FAA-46BD-901C-9123FAE48FE0}"/>
                </a:ext>
              </a:extLst>
            </p:cNvPr>
            <p:cNvSpPr>
              <a:spLocks/>
            </p:cNvSpPr>
            <p:nvPr/>
          </p:nvSpPr>
          <p:spPr bwMode="auto">
            <a:xfrm>
              <a:off x="2206" y="3225"/>
              <a:ext cx="190" cy="184"/>
            </a:xfrm>
            <a:custGeom>
              <a:avLst/>
              <a:gdLst>
                <a:gd name="T0" fmla="*/ 87 w 90"/>
                <a:gd name="T1" fmla="*/ 23 h 87"/>
                <a:gd name="T2" fmla="*/ 74 w 90"/>
                <a:gd name="T3" fmla="*/ 18 h 87"/>
                <a:gd name="T4" fmla="*/ 71 w 90"/>
                <a:gd name="T5" fmla="*/ 15 h 87"/>
                <a:gd name="T6" fmla="*/ 66 w 90"/>
                <a:gd name="T7" fmla="*/ 2 h 87"/>
                <a:gd name="T8" fmla="*/ 62 w 90"/>
                <a:gd name="T9" fmla="*/ 0 h 87"/>
                <a:gd name="T10" fmla="*/ 59 w 90"/>
                <a:gd name="T11" fmla="*/ 1 h 87"/>
                <a:gd name="T12" fmla="*/ 44 w 90"/>
                <a:gd name="T13" fmla="*/ 17 h 87"/>
                <a:gd name="T14" fmla="*/ 43 w 90"/>
                <a:gd name="T15" fmla="*/ 21 h 87"/>
                <a:gd name="T16" fmla="*/ 47 w 90"/>
                <a:gd name="T17" fmla="*/ 32 h 87"/>
                <a:gd name="T18" fmla="*/ 20 w 90"/>
                <a:gd name="T19" fmla="*/ 59 h 87"/>
                <a:gd name="T20" fmla="*/ 14 w 90"/>
                <a:gd name="T21" fmla="*/ 58 h 87"/>
                <a:gd name="T22" fmla="*/ 0 w 90"/>
                <a:gd name="T23" fmla="*/ 72 h 87"/>
                <a:gd name="T24" fmla="*/ 14 w 90"/>
                <a:gd name="T25" fmla="*/ 87 h 87"/>
                <a:gd name="T26" fmla="*/ 29 w 90"/>
                <a:gd name="T27" fmla="*/ 72 h 87"/>
                <a:gd name="T28" fmla="*/ 28 w 90"/>
                <a:gd name="T29" fmla="*/ 67 h 87"/>
                <a:gd name="T30" fmla="*/ 54 w 90"/>
                <a:gd name="T31" fmla="*/ 41 h 87"/>
                <a:gd name="T32" fmla="*/ 68 w 90"/>
                <a:gd name="T33" fmla="*/ 46 h 87"/>
                <a:gd name="T34" fmla="*/ 69 w 90"/>
                <a:gd name="T35" fmla="*/ 47 h 87"/>
                <a:gd name="T36" fmla="*/ 72 w 90"/>
                <a:gd name="T37" fmla="*/ 45 h 87"/>
                <a:gd name="T38" fmla="*/ 88 w 90"/>
                <a:gd name="T39" fmla="*/ 30 h 87"/>
                <a:gd name="T40" fmla="*/ 87 w 90"/>
                <a:gd name="T41"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7">
                  <a:moveTo>
                    <a:pt x="87" y="23"/>
                  </a:moveTo>
                  <a:cubicBezTo>
                    <a:pt x="74" y="18"/>
                    <a:pt x="74" y="18"/>
                    <a:pt x="74" y="18"/>
                  </a:cubicBezTo>
                  <a:cubicBezTo>
                    <a:pt x="73" y="17"/>
                    <a:pt x="72" y="16"/>
                    <a:pt x="71" y="15"/>
                  </a:cubicBezTo>
                  <a:cubicBezTo>
                    <a:pt x="66" y="2"/>
                    <a:pt x="66" y="2"/>
                    <a:pt x="66" y="2"/>
                  </a:cubicBezTo>
                  <a:cubicBezTo>
                    <a:pt x="66" y="1"/>
                    <a:pt x="64" y="0"/>
                    <a:pt x="62" y="0"/>
                  </a:cubicBezTo>
                  <a:cubicBezTo>
                    <a:pt x="61" y="0"/>
                    <a:pt x="60" y="0"/>
                    <a:pt x="59" y="1"/>
                  </a:cubicBezTo>
                  <a:cubicBezTo>
                    <a:pt x="44" y="17"/>
                    <a:pt x="44" y="17"/>
                    <a:pt x="44" y="17"/>
                  </a:cubicBezTo>
                  <a:cubicBezTo>
                    <a:pt x="42" y="18"/>
                    <a:pt x="42" y="20"/>
                    <a:pt x="43" y="21"/>
                  </a:cubicBezTo>
                  <a:cubicBezTo>
                    <a:pt x="47" y="32"/>
                    <a:pt x="47" y="32"/>
                    <a:pt x="47" y="32"/>
                  </a:cubicBezTo>
                  <a:cubicBezTo>
                    <a:pt x="20" y="59"/>
                    <a:pt x="20" y="59"/>
                    <a:pt x="20" y="59"/>
                  </a:cubicBezTo>
                  <a:cubicBezTo>
                    <a:pt x="18" y="58"/>
                    <a:pt x="16" y="58"/>
                    <a:pt x="14" y="58"/>
                  </a:cubicBezTo>
                  <a:cubicBezTo>
                    <a:pt x="6" y="58"/>
                    <a:pt x="0" y="64"/>
                    <a:pt x="0" y="72"/>
                  </a:cubicBezTo>
                  <a:cubicBezTo>
                    <a:pt x="0" y="80"/>
                    <a:pt x="6" y="87"/>
                    <a:pt x="14" y="87"/>
                  </a:cubicBezTo>
                  <a:cubicBezTo>
                    <a:pt x="22" y="87"/>
                    <a:pt x="29" y="80"/>
                    <a:pt x="29" y="72"/>
                  </a:cubicBezTo>
                  <a:cubicBezTo>
                    <a:pt x="29" y="70"/>
                    <a:pt x="28" y="69"/>
                    <a:pt x="28" y="67"/>
                  </a:cubicBezTo>
                  <a:cubicBezTo>
                    <a:pt x="54" y="41"/>
                    <a:pt x="54" y="41"/>
                    <a:pt x="54" y="41"/>
                  </a:cubicBezTo>
                  <a:cubicBezTo>
                    <a:pt x="68" y="46"/>
                    <a:pt x="68" y="46"/>
                    <a:pt x="68" y="46"/>
                  </a:cubicBezTo>
                  <a:cubicBezTo>
                    <a:pt x="68" y="47"/>
                    <a:pt x="69" y="47"/>
                    <a:pt x="69" y="47"/>
                  </a:cubicBezTo>
                  <a:cubicBezTo>
                    <a:pt x="70" y="47"/>
                    <a:pt x="72" y="46"/>
                    <a:pt x="72" y="45"/>
                  </a:cubicBezTo>
                  <a:cubicBezTo>
                    <a:pt x="88" y="30"/>
                    <a:pt x="88" y="30"/>
                    <a:pt x="88" y="30"/>
                  </a:cubicBezTo>
                  <a:cubicBezTo>
                    <a:pt x="90" y="28"/>
                    <a:pt x="89" y="24"/>
                    <a:pt x="8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reeform 34">
            <a:extLst>
              <a:ext uri="{FF2B5EF4-FFF2-40B4-BE49-F238E27FC236}">
                <a16:creationId xmlns:a16="http://schemas.microsoft.com/office/drawing/2014/main" id="{12AF55AD-58AE-4111-AC49-FCA69CDE71B2}"/>
              </a:ext>
            </a:extLst>
          </p:cNvPr>
          <p:cNvSpPr>
            <a:spLocks noEditPoints="1"/>
          </p:cNvSpPr>
          <p:nvPr userDrawn="1"/>
        </p:nvSpPr>
        <p:spPr bwMode="auto">
          <a:xfrm>
            <a:off x="7181281" y="3309364"/>
            <a:ext cx="226780" cy="223051"/>
          </a:xfrm>
          <a:custGeom>
            <a:avLst/>
            <a:gdLst>
              <a:gd name="T0" fmla="*/ 111 w 143"/>
              <a:gd name="T1" fmla="*/ 91 h 142"/>
              <a:gd name="T2" fmla="*/ 97 w 143"/>
              <a:gd name="T3" fmla="*/ 91 h 142"/>
              <a:gd name="T4" fmla="*/ 89 w 143"/>
              <a:gd name="T5" fmla="*/ 95 h 142"/>
              <a:gd name="T6" fmla="*/ 79 w 143"/>
              <a:gd name="T7" fmla="*/ 109 h 142"/>
              <a:gd name="T8" fmla="*/ 63 w 143"/>
              <a:gd name="T9" fmla="*/ 109 h 142"/>
              <a:gd name="T10" fmla="*/ 54 w 143"/>
              <a:gd name="T11" fmla="*/ 95 h 142"/>
              <a:gd name="T12" fmla="*/ 46 w 143"/>
              <a:gd name="T13" fmla="*/ 91 h 142"/>
              <a:gd name="T14" fmla="*/ 32 w 143"/>
              <a:gd name="T15" fmla="*/ 91 h 142"/>
              <a:gd name="T16" fmla="*/ 0 w 143"/>
              <a:gd name="T17" fmla="*/ 123 h 142"/>
              <a:gd name="T18" fmla="*/ 0 w 143"/>
              <a:gd name="T19" fmla="*/ 137 h 142"/>
              <a:gd name="T20" fmla="*/ 5 w 143"/>
              <a:gd name="T21" fmla="*/ 142 h 142"/>
              <a:gd name="T22" fmla="*/ 138 w 143"/>
              <a:gd name="T23" fmla="*/ 142 h 142"/>
              <a:gd name="T24" fmla="*/ 143 w 143"/>
              <a:gd name="T25" fmla="*/ 137 h 142"/>
              <a:gd name="T26" fmla="*/ 143 w 143"/>
              <a:gd name="T27" fmla="*/ 123 h 142"/>
              <a:gd name="T28" fmla="*/ 111 w 143"/>
              <a:gd name="T29" fmla="*/ 91 h 142"/>
              <a:gd name="T30" fmla="*/ 71 w 143"/>
              <a:gd name="T31" fmla="*/ 79 h 142"/>
              <a:gd name="T32" fmla="*/ 111 w 143"/>
              <a:gd name="T33" fmla="*/ 40 h 142"/>
              <a:gd name="T34" fmla="*/ 71 w 143"/>
              <a:gd name="T35" fmla="*/ 0 h 142"/>
              <a:gd name="T36" fmla="*/ 32 w 143"/>
              <a:gd name="T37" fmla="*/ 40 h 142"/>
              <a:gd name="T38" fmla="*/ 71 w 143"/>
              <a:gd name="T39" fmla="*/ 7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42">
                <a:moveTo>
                  <a:pt x="111" y="91"/>
                </a:moveTo>
                <a:cubicBezTo>
                  <a:pt x="97" y="91"/>
                  <a:pt x="97" y="91"/>
                  <a:pt x="97" y="91"/>
                </a:cubicBezTo>
                <a:cubicBezTo>
                  <a:pt x="94" y="91"/>
                  <a:pt x="91" y="93"/>
                  <a:pt x="89" y="95"/>
                </a:cubicBezTo>
                <a:cubicBezTo>
                  <a:pt x="79" y="109"/>
                  <a:pt x="79" y="109"/>
                  <a:pt x="79" y="109"/>
                </a:cubicBezTo>
                <a:cubicBezTo>
                  <a:pt x="75" y="115"/>
                  <a:pt x="67" y="115"/>
                  <a:pt x="63" y="109"/>
                </a:cubicBezTo>
                <a:cubicBezTo>
                  <a:pt x="54" y="95"/>
                  <a:pt x="54" y="95"/>
                  <a:pt x="54" y="95"/>
                </a:cubicBezTo>
                <a:cubicBezTo>
                  <a:pt x="52" y="93"/>
                  <a:pt x="49" y="91"/>
                  <a:pt x="46" y="91"/>
                </a:cubicBezTo>
                <a:cubicBezTo>
                  <a:pt x="32" y="91"/>
                  <a:pt x="32" y="91"/>
                  <a:pt x="32" y="91"/>
                </a:cubicBezTo>
                <a:cubicBezTo>
                  <a:pt x="14" y="91"/>
                  <a:pt x="0" y="105"/>
                  <a:pt x="0" y="123"/>
                </a:cubicBezTo>
                <a:cubicBezTo>
                  <a:pt x="0" y="137"/>
                  <a:pt x="0" y="137"/>
                  <a:pt x="0" y="137"/>
                </a:cubicBezTo>
                <a:cubicBezTo>
                  <a:pt x="0" y="140"/>
                  <a:pt x="2" y="142"/>
                  <a:pt x="5" y="142"/>
                </a:cubicBezTo>
                <a:cubicBezTo>
                  <a:pt x="138" y="142"/>
                  <a:pt x="138" y="142"/>
                  <a:pt x="138" y="142"/>
                </a:cubicBezTo>
                <a:cubicBezTo>
                  <a:pt x="141" y="142"/>
                  <a:pt x="143" y="140"/>
                  <a:pt x="143" y="137"/>
                </a:cubicBezTo>
                <a:cubicBezTo>
                  <a:pt x="143" y="123"/>
                  <a:pt x="143" y="123"/>
                  <a:pt x="143" y="123"/>
                </a:cubicBezTo>
                <a:cubicBezTo>
                  <a:pt x="143" y="105"/>
                  <a:pt x="129" y="91"/>
                  <a:pt x="111" y="91"/>
                </a:cubicBezTo>
                <a:close/>
                <a:moveTo>
                  <a:pt x="71" y="79"/>
                </a:moveTo>
                <a:cubicBezTo>
                  <a:pt x="93" y="79"/>
                  <a:pt x="111" y="61"/>
                  <a:pt x="111" y="40"/>
                </a:cubicBezTo>
                <a:cubicBezTo>
                  <a:pt x="111" y="18"/>
                  <a:pt x="93" y="0"/>
                  <a:pt x="71" y="0"/>
                </a:cubicBezTo>
                <a:cubicBezTo>
                  <a:pt x="50" y="0"/>
                  <a:pt x="32" y="18"/>
                  <a:pt x="32" y="40"/>
                </a:cubicBezTo>
                <a:cubicBezTo>
                  <a:pt x="32" y="61"/>
                  <a:pt x="50" y="79"/>
                  <a:pt x="71"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42">
            <a:extLst>
              <a:ext uri="{FF2B5EF4-FFF2-40B4-BE49-F238E27FC236}">
                <a16:creationId xmlns:a16="http://schemas.microsoft.com/office/drawing/2014/main" id="{095407DA-BE06-4B0A-B4A2-9AC7C82BEDC1}"/>
              </a:ext>
            </a:extLst>
          </p:cNvPr>
          <p:cNvGrpSpPr>
            <a:grpSpLocks noChangeAspect="1"/>
          </p:cNvGrpSpPr>
          <p:nvPr userDrawn="1"/>
        </p:nvGrpSpPr>
        <p:grpSpPr bwMode="auto">
          <a:xfrm>
            <a:off x="5868138" y="5118438"/>
            <a:ext cx="256506" cy="257989"/>
            <a:chOff x="4690" y="2991"/>
            <a:chExt cx="346" cy="348"/>
          </a:xfrm>
        </p:grpSpPr>
        <p:sp>
          <p:nvSpPr>
            <p:cNvPr id="29" name="Freeform 43">
              <a:extLst>
                <a:ext uri="{FF2B5EF4-FFF2-40B4-BE49-F238E27FC236}">
                  <a16:creationId xmlns:a16="http://schemas.microsoft.com/office/drawing/2014/main" id="{D447BBE7-0D27-4AA8-AA41-CE70FB50CA3E}"/>
                </a:ext>
              </a:extLst>
            </p:cNvPr>
            <p:cNvSpPr>
              <a:spLocks noEditPoints="1"/>
            </p:cNvSpPr>
            <p:nvPr/>
          </p:nvSpPr>
          <p:spPr bwMode="auto">
            <a:xfrm>
              <a:off x="4690" y="3124"/>
              <a:ext cx="346" cy="215"/>
            </a:xfrm>
            <a:custGeom>
              <a:avLst/>
              <a:gdLst>
                <a:gd name="T0" fmla="*/ 94 w 164"/>
                <a:gd name="T1" fmla="*/ 5 h 102"/>
                <a:gd name="T2" fmla="*/ 89 w 164"/>
                <a:gd name="T3" fmla="*/ 0 h 102"/>
                <a:gd name="T4" fmla="*/ 69 w 164"/>
                <a:gd name="T5" fmla="*/ 0 h 102"/>
                <a:gd name="T6" fmla="*/ 64 w 164"/>
                <a:gd name="T7" fmla="*/ 5 h 102"/>
                <a:gd name="T8" fmla="*/ 64 w 164"/>
                <a:gd name="T9" fmla="*/ 74 h 102"/>
                <a:gd name="T10" fmla="*/ 94 w 164"/>
                <a:gd name="T11" fmla="*/ 74 h 102"/>
                <a:gd name="T12" fmla="*/ 94 w 164"/>
                <a:gd name="T13" fmla="*/ 5 h 102"/>
                <a:gd name="T14" fmla="*/ 137 w 164"/>
                <a:gd name="T15" fmla="*/ 15 h 102"/>
                <a:gd name="T16" fmla="*/ 132 w 164"/>
                <a:gd name="T17" fmla="*/ 10 h 102"/>
                <a:gd name="T18" fmla="*/ 112 w 164"/>
                <a:gd name="T19" fmla="*/ 10 h 102"/>
                <a:gd name="T20" fmla="*/ 107 w 164"/>
                <a:gd name="T21" fmla="*/ 15 h 102"/>
                <a:gd name="T22" fmla="*/ 107 w 164"/>
                <a:gd name="T23" fmla="*/ 74 h 102"/>
                <a:gd name="T24" fmla="*/ 137 w 164"/>
                <a:gd name="T25" fmla="*/ 74 h 102"/>
                <a:gd name="T26" fmla="*/ 137 w 164"/>
                <a:gd name="T27" fmla="*/ 15 h 102"/>
                <a:gd name="T28" fmla="*/ 156 w 164"/>
                <a:gd name="T29" fmla="*/ 87 h 102"/>
                <a:gd name="T30" fmla="*/ 7 w 164"/>
                <a:gd name="T31" fmla="*/ 87 h 102"/>
                <a:gd name="T32" fmla="*/ 0 w 164"/>
                <a:gd name="T33" fmla="*/ 94 h 102"/>
                <a:gd name="T34" fmla="*/ 7 w 164"/>
                <a:gd name="T35" fmla="*/ 102 h 102"/>
                <a:gd name="T36" fmla="*/ 156 w 164"/>
                <a:gd name="T37" fmla="*/ 102 h 102"/>
                <a:gd name="T38" fmla="*/ 164 w 164"/>
                <a:gd name="T39" fmla="*/ 94 h 102"/>
                <a:gd name="T40" fmla="*/ 156 w 164"/>
                <a:gd name="T41" fmla="*/ 87 h 102"/>
                <a:gd name="T42" fmla="*/ 52 w 164"/>
                <a:gd name="T43" fmla="*/ 30 h 102"/>
                <a:gd name="T44" fmla="*/ 47 w 164"/>
                <a:gd name="T45" fmla="*/ 25 h 102"/>
                <a:gd name="T46" fmla="*/ 27 w 164"/>
                <a:gd name="T47" fmla="*/ 25 h 102"/>
                <a:gd name="T48" fmla="*/ 22 w 164"/>
                <a:gd name="T49" fmla="*/ 30 h 102"/>
                <a:gd name="T50" fmla="*/ 22 w 164"/>
                <a:gd name="T51" fmla="*/ 74 h 102"/>
                <a:gd name="T52" fmla="*/ 52 w 164"/>
                <a:gd name="T53" fmla="*/ 74 h 102"/>
                <a:gd name="T54" fmla="*/ 52 w 164"/>
                <a:gd name="T55"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102">
                  <a:moveTo>
                    <a:pt x="94" y="5"/>
                  </a:moveTo>
                  <a:cubicBezTo>
                    <a:pt x="94" y="2"/>
                    <a:pt x="92" y="0"/>
                    <a:pt x="89" y="0"/>
                  </a:cubicBezTo>
                  <a:cubicBezTo>
                    <a:pt x="69" y="0"/>
                    <a:pt x="69" y="0"/>
                    <a:pt x="69" y="0"/>
                  </a:cubicBezTo>
                  <a:cubicBezTo>
                    <a:pt x="67" y="0"/>
                    <a:pt x="64" y="2"/>
                    <a:pt x="64" y="5"/>
                  </a:cubicBezTo>
                  <a:cubicBezTo>
                    <a:pt x="64" y="74"/>
                    <a:pt x="64" y="74"/>
                    <a:pt x="64" y="74"/>
                  </a:cubicBezTo>
                  <a:cubicBezTo>
                    <a:pt x="94" y="74"/>
                    <a:pt x="94" y="74"/>
                    <a:pt x="94" y="74"/>
                  </a:cubicBezTo>
                  <a:lnTo>
                    <a:pt x="94" y="5"/>
                  </a:lnTo>
                  <a:close/>
                  <a:moveTo>
                    <a:pt x="137" y="15"/>
                  </a:moveTo>
                  <a:cubicBezTo>
                    <a:pt x="137" y="12"/>
                    <a:pt x="134" y="10"/>
                    <a:pt x="132" y="10"/>
                  </a:cubicBezTo>
                  <a:cubicBezTo>
                    <a:pt x="112" y="10"/>
                    <a:pt x="112" y="10"/>
                    <a:pt x="112" y="10"/>
                  </a:cubicBezTo>
                  <a:cubicBezTo>
                    <a:pt x="109" y="10"/>
                    <a:pt x="107" y="12"/>
                    <a:pt x="107" y="15"/>
                  </a:cubicBezTo>
                  <a:cubicBezTo>
                    <a:pt x="107" y="74"/>
                    <a:pt x="107" y="74"/>
                    <a:pt x="107" y="74"/>
                  </a:cubicBezTo>
                  <a:cubicBezTo>
                    <a:pt x="137" y="74"/>
                    <a:pt x="137" y="74"/>
                    <a:pt x="137" y="74"/>
                  </a:cubicBezTo>
                  <a:lnTo>
                    <a:pt x="137" y="15"/>
                  </a:lnTo>
                  <a:close/>
                  <a:moveTo>
                    <a:pt x="156" y="87"/>
                  </a:moveTo>
                  <a:cubicBezTo>
                    <a:pt x="7" y="87"/>
                    <a:pt x="7" y="87"/>
                    <a:pt x="7" y="87"/>
                  </a:cubicBezTo>
                  <a:cubicBezTo>
                    <a:pt x="3" y="87"/>
                    <a:pt x="0" y="90"/>
                    <a:pt x="0" y="94"/>
                  </a:cubicBezTo>
                  <a:cubicBezTo>
                    <a:pt x="0" y="98"/>
                    <a:pt x="3" y="102"/>
                    <a:pt x="7" y="102"/>
                  </a:cubicBezTo>
                  <a:cubicBezTo>
                    <a:pt x="156" y="102"/>
                    <a:pt x="156" y="102"/>
                    <a:pt x="156" y="102"/>
                  </a:cubicBezTo>
                  <a:cubicBezTo>
                    <a:pt x="161" y="102"/>
                    <a:pt x="164" y="98"/>
                    <a:pt x="164" y="94"/>
                  </a:cubicBezTo>
                  <a:cubicBezTo>
                    <a:pt x="164" y="90"/>
                    <a:pt x="161" y="87"/>
                    <a:pt x="156" y="87"/>
                  </a:cubicBezTo>
                  <a:close/>
                  <a:moveTo>
                    <a:pt x="52" y="30"/>
                  </a:moveTo>
                  <a:cubicBezTo>
                    <a:pt x="52" y="27"/>
                    <a:pt x="50" y="25"/>
                    <a:pt x="47" y="25"/>
                  </a:cubicBezTo>
                  <a:cubicBezTo>
                    <a:pt x="27" y="25"/>
                    <a:pt x="27" y="25"/>
                    <a:pt x="27" y="25"/>
                  </a:cubicBezTo>
                  <a:cubicBezTo>
                    <a:pt x="24" y="25"/>
                    <a:pt x="22" y="27"/>
                    <a:pt x="22" y="30"/>
                  </a:cubicBezTo>
                  <a:cubicBezTo>
                    <a:pt x="22" y="74"/>
                    <a:pt x="22" y="74"/>
                    <a:pt x="22" y="74"/>
                  </a:cubicBezTo>
                  <a:cubicBezTo>
                    <a:pt x="52" y="74"/>
                    <a:pt x="52" y="74"/>
                    <a:pt x="52" y="74"/>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4">
              <a:extLst>
                <a:ext uri="{FF2B5EF4-FFF2-40B4-BE49-F238E27FC236}">
                  <a16:creationId xmlns:a16="http://schemas.microsoft.com/office/drawing/2014/main" id="{D293225B-565C-4B09-B8AB-E18521E05789}"/>
                </a:ext>
              </a:extLst>
            </p:cNvPr>
            <p:cNvSpPr>
              <a:spLocks/>
            </p:cNvSpPr>
            <p:nvPr/>
          </p:nvSpPr>
          <p:spPr bwMode="auto">
            <a:xfrm>
              <a:off x="4724" y="2991"/>
              <a:ext cx="280" cy="135"/>
            </a:xfrm>
            <a:custGeom>
              <a:avLst/>
              <a:gdLst>
                <a:gd name="T0" fmla="*/ 128 w 133"/>
                <a:gd name="T1" fmla="*/ 1 h 64"/>
                <a:gd name="T2" fmla="*/ 105 w 133"/>
                <a:gd name="T3" fmla="*/ 4 h 64"/>
                <a:gd name="T4" fmla="*/ 103 w 133"/>
                <a:gd name="T5" fmla="*/ 11 h 64"/>
                <a:gd name="T6" fmla="*/ 108 w 133"/>
                <a:gd name="T7" fmla="*/ 16 h 64"/>
                <a:gd name="T8" fmla="*/ 90 w 133"/>
                <a:gd name="T9" fmla="*/ 35 h 64"/>
                <a:gd name="T10" fmla="*/ 60 w 133"/>
                <a:gd name="T11" fmla="*/ 12 h 64"/>
                <a:gd name="T12" fmla="*/ 51 w 133"/>
                <a:gd name="T13" fmla="*/ 12 h 64"/>
                <a:gd name="T14" fmla="*/ 4 w 133"/>
                <a:gd name="T15" fmla="*/ 51 h 64"/>
                <a:gd name="T16" fmla="*/ 3 w 133"/>
                <a:gd name="T17" fmla="*/ 62 h 64"/>
                <a:gd name="T18" fmla="*/ 9 w 133"/>
                <a:gd name="T19" fmla="*/ 64 h 64"/>
                <a:gd name="T20" fmla="*/ 13 w 133"/>
                <a:gd name="T21" fmla="*/ 63 h 64"/>
                <a:gd name="T22" fmla="*/ 56 w 133"/>
                <a:gd name="T23" fmla="*/ 27 h 64"/>
                <a:gd name="T24" fmla="*/ 86 w 133"/>
                <a:gd name="T25" fmla="*/ 50 h 64"/>
                <a:gd name="T26" fmla="*/ 96 w 133"/>
                <a:gd name="T27" fmla="*/ 50 h 64"/>
                <a:gd name="T28" fmla="*/ 119 w 133"/>
                <a:gd name="T29" fmla="*/ 27 h 64"/>
                <a:gd name="T30" fmla="*/ 122 w 133"/>
                <a:gd name="T31" fmla="*/ 30 h 64"/>
                <a:gd name="T32" fmla="*/ 130 w 133"/>
                <a:gd name="T33" fmla="*/ 28 h 64"/>
                <a:gd name="T34" fmla="*/ 133 w 133"/>
                <a:gd name="T35" fmla="*/ 6 h 64"/>
                <a:gd name="T36" fmla="*/ 128 w 133"/>
                <a:gd name="T37"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64">
                  <a:moveTo>
                    <a:pt x="128" y="1"/>
                  </a:moveTo>
                  <a:cubicBezTo>
                    <a:pt x="105" y="4"/>
                    <a:pt x="105" y="4"/>
                    <a:pt x="105" y="4"/>
                  </a:cubicBezTo>
                  <a:cubicBezTo>
                    <a:pt x="102" y="4"/>
                    <a:pt x="100" y="9"/>
                    <a:pt x="103" y="11"/>
                  </a:cubicBezTo>
                  <a:cubicBezTo>
                    <a:pt x="108" y="16"/>
                    <a:pt x="108" y="16"/>
                    <a:pt x="108" y="16"/>
                  </a:cubicBezTo>
                  <a:cubicBezTo>
                    <a:pt x="90" y="35"/>
                    <a:pt x="90" y="35"/>
                    <a:pt x="90" y="35"/>
                  </a:cubicBezTo>
                  <a:cubicBezTo>
                    <a:pt x="60" y="12"/>
                    <a:pt x="60" y="12"/>
                    <a:pt x="60" y="12"/>
                  </a:cubicBezTo>
                  <a:cubicBezTo>
                    <a:pt x="58" y="10"/>
                    <a:pt x="54" y="10"/>
                    <a:pt x="51" y="12"/>
                  </a:cubicBezTo>
                  <a:cubicBezTo>
                    <a:pt x="4" y="51"/>
                    <a:pt x="4" y="51"/>
                    <a:pt x="4" y="51"/>
                  </a:cubicBezTo>
                  <a:cubicBezTo>
                    <a:pt x="1" y="54"/>
                    <a:pt x="0" y="58"/>
                    <a:pt x="3" y="62"/>
                  </a:cubicBezTo>
                  <a:cubicBezTo>
                    <a:pt x="4" y="63"/>
                    <a:pt x="7" y="64"/>
                    <a:pt x="9" y="64"/>
                  </a:cubicBezTo>
                  <a:cubicBezTo>
                    <a:pt x="10" y="64"/>
                    <a:pt x="12" y="64"/>
                    <a:pt x="13" y="63"/>
                  </a:cubicBezTo>
                  <a:cubicBezTo>
                    <a:pt x="56" y="27"/>
                    <a:pt x="56" y="27"/>
                    <a:pt x="56" y="27"/>
                  </a:cubicBezTo>
                  <a:cubicBezTo>
                    <a:pt x="86" y="50"/>
                    <a:pt x="86" y="50"/>
                    <a:pt x="86" y="50"/>
                  </a:cubicBezTo>
                  <a:cubicBezTo>
                    <a:pt x="89" y="53"/>
                    <a:pt x="93" y="52"/>
                    <a:pt x="96" y="50"/>
                  </a:cubicBezTo>
                  <a:cubicBezTo>
                    <a:pt x="119" y="27"/>
                    <a:pt x="119" y="27"/>
                    <a:pt x="119" y="27"/>
                  </a:cubicBezTo>
                  <a:cubicBezTo>
                    <a:pt x="122" y="30"/>
                    <a:pt x="122" y="30"/>
                    <a:pt x="122" y="30"/>
                  </a:cubicBezTo>
                  <a:cubicBezTo>
                    <a:pt x="125" y="33"/>
                    <a:pt x="129" y="32"/>
                    <a:pt x="130" y="28"/>
                  </a:cubicBezTo>
                  <a:cubicBezTo>
                    <a:pt x="133" y="6"/>
                    <a:pt x="133" y="6"/>
                    <a:pt x="133" y="6"/>
                  </a:cubicBezTo>
                  <a:cubicBezTo>
                    <a:pt x="133" y="3"/>
                    <a:pt x="131" y="0"/>
                    <a:pt x="1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14428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34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34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38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par>
                                    <p:cTn id="28" presetID="10" presetClass="entr" presetSubtype="0" fill="hold" grpId="0" nodeType="withEffect">
                                      <p:stCondLst>
                                        <p:cond delay="38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nodeType="withEffect">
                                      <p:stCondLst>
                                        <p:cond delay="34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38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43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30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34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4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 presetClass="entr" presetSubtype="4" fill="hold" nodeType="withEffect" p14:presetBounceEnd="60000">
                                      <p:stCondLst>
                                        <p:cond delay="2500"/>
                                      </p:stCondLst>
                                      <p:childTnLst>
                                        <p:set>
                                          <p:cBhvr>
                                            <p:cTn id="50" dur="1" fill="hold">
                                              <p:stCondLst>
                                                <p:cond delay="0"/>
                                              </p:stCondLst>
                                            </p:cTn>
                                            <p:tgtEl>
                                              <p:spTgt spid="7"/>
                                            </p:tgtEl>
                                            <p:attrNameLst>
                                              <p:attrName>style.visibility</p:attrName>
                                            </p:attrNameLst>
                                          </p:cBhvr>
                                          <p:to>
                                            <p:strVal val="visible"/>
                                          </p:to>
                                        </p:set>
                                        <p:anim calcmode="lin" valueType="num" p14:bounceEnd="60000">
                                          <p:cBhvr additive="base">
                                            <p:cTn id="51"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52" dur="125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14:presetBounceEnd="60000">
                                      <p:stCondLst>
                                        <p:cond delay="2800"/>
                                      </p:stCondLst>
                                      <p:childTnLst>
                                        <p:set>
                                          <p:cBhvr>
                                            <p:cTn id="54" dur="1" fill="hold">
                                              <p:stCondLst>
                                                <p:cond delay="0"/>
                                              </p:stCondLst>
                                            </p:cTn>
                                            <p:tgtEl>
                                              <p:spTgt spid="9"/>
                                            </p:tgtEl>
                                            <p:attrNameLst>
                                              <p:attrName>style.visibility</p:attrName>
                                            </p:attrNameLst>
                                          </p:cBhvr>
                                          <p:to>
                                            <p:strVal val="visible"/>
                                          </p:to>
                                        </p:set>
                                        <p:anim calcmode="lin" valueType="num" p14:bounceEnd="60000">
                                          <p:cBhvr additive="base">
                                            <p:cTn id="55" dur="12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56" dur="125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14:presetBounceEnd="60000">
                                      <p:stCondLst>
                                        <p:cond delay="3100"/>
                                      </p:stCondLst>
                                      <p:childTnLst>
                                        <p:set>
                                          <p:cBhvr>
                                            <p:cTn id="58" dur="1" fill="hold">
                                              <p:stCondLst>
                                                <p:cond delay="0"/>
                                              </p:stCondLst>
                                            </p:cTn>
                                            <p:tgtEl>
                                              <p:spTgt spid="5"/>
                                            </p:tgtEl>
                                            <p:attrNameLst>
                                              <p:attrName>style.visibility</p:attrName>
                                            </p:attrNameLst>
                                          </p:cBhvr>
                                          <p:to>
                                            <p:strVal val="visible"/>
                                          </p:to>
                                        </p:set>
                                        <p:anim calcmode="lin" valueType="num" p14:bounceEnd="60000">
                                          <p:cBhvr additive="base">
                                            <p:cTn id="59" dur="125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60" dur="1250" fill="hold"/>
                                            <p:tgtEl>
                                              <p:spTgt spid="5"/>
                                            </p:tgtEl>
                                            <p:attrNameLst>
                                              <p:attrName>ppt_y</p:attrName>
                                            </p:attrNameLst>
                                          </p:cBhvr>
                                          <p:tavLst>
                                            <p:tav tm="0">
                                              <p:val>
                                                <p:strVal val="1+#ppt_h/2"/>
                                              </p:val>
                                            </p:tav>
                                            <p:tav tm="100000">
                                              <p:val>
                                                <p:strVal val="#ppt_y"/>
                                              </p:val>
                                            </p:tav>
                                          </p:tavLst>
                                        </p:anim>
                                      </p:childTnLst>
                                    </p:cTn>
                                  </p:par>
                                  <p:par>
                                    <p:cTn id="61" presetID="22" presetClass="entr" presetSubtype="8" fill="hold" grpId="0" nodeType="withEffect">
                                      <p:stCondLst>
                                        <p:cond delay="320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build="p"/>
          <p:bldP spid="10" grpId="0" build="p"/>
          <p:bldP spid="11" grpId="0" build="p"/>
          <p:bldP spid="13" grpId="0" build="p"/>
          <p:bldP spid="14" grpId="0">
            <p:tmplLst>
              <p:tmpl>
                <p:tnLst>
                  <p:par>
                    <p:cTn presetID="10" presetClass="entr" presetSubtype="0" fill="hold" nodeType="withEffect">
                      <p:stCondLst>
                        <p:cond delay="3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withEffect">
                      <p:stCondLst>
                        <p:cond delay="3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tmplLst>
              <p:tmpl>
                <p:tnLst>
                  <p:par>
                    <p:cTn presetID="22" presetClass="entr" presetSubtype="8" fill="hold" nodeType="withEffect">
                      <p:stCondLst>
                        <p:cond delay="320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34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34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38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par>
                                    <p:cTn id="28" presetID="10" presetClass="entr" presetSubtype="0" fill="hold" grpId="0" nodeType="withEffect">
                                      <p:stCondLst>
                                        <p:cond delay="38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nodeType="withEffect">
                                      <p:stCondLst>
                                        <p:cond delay="34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38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43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30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34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4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 presetClass="entr" presetSubtype="4" fill="hold" nodeType="withEffect">
                                      <p:stCondLst>
                                        <p:cond delay="250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250" fill="hold"/>
                                            <p:tgtEl>
                                              <p:spTgt spid="7"/>
                                            </p:tgtEl>
                                            <p:attrNameLst>
                                              <p:attrName>ppt_x</p:attrName>
                                            </p:attrNameLst>
                                          </p:cBhvr>
                                          <p:tavLst>
                                            <p:tav tm="0">
                                              <p:val>
                                                <p:strVal val="#ppt_x"/>
                                              </p:val>
                                            </p:tav>
                                            <p:tav tm="100000">
                                              <p:val>
                                                <p:strVal val="#ppt_x"/>
                                              </p:val>
                                            </p:tav>
                                          </p:tavLst>
                                        </p:anim>
                                        <p:anim calcmode="lin" valueType="num">
                                          <p:cBhvr additive="base">
                                            <p:cTn id="52" dur="125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280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1250" fill="hold"/>
                                            <p:tgtEl>
                                              <p:spTgt spid="9"/>
                                            </p:tgtEl>
                                            <p:attrNameLst>
                                              <p:attrName>ppt_x</p:attrName>
                                            </p:attrNameLst>
                                          </p:cBhvr>
                                          <p:tavLst>
                                            <p:tav tm="0">
                                              <p:val>
                                                <p:strVal val="#ppt_x"/>
                                              </p:val>
                                            </p:tav>
                                            <p:tav tm="100000">
                                              <p:val>
                                                <p:strVal val="#ppt_x"/>
                                              </p:val>
                                            </p:tav>
                                          </p:tavLst>
                                        </p:anim>
                                        <p:anim calcmode="lin" valueType="num">
                                          <p:cBhvr additive="base">
                                            <p:cTn id="56" dur="125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310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1250" fill="hold"/>
                                            <p:tgtEl>
                                              <p:spTgt spid="5"/>
                                            </p:tgtEl>
                                            <p:attrNameLst>
                                              <p:attrName>ppt_x</p:attrName>
                                            </p:attrNameLst>
                                          </p:cBhvr>
                                          <p:tavLst>
                                            <p:tav tm="0">
                                              <p:val>
                                                <p:strVal val="#ppt_x"/>
                                              </p:val>
                                            </p:tav>
                                            <p:tav tm="100000">
                                              <p:val>
                                                <p:strVal val="#ppt_x"/>
                                              </p:val>
                                            </p:tav>
                                          </p:tavLst>
                                        </p:anim>
                                        <p:anim calcmode="lin" valueType="num">
                                          <p:cBhvr additive="base">
                                            <p:cTn id="60" dur="1250" fill="hold"/>
                                            <p:tgtEl>
                                              <p:spTgt spid="5"/>
                                            </p:tgtEl>
                                            <p:attrNameLst>
                                              <p:attrName>ppt_y</p:attrName>
                                            </p:attrNameLst>
                                          </p:cBhvr>
                                          <p:tavLst>
                                            <p:tav tm="0">
                                              <p:val>
                                                <p:strVal val="1+#ppt_h/2"/>
                                              </p:val>
                                            </p:tav>
                                            <p:tav tm="100000">
                                              <p:val>
                                                <p:strVal val="#ppt_y"/>
                                              </p:val>
                                            </p:tav>
                                          </p:tavLst>
                                        </p:anim>
                                      </p:childTnLst>
                                    </p:cTn>
                                  </p:par>
                                  <p:par>
                                    <p:cTn id="61" presetID="22" presetClass="entr" presetSubtype="8" fill="hold" grpId="0" nodeType="withEffect">
                                      <p:stCondLst>
                                        <p:cond delay="320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build="p"/>
          <p:bldP spid="10" grpId="0" build="p"/>
          <p:bldP spid="11" grpId="0" build="p"/>
          <p:bldP spid="13" grpId="0" build="p"/>
          <p:bldP spid="14" grpId="0">
            <p:tmplLst>
              <p:tmpl>
                <p:tnLst>
                  <p:par>
                    <p:cTn presetID="10" presetClass="entr" presetSubtype="0" fill="hold" nodeType="withEffect">
                      <p:stCondLst>
                        <p:cond delay="3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withEffect">
                      <p:stCondLst>
                        <p:cond delay="3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tmplLst>
              <p:tmpl>
                <p:tnLst>
                  <p:par>
                    <p:cTn presetID="22" presetClass="entr" presetSubtype="8" fill="hold" nodeType="withEffect">
                      <p:stCondLst>
                        <p:cond delay="320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5" grpId="0" animBg="1"/>
        </p:bldLst>
      </p:timing>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6_Infografika sipky /proces 4x">
    <p:spTree>
      <p:nvGrpSpPr>
        <p:cNvPr id="1" name=""/>
        <p:cNvGrpSpPr/>
        <p:nvPr/>
      </p:nvGrpSpPr>
      <p:grpSpPr>
        <a:xfrm>
          <a:off x="0" y="0"/>
          <a:ext cx="0" cy="0"/>
          <a:chOff x="0" y="0"/>
          <a:chExt cx="0" cy="0"/>
        </a:xfrm>
      </p:grpSpPr>
      <p:sp>
        <p:nvSpPr>
          <p:cNvPr id="36" name="Chevron 5">
            <a:extLst>
              <a:ext uri="{FF2B5EF4-FFF2-40B4-BE49-F238E27FC236}">
                <a16:creationId xmlns:a16="http://schemas.microsoft.com/office/drawing/2014/main" id="{D294F923-8317-4442-8592-F6A279EC99AC}"/>
              </a:ext>
            </a:extLst>
          </p:cNvPr>
          <p:cNvSpPr/>
          <p:nvPr userDrawn="1"/>
        </p:nvSpPr>
        <p:spPr>
          <a:xfrm>
            <a:off x="3704798"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37" name="Pentagon 6">
            <a:extLst>
              <a:ext uri="{FF2B5EF4-FFF2-40B4-BE49-F238E27FC236}">
                <a16:creationId xmlns:a16="http://schemas.microsoft.com/office/drawing/2014/main" id="{726E75C6-8055-4277-BEDD-D70EAEA7831F}"/>
              </a:ext>
            </a:extLst>
          </p:cNvPr>
          <p:cNvSpPr/>
          <p:nvPr userDrawn="1"/>
        </p:nvSpPr>
        <p:spPr>
          <a:xfrm>
            <a:off x="1535363" y="3312801"/>
            <a:ext cx="2973646" cy="1073455"/>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5789" h="1073455">
                <a:moveTo>
                  <a:pt x="0" y="0"/>
                </a:moveTo>
                <a:lnTo>
                  <a:pt x="2090998" y="0"/>
                </a:lnTo>
                <a:lnTo>
                  <a:pt x="2585789" y="536728"/>
                </a:lnTo>
                <a:lnTo>
                  <a:pt x="2090998" y="1073455"/>
                </a:lnTo>
                <a:lnTo>
                  <a:pt x="0" y="1073455"/>
                </a:lnTo>
                <a:lnTo>
                  <a:pt x="0" y="0"/>
                </a:lnTo>
                <a:close/>
              </a:path>
            </a:pathLst>
          </a:custGeom>
          <a:solidFill>
            <a:schemeClr val="accent3"/>
          </a:solidFill>
          <a:ln>
            <a:noFill/>
          </a:ln>
          <a:effectLst>
            <a:outerShdw blurRad="762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41" name="Chevron 5">
            <a:extLst>
              <a:ext uri="{FF2B5EF4-FFF2-40B4-BE49-F238E27FC236}">
                <a16:creationId xmlns:a16="http://schemas.microsoft.com/office/drawing/2014/main" id="{57184446-E314-47D7-BCDA-DE073EBB7016}"/>
              </a:ext>
            </a:extLst>
          </p:cNvPr>
          <p:cNvSpPr/>
          <p:nvPr userDrawn="1"/>
        </p:nvSpPr>
        <p:spPr>
          <a:xfrm>
            <a:off x="5764582"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42" name="Chevron 5">
            <a:extLst>
              <a:ext uri="{FF2B5EF4-FFF2-40B4-BE49-F238E27FC236}">
                <a16:creationId xmlns:a16="http://schemas.microsoft.com/office/drawing/2014/main" id="{3F4842D9-2C0D-46C7-8E49-1DDDBED48FBF}"/>
              </a:ext>
            </a:extLst>
          </p:cNvPr>
          <p:cNvSpPr/>
          <p:nvPr userDrawn="1"/>
        </p:nvSpPr>
        <p:spPr>
          <a:xfrm>
            <a:off x="7824366"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31" name="Text Placeholder 3">
            <a:extLst>
              <a:ext uri="{FF2B5EF4-FFF2-40B4-BE49-F238E27FC236}">
                <a16:creationId xmlns:a16="http://schemas.microsoft.com/office/drawing/2014/main" id="{1AD6CCBE-1385-45C4-8DF6-CDDC5C92DD25}"/>
              </a:ext>
            </a:extLst>
          </p:cNvPr>
          <p:cNvSpPr>
            <a:spLocks noGrp="1"/>
          </p:cNvSpPr>
          <p:nvPr>
            <p:ph type="body" sz="quarter" idx="21" hasCustomPrompt="1"/>
          </p:nvPr>
        </p:nvSpPr>
        <p:spPr>
          <a:xfrm>
            <a:off x="1533957"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2" name="Text Placeholder 3">
            <a:extLst>
              <a:ext uri="{FF2B5EF4-FFF2-40B4-BE49-F238E27FC236}">
                <a16:creationId xmlns:a16="http://schemas.microsoft.com/office/drawing/2014/main" id="{4D5DA3DD-D53F-44D7-9511-A7BCFDDACE6C}"/>
              </a:ext>
            </a:extLst>
          </p:cNvPr>
          <p:cNvSpPr>
            <a:spLocks noGrp="1"/>
          </p:cNvSpPr>
          <p:nvPr>
            <p:ph type="body" sz="quarter" idx="22" hasCustomPrompt="1"/>
          </p:nvPr>
        </p:nvSpPr>
        <p:spPr>
          <a:xfrm>
            <a:off x="1540739"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33" name="Text Placeholder 3">
            <a:extLst>
              <a:ext uri="{FF2B5EF4-FFF2-40B4-BE49-F238E27FC236}">
                <a16:creationId xmlns:a16="http://schemas.microsoft.com/office/drawing/2014/main" id="{B69D57A4-9BF6-46C3-80F4-B20E669A7BF7}"/>
              </a:ext>
            </a:extLst>
          </p:cNvPr>
          <p:cNvSpPr>
            <a:spLocks noGrp="1"/>
          </p:cNvSpPr>
          <p:nvPr>
            <p:ph type="body" sz="quarter" idx="27" hasCustomPrompt="1"/>
          </p:nvPr>
        </p:nvSpPr>
        <p:spPr>
          <a:xfrm>
            <a:off x="2048351"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KROK #1</a:t>
            </a:r>
            <a:endParaRPr lang="sk-SK" noProof="0"/>
          </a:p>
        </p:txBody>
      </p:sp>
      <p:sp>
        <p:nvSpPr>
          <p:cNvPr id="34" name="Text Placeholder 3">
            <a:extLst>
              <a:ext uri="{FF2B5EF4-FFF2-40B4-BE49-F238E27FC236}">
                <a16:creationId xmlns:a16="http://schemas.microsoft.com/office/drawing/2014/main" id="{7CC52FB7-8EAB-48A9-8C9E-55EADBE5F4B4}"/>
              </a:ext>
            </a:extLst>
          </p:cNvPr>
          <p:cNvSpPr>
            <a:spLocks noGrp="1"/>
          </p:cNvSpPr>
          <p:nvPr>
            <p:ph type="body" sz="quarter" idx="28" hasCustomPrompt="1"/>
          </p:nvPr>
        </p:nvSpPr>
        <p:spPr>
          <a:xfrm>
            <a:off x="3847924"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5" name="Text Placeholder 3">
            <a:extLst>
              <a:ext uri="{FF2B5EF4-FFF2-40B4-BE49-F238E27FC236}">
                <a16:creationId xmlns:a16="http://schemas.microsoft.com/office/drawing/2014/main" id="{89234661-F66E-45F0-815C-9B4D24A40758}"/>
              </a:ext>
            </a:extLst>
          </p:cNvPr>
          <p:cNvSpPr>
            <a:spLocks noGrp="1"/>
          </p:cNvSpPr>
          <p:nvPr>
            <p:ph type="body" sz="quarter" idx="29" hasCustomPrompt="1"/>
          </p:nvPr>
        </p:nvSpPr>
        <p:spPr>
          <a:xfrm>
            <a:off x="3854706"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38" name="Text Placeholder 3">
            <a:extLst>
              <a:ext uri="{FF2B5EF4-FFF2-40B4-BE49-F238E27FC236}">
                <a16:creationId xmlns:a16="http://schemas.microsoft.com/office/drawing/2014/main" id="{095C06D2-9BB3-4487-B0F4-ED3100D6D7D9}"/>
              </a:ext>
            </a:extLst>
          </p:cNvPr>
          <p:cNvSpPr>
            <a:spLocks noGrp="1"/>
          </p:cNvSpPr>
          <p:nvPr>
            <p:ph type="body" sz="quarter" idx="30" hasCustomPrompt="1"/>
          </p:nvPr>
        </p:nvSpPr>
        <p:spPr>
          <a:xfrm>
            <a:off x="4333743"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KROK #2</a:t>
            </a:r>
            <a:endParaRPr lang="sk-SK" noProof="0"/>
          </a:p>
        </p:txBody>
      </p:sp>
      <p:sp>
        <p:nvSpPr>
          <p:cNvPr id="39" name="Text Placeholder 3">
            <a:extLst>
              <a:ext uri="{FF2B5EF4-FFF2-40B4-BE49-F238E27FC236}">
                <a16:creationId xmlns:a16="http://schemas.microsoft.com/office/drawing/2014/main" id="{F26579AC-E919-4ED1-AF16-4C32490C0C65}"/>
              </a:ext>
            </a:extLst>
          </p:cNvPr>
          <p:cNvSpPr>
            <a:spLocks noGrp="1"/>
          </p:cNvSpPr>
          <p:nvPr>
            <p:ph type="body" sz="quarter" idx="31" hasCustomPrompt="1"/>
          </p:nvPr>
        </p:nvSpPr>
        <p:spPr>
          <a:xfrm>
            <a:off x="6114266"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40" name="Text Placeholder 3">
            <a:extLst>
              <a:ext uri="{FF2B5EF4-FFF2-40B4-BE49-F238E27FC236}">
                <a16:creationId xmlns:a16="http://schemas.microsoft.com/office/drawing/2014/main" id="{ACF9455E-5DDD-4CDA-ADC1-8BB4F6B627A6}"/>
              </a:ext>
            </a:extLst>
          </p:cNvPr>
          <p:cNvSpPr>
            <a:spLocks noGrp="1"/>
          </p:cNvSpPr>
          <p:nvPr>
            <p:ph type="body" sz="quarter" idx="32" hasCustomPrompt="1"/>
          </p:nvPr>
        </p:nvSpPr>
        <p:spPr>
          <a:xfrm>
            <a:off x="6121048"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43" name="Text Placeholder 3">
            <a:extLst>
              <a:ext uri="{FF2B5EF4-FFF2-40B4-BE49-F238E27FC236}">
                <a16:creationId xmlns:a16="http://schemas.microsoft.com/office/drawing/2014/main" id="{C715FE2B-1992-4351-8614-4784A16DD58F}"/>
              </a:ext>
            </a:extLst>
          </p:cNvPr>
          <p:cNvSpPr>
            <a:spLocks noGrp="1"/>
          </p:cNvSpPr>
          <p:nvPr>
            <p:ph type="body" sz="quarter" idx="33" hasCustomPrompt="1"/>
          </p:nvPr>
        </p:nvSpPr>
        <p:spPr>
          <a:xfrm>
            <a:off x="6504835"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KROK #3</a:t>
            </a:r>
            <a:endParaRPr lang="sk-SK" noProof="0"/>
          </a:p>
        </p:txBody>
      </p:sp>
      <p:sp>
        <p:nvSpPr>
          <p:cNvPr id="44" name="Text Placeholder 3">
            <a:extLst>
              <a:ext uri="{FF2B5EF4-FFF2-40B4-BE49-F238E27FC236}">
                <a16:creationId xmlns:a16="http://schemas.microsoft.com/office/drawing/2014/main" id="{AFD38432-8443-4CDB-B733-597D5BB2E789}"/>
              </a:ext>
            </a:extLst>
          </p:cNvPr>
          <p:cNvSpPr>
            <a:spLocks noGrp="1"/>
          </p:cNvSpPr>
          <p:nvPr>
            <p:ph type="body" sz="quarter" idx="34" hasCustomPrompt="1"/>
          </p:nvPr>
        </p:nvSpPr>
        <p:spPr>
          <a:xfrm>
            <a:off x="8437758"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45" name="Text Placeholder 3">
            <a:extLst>
              <a:ext uri="{FF2B5EF4-FFF2-40B4-BE49-F238E27FC236}">
                <a16:creationId xmlns:a16="http://schemas.microsoft.com/office/drawing/2014/main" id="{B07D218C-BB17-4349-9599-782F2E2D98C7}"/>
              </a:ext>
            </a:extLst>
          </p:cNvPr>
          <p:cNvSpPr>
            <a:spLocks noGrp="1"/>
          </p:cNvSpPr>
          <p:nvPr>
            <p:ph type="body" sz="quarter" idx="35" hasCustomPrompt="1"/>
          </p:nvPr>
        </p:nvSpPr>
        <p:spPr>
          <a:xfrm>
            <a:off x="8444540"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46" name="Text Placeholder 3">
            <a:extLst>
              <a:ext uri="{FF2B5EF4-FFF2-40B4-BE49-F238E27FC236}">
                <a16:creationId xmlns:a16="http://schemas.microsoft.com/office/drawing/2014/main" id="{9B02B56F-A2A2-4A8B-B772-9A07D835058C}"/>
              </a:ext>
            </a:extLst>
          </p:cNvPr>
          <p:cNvSpPr>
            <a:spLocks noGrp="1"/>
          </p:cNvSpPr>
          <p:nvPr>
            <p:ph type="body" sz="quarter" idx="36" hasCustomPrompt="1"/>
          </p:nvPr>
        </p:nvSpPr>
        <p:spPr>
          <a:xfrm>
            <a:off x="8666402"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KROK #4</a:t>
            </a:r>
            <a:endParaRPr lang="sk-SK" noProof="0"/>
          </a:p>
        </p:txBody>
      </p:sp>
      <p:pic>
        <p:nvPicPr>
          <p:cNvPr id="47" name="Grafický objekt 46">
            <a:extLst>
              <a:ext uri="{FF2B5EF4-FFF2-40B4-BE49-F238E27FC236}">
                <a16:creationId xmlns:a16="http://schemas.microsoft.com/office/drawing/2014/main" id="{797E790D-76FB-4F3D-B887-08805326A3E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9" name="Text Placeholder 3">
            <a:extLst>
              <a:ext uri="{FF2B5EF4-FFF2-40B4-BE49-F238E27FC236}">
                <a16:creationId xmlns:a16="http://schemas.microsoft.com/office/drawing/2014/main" id="{EC9A61C6-9909-44E3-BED3-7166923A424D}"/>
              </a:ext>
            </a:extLst>
          </p:cNvPr>
          <p:cNvSpPr>
            <a:spLocks noGrp="1"/>
          </p:cNvSpPr>
          <p:nvPr>
            <p:ph type="body" sz="quarter" idx="19" hasCustomPrompt="1"/>
          </p:nvPr>
        </p:nvSpPr>
        <p:spPr>
          <a:xfrm>
            <a:off x="6119543" y="1985241"/>
            <a:ext cx="454082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pulvinar ultricies, purus lectus malesuada libero, sit amet commodo magna eros quis urna.</a:t>
            </a:r>
          </a:p>
        </p:txBody>
      </p:sp>
      <p:cxnSp>
        <p:nvCxnSpPr>
          <p:cNvPr id="50" name="Straight Connector 9">
            <a:extLst>
              <a:ext uri="{FF2B5EF4-FFF2-40B4-BE49-F238E27FC236}">
                <a16:creationId xmlns:a16="http://schemas.microsoft.com/office/drawing/2014/main" id="{24C06AEF-BA44-4B89-8693-28C78A58BA4C}"/>
              </a:ext>
            </a:extLst>
          </p:cNvPr>
          <p:cNvCxnSpPr>
            <a:cxnSpLocks/>
          </p:cNvCxnSpPr>
          <p:nvPr userDrawn="1"/>
        </p:nvCxnSpPr>
        <p:spPr>
          <a:xfrm>
            <a:off x="6119544" y="1735464"/>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1" name="Title Placeholder 1">
            <a:extLst>
              <a:ext uri="{FF2B5EF4-FFF2-40B4-BE49-F238E27FC236}">
                <a16:creationId xmlns:a16="http://schemas.microsoft.com/office/drawing/2014/main" id="{50B5ECCA-FE38-43E7-91A8-A48228D8D790}"/>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t>
            </a:r>
            <a:r>
              <a:rPr lang="en-US" err="1"/>
              <a:t>šípky</a:t>
            </a:r>
            <a:r>
              <a:rPr lang="en-US"/>
              <a:t> /</a:t>
            </a:r>
            <a:r>
              <a:rPr lang="en-US" err="1"/>
              <a:t>proces</a:t>
            </a:r>
            <a:r>
              <a:rPr lang="en-US"/>
              <a:t> 4x</a:t>
            </a:r>
          </a:p>
        </p:txBody>
      </p:sp>
      <p:pic>
        <p:nvPicPr>
          <p:cNvPr id="52" name="Grafický objekt 51">
            <a:extLst>
              <a:ext uri="{FF2B5EF4-FFF2-40B4-BE49-F238E27FC236}">
                <a16:creationId xmlns:a16="http://schemas.microsoft.com/office/drawing/2014/main" id="{2DCB203F-F0ED-490A-8E3C-9F51BF66341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6186144"/>
            <a:ext cx="8197697" cy="452780"/>
          </a:xfrm>
          <a:prstGeom prst="rect">
            <a:avLst/>
          </a:prstGeom>
        </p:spPr>
      </p:pic>
    </p:spTree>
    <p:extLst>
      <p:ext uri="{BB962C8B-B14F-4D97-AF65-F5344CB8AC3E}">
        <p14:creationId xmlns:p14="http://schemas.microsoft.com/office/powerpoint/2010/main" val="164039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750" fill="hold"/>
                                        <p:tgtEl>
                                          <p:spTgt spid="47"/>
                                        </p:tgtEl>
                                        <p:attrNameLst>
                                          <p:attrName>ppt_x</p:attrName>
                                        </p:attrNameLst>
                                      </p:cBhvr>
                                      <p:tavLst>
                                        <p:tav tm="0">
                                          <p:val>
                                            <p:strVal val="#ppt_x"/>
                                          </p:val>
                                        </p:tav>
                                        <p:tav tm="100000">
                                          <p:val>
                                            <p:strVal val="#ppt_x"/>
                                          </p:val>
                                        </p:tav>
                                      </p:tavLst>
                                    </p:anim>
                                    <p:anim calcmode="lin" valueType="num">
                                      <p:cBhvr additive="base">
                                        <p:cTn id="8" dur="750" fill="hold"/>
                                        <p:tgtEl>
                                          <p:spTgt spid="47"/>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225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par>
                                <p:cTn id="12" presetID="22" presetClass="entr" presetSubtype="4" fill="hold" grpId="0" nodeType="withEffect">
                                  <p:stCondLst>
                                    <p:cond delay="2250"/>
                                  </p:stCondLst>
                                  <p:childTnLst>
                                    <p:set>
                                      <p:cBhvr>
                                        <p:cTn id="13" dur="1" fill="hold">
                                          <p:stCondLst>
                                            <p:cond delay="0"/>
                                          </p:stCondLst>
                                        </p:cTn>
                                        <p:tgtEl>
                                          <p:spTgt spid="49"/>
                                        </p:tgtEl>
                                        <p:attrNameLst>
                                          <p:attrName>style.visibility</p:attrName>
                                        </p:attrNameLst>
                                      </p:cBhvr>
                                      <p:to>
                                        <p:strVal val="visible"/>
                                      </p:to>
                                    </p:set>
                                    <p:animEffect transition="in" filter="wipe(down)">
                                      <p:cBhvr>
                                        <p:cTn id="14" dur="500"/>
                                        <p:tgtEl>
                                          <p:spTgt spid="49"/>
                                        </p:tgtEl>
                                      </p:cBhvr>
                                    </p:animEffect>
                                  </p:childTnLst>
                                </p:cTn>
                              </p:par>
                              <p:par>
                                <p:cTn id="15" presetID="10" presetClass="entr" presetSubtype="0" fill="hold" grpId="0" nodeType="withEffect">
                                  <p:stCondLst>
                                    <p:cond delay="225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grpId="0" nodeType="withEffect">
                                  <p:stCondLst>
                                    <p:cond delay="250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275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250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2" presetClass="entr" presetSubtype="8" decel="100000"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1000" fill="hold"/>
                                        <p:tgtEl>
                                          <p:spTgt spid="51"/>
                                        </p:tgtEl>
                                        <p:attrNameLst>
                                          <p:attrName>ppt_x</p:attrName>
                                        </p:attrNameLst>
                                      </p:cBhvr>
                                      <p:tavLst>
                                        <p:tav tm="0">
                                          <p:val>
                                            <p:strVal val="0-#ppt_w/2"/>
                                          </p:val>
                                        </p:tav>
                                        <p:tav tm="100000">
                                          <p:val>
                                            <p:strVal val="#ppt_x"/>
                                          </p:val>
                                        </p:tav>
                                      </p:tavLst>
                                    </p:anim>
                                    <p:anim calcmode="lin" valueType="num">
                                      <p:cBhvr additive="base">
                                        <p:cTn id="30" dur="1000" fill="hold"/>
                                        <p:tgtEl>
                                          <p:spTgt spid="51"/>
                                        </p:tgtEl>
                                        <p:attrNameLst>
                                          <p:attrName>ppt_y</p:attrName>
                                        </p:attrNameLst>
                                      </p:cBhvr>
                                      <p:tavLst>
                                        <p:tav tm="0">
                                          <p:val>
                                            <p:strVal val="#ppt_y"/>
                                          </p:val>
                                        </p:tav>
                                        <p:tav tm="100000">
                                          <p:val>
                                            <p:strVal val="#ppt_y"/>
                                          </p:val>
                                        </p:tav>
                                      </p:tavLst>
                                    </p:anim>
                                  </p:childTnLst>
                                </p:cTn>
                              </p:par>
                              <p:par>
                                <p:cTn id="31" presetID="22" presetClass="entr" presetSubtype="8" fill="hold" grpId="0" nodeType="withEffect">
                                  <p:stCondLst>
                                    <p:cond delay="125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grpId="0" nodeType="withEffect">
                                  <p:stCondLst>
                                    <p:cond delay="175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par>
                                <p:cTn id="37" presetID="22" presetClass="entr" presetSubtype="8" fill="hold" grpId="0" nodeType="withEffect">
                                  <p:stCondLst>
                                    <p:cond delay="225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par>
                                <p:cTn id="40" presetID="22" presetClass="entr" presetSubtype="8" fill="hold" grpId="0" nodeType="withEffect">
                                  <p:stCondLst>
                                    <p:cond delay="275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par>
                                <p:cTn id="43" presetID="2" presetClass="entr" presetSubtype="4" fill="hold" grpId="0" nodeType="withEffect">
                                  <p:stCondLst>
                                    <p:cond delay="100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1500" fill="hold"/>
                                        <p:tgtEl>
                                          <p:spTgt spid="31"/>
                                        </p:tgtEl>
                                        <p:attrNameLst>
                                          <p:attrName>ppt_x</p:attrName>
                                        </p:attrNameLst>
                                      </p:cBhvr>
                                      <p:tavLst>
                                        <p:tav tm="0">
                                          <p:val>
                                            <p:strVal val="#ppt_x"/>
                                          </p:val>
                                        </p:tav>
                                        <p:tav tm="100000">
                                          <p:val>
                                            <p:strVal val="#ppt_x"/>
                                          </p:val>
                                        </p:tav>
                                      </p:tavLst>
                                    </p:anim>
                                    <p:anim calcmode="lin" valueType="num">
                                      <p:cBhvr additive="base">
                                        <p:cTn id="46" dur="1500" fill="hold"/>
                                        <p:tgtEl>
                                          <p:spTgt spid="3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3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500" fill="hold"/>
                                        <p:tgtEl>
                                          <p:spTgt spid="34"/>
                                        </p:tgtEl>
                                        <p:attrNameLst>
                                          <p:attrName>ppt_x</p:attrName>
                                        </p:attrNameLst>
                                      </p:cBhvr>
                                      <p:tavLst>
                                        <p:tav tm="0">
                                          <p:val>
                                            <p:strVal val="#ppt_x"/>
                                          </p:val>
                                        </p:tav>
                                        <p:tav tm="100000">
                                          <p:val>
                                            <p:strVal val="#ppt_x"/>
                                          </p:val>
                                        </p:tav>
                                      </p:tavLst>
                                    </p:anim>
                                    <p:anim calcmode="lin" valueType="num">
                                      <p:cBhvr additive="base">
                                        <p:cTn id="50" dur="1500" fill="hold"/>
                                        <p:tgtEl>
                                          <p:spTgt spid="3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60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1500" fill="hold"/>
                                        <p:tgtEl>
                                          <p:spTgt spid="39"/>
                                        </p:tgtEl>
                                        <p:attrNameLst>
                                          <p:attrName>ppt_x</p:attrName>
                                        </p:attrNameLst>
                                      </p:cBhvr>
                                      <p:tavLst>
                                        <p:tav tm="0">
                                          <p:val>
                                            <p:strVal val="#ppt_x"/>
                                          </p:val>
                                        </p:tav>
                                        <p:tav tm="100000">
                                          <p:val>
                                            <p:strVal val="#ppt_x"/>
                                          </p:val>
                                        </p:tav>
                                      </p:tavLst>
                                    </p:anim>
                                    <p:anim calcmode="lin" valueType="num">
                                      <p:cBhvr additive="base">
                                        <p:cTn id="54" dur="1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90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1500" fill="hold"/>
                                        <p:tgtEl>
                                          <p:spTgt spid="44"/>
                                        </p:tgtEl>
                                        <p:attrNameLst>
                                          <p:attrName>ppt_x</p:attrName>
                                        </p:attrNameLst>
                                      </p:cBhvr>
                                      <p:tavLst>
                                        <p:tav tm="0">
                                          <p:val>
                                            <p:strVal val="#ppt_x"/>
                                          </p:val>
                                        </p:tav>
                                        <p:tav tm="100000">
                                          <p:val>
                                            <p:strVal val="#ppt_x"/>
                                          </p:val>
                                        </p:tav>
                                      </p:tavLst>
                                    </p:anim>
                                    <p:anim calcmode="lin" valueType="num">
                                      <p:cBhvr additive="base">
                                        <p:cTn id="58" dur="1500" fill="hold"/>
                                        <p:tgtEl>
                                          <p:spTgt spid="44"/>
                                        </p:tgtEl>
                                        <p:attrNameLst>
                                          <p:attrName>ppt_y</p:attrName>
                                        </p:attrNameLst>
                                      </p:cBhvr>
                                      <p:tavLst>
                                        <p:tav tm="0">
                                          <p:val>
                                            <p:strVal val="1+#ppt_h/2"/>
                                          </p:val>
                                        </p:tav>
                                        <p:tav tm="100000">
                                          <p:val>
                                            <p:strVal val="#ppt_y"/>
                                          </p:val>
                                        </p:tav>
                                      </p:tavLst>
                                    </p:anim>
                                  </p:childTnLst>
                                </p:cTn>
                              </p:par>
                              <p:par>
                                <p:cTn id="59" presetID="22" presetClass="entr" presetSubtype="8" fill="hold" nodeType="withEffect">
                                  <p:stCondLst>
                                    <p:cond delay="250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par>
                                <p:cTn id="62" presetID="2" presetClass="entr" presetSubtype="8" accel="50000" decel="5000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2000" fill="hold"/>
                                        <p:tgtEl>
                                          <p:spTgt spid="42"/>
                                        </p:tgtEl>
                                        <p:attrNameLst>
                                          <p:attrName>ppt_x</p:attrName>
                                        </p:attrNameLst>
                                      </p:cBhvr>
                                      <p:tavLst>
                                        <p:tav tm="0">
                                          <p:val>
                                            <p:strVal val="0-#ppt_w/2"/>
                                          </p:val>
                                        </p:tav>
                                        <p:tav tm="100000">
                                          <p:val>
                                            <p:strVal val="#ppt_x"/>
                                          </p:val>
                                        </p:tav>
                                      </p:tavLst>
                                    </p:anim>
                                    <p:anim calcmode="lin" valueType="num">
                                      <p:cBhvr additive="base">
                                        <p:cTn id="65" dur="2000" fill="hold"/>
                                        <p:tgtEl>
                                          <p:spTgt spid="42"/>
                                        </p:tgtEl>
                                        <p:attrNameLst>
                                          <p:attrName>ppt_y</p:attrName>
                                        </p:attrNameLst>
                                      </p:cBhvr>
                                      <p:tavLst>
                                        <p:tav tm="0">
                                          <p:val>
                                            <p:strVal val="#ppt_y"/>
                                          </p:val>
                                        </p:tav>
                                        <p:tav tm="100000">
                                          <p:val>
                                            <p:strVal val="#ppt_y"/>
                                          </p:val>
                                        </p:tav>
                                      </p:tavLst>
                                    </p:anim>
                                  </p:childTnLst>
                                </p:cTn>
                              </p:par>
                              <p:par>
                                <p:cTn id="66" presetID="2" presetClass="entr" presetSubtype="8" accel="50000" decel="50000" fill="hold" grpId="0" nodeType="withEffect">
                                  <p:stCondLst>
                                    <p:cond delay="30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2000" fill="hold"/>
                                        <p:tgtEl>
                                          <p:spTgt spid="41"/>
                                        </p:tgtEl>
                                        <p:attrNameLst>
                                          <p:attrName>ppt_x</p:attrName>
                                        </p:attrNameLst>
                                      </p:cBhvr>
                                      <p:tavLst>
                                        <p:tav tm="0">
                                          <p:val>
                                            <p:strVal val="0-#ppt_w/2"/>
                                          </p:val>
                                        </p:tav>
                                        <p:tav tm="100000">
                                          <p:val>
                                            <p:strVal val="#ppt_x"/>
                                          </p:val>
                                        </p:tav>
                                      </p:tavLst>
                                    </p:anim>
                                    <p:anim calcmode="lin" valueType="num">
                                      <p:cBhvr additive="base">
                                        <p:cTn id="69" dur="2000" fill="hold"/>
                                        <p:tgtEl>
                                          <p:spTgt spid="41"/>
                                        </p:tgtEl>
                                        <p:attrNameLst>
                                          <p:attrName>ppt_y</p:attrName>
                                        </p:attrNameLst>
                                      </p:cBhvr>
                                      <p:tavLst>
                                        <p:tav tm="0">
                                          <p:val>
                                            <p:strVal val="#ppt_y"/>
                                          </p:val>
                                        </p:tav>
                                        <p:tav tm="100000">
                                          <p:val>
                                            <p:strVal val="#ppt_y"/>
                                          </p:val>
                                        </p:tav>
                                      </p:tavLst>
                                    </p:anim>
                                  </p:childTnLst>
                                </p:cTn>
                              </p:par>
                              <p:par>
                                <p:cTn id="70" presetID="2" presetClass="entr" presetSubtype="8" accel="50000" decel="50000" fill="hold" grpId="0" nodeType="withEffect">
                                  <p:stCondLst>
                                    <p:cond delay="60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2000" fill="hold"/>
                                        <p:tgtEl>
                                          <p:spTgt spid="36"/>
                                        </p:tgtEl>
                                        <p:attrNameLst>
                                          <p:attrName>ppt_x</p:attrName>
                                        </p:attrNameLst>
                                      </p:cBhvr>
                                      <p:tavLst>
                                        <p:tav tm="0">
                                          <p:val>
                                            <p:strVal val="0-#ppt_w/2"/>
                                          </p:val>
                                        </p:tav>
                                        <p:tav tm="100000">
                                          <p:val>
                                            <p:strVal val="#ppt_x"/>
                                          </p:val>
                                        </p:tav>
                                      </p:tavLst>
                                    </p:anim>
                                    <p:anim calcmode="lin" valueType="num">
                                      <p:cBhvr additive="base">
                                        <p:cTn id="73" dur="2000" fill="hold"/>
                                        <p:tgtEl>
                                          <p:spTgt spid="36"/>
                                        </p:tgtEl>
                                        <p:attrNameLst>
                                          <p:attrName>ppt_y</p:attrName>
                                        </p:attrNameLst>
                                      </p:cBhvr>
                                      <p:tavLst>
                                        <p:tav tm="0">
                                          <p:val>
                                            <p:strVal val="#ppt_y"/>
                                          </p:val>
                                        </p:tav>
                                        <p:tav tm="100000">
                                          <p:val>
                                            <p:strVal val="#ppt_y"/>
                                          </p:val>
                                        </p:tav>
                                      </p:tavLst>
                                    </p:anim>
                                  </p:childTnLst>
                                </p:cTn>
                              </p:par>
                              <p:par>
                                <p:cTn id="74" presetID="2" presetClass="entr" presetSubtype="8" accel="50000" decel="50000" fill="hold" grpId="0" nodeType="withEffect">
                                  <p:stCondLst>
                                    <p:cond delay="90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2000" fill="hold"/>
                                        <p:tgtEl>
                                          <p:spTgt spid="37"/>
                                        </p:tgtEl>
                                        <p:attrNameLst>
                                          <p:attrName>ppt_x</p:attrName>
                                        </p:attrNameLst>
                                      </p:cBhvr>
                                      <p:tavLst>
                                        <p:tav tm="0">
                                          <p:val>
                                            <p:strVal val="0-#ppt_w/2"/>
                                          </p:val>
                                        </p:tav>
                                        <p:tav tm="100000">
                                          <p:val>
                                            <p:strVal val="#ppt_x"/>
                                          </p:val>
                                        </p:tav>
                                      </p:tavLst>
                                    </p:anim>
                                    <p:anim calcmode="lin" valueType="num">
                                      <p:cBhvr additive="base">
                                        <p:cTn id="77" dur="2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1" grpId="0" animBg="1"/>
      <p:bldP spid="42" grpId="0" animBg="1"/>
      <p:bldP spid="31" grpId="0">
        <p:tmplLst>
          <p:tmpl>
            <p:tnLst>
              <p:par>
                <p:cTn presetID="2" presetClass="entr" presetSubtype="4" fill="hold" nodeType="withEffect">
                  <p:stCondLst>
                    <p:cond delay="10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500" fill="hold"/>
                        <p:tgtEl>
                          <p:spTgt spid="31"/>
                        </p:tgtEl>
                        <p:attrNameLst>
                          <p:attrName>ppt_x</p:attrName>
                        </p:attrNameLst>
                      </p:cBhvr>
                      <p:tavLst>
                        <p:tav tm="0">
                          <p:val>
                            <p:strVal val="#ppt_x"/>
                          </p:val>
                        </p:tav>
                        <p:tav tm="100000">
                          <p:val>
                            <p:strVal val="#ppt_x"/>
                          </p:val>
                        </p:tav>
                      </p:tavLst>
                    </p:anim>
                    <p:anim calcmode="lin" valueType="num">
                      <p:cBhvr additive="base">
                        <p:cTn dur="1500" fill="hold"/>
                        <p:tgtEl>
                          <p:spTgt spid="31"/>
                        </p:tgtEl>
                        <p:attrNameLst>
                          <p:attrName>ppt_y</p:attrName>
                        </p:attrNameLst>
                      </p:cBhvr>
                      <p:tavLst>
                        <p:tav tm="0">
                          <p:val>
                            <p:strVal val="1+#ppt_h/2"/>
                          </p:val>
                        </p:tav>
                        <p:tav tm="100000">
                          <p:val>
                            <p:strVal val="#ppt_y"/>
                          </p:val>
                        </p:tav>
                      </p:tavLst>
                    </p:anim>
                  </p:childTnLst>
                </p:cTn>
              </p:par>
            </p:tnLst>
          </p:tmpl>
        </p:tmplLst>
      </p:bldP>
      <p:bldP spid="32" grpId="0">
        <p:tmplLst>
          <p:tmpl>
            <p:tnLst>
              <p:par>
                <p:cTn presetID="22" presetClass="entr" presetSubtype="8" fill="hold" nodeType="withEffect">
                  <p:stCondLst>
                    <p:cond delay="12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10" presetClass="entr" presetSubtype="0" fill="hold" nodeType="withEffect">
                  <p:stCondLst>
                    <p:cond delay="2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tmplLst>
          <p:tmpl>
            <p:tnLst>
              <p:par>
                <p:cTn presetID="2" presetClass="entr" presetSubtype="4" fill="hold" nodeType="withEffect">
                  <p:stCondLst>
                    <p:cond delay="13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500" fill="hold"/>
                        <p:tgtEl>
                          <p:spTgt spid="34"/>
                        </p:tgtEl>
                        <p:attrNameLst>
                          <p:attrName>ppt_x</p:attrName>
                        </p:attrNameLst>
                      </p:cBhvr>
                      <p:tavLst>
                        <p:tav tm="0">
                          <p:val>
                            <p:strVal val="#ppt_x"/>
                          </p:val>
                        </p:tav>
                        <p:tav tm="100000">
                          <p:val>
                            <p:strVal val="#ppt_x"/>
                          </p:val>
                        </p:tav>
                      </p:tavLst>
                    </p:anim>
                    <p:anim calcmode="lin" valueType="num">
                      <p:cBhvr additive="base">
                        <p:cTn dur="1500" fill="hold"/>
                        <p:tgtEl>
                          <p:spTgt spid="34"/>
                        </p:tgtEl>
                        <p:attrNameLst>
                          <p:attrName>ppt_y</p:attrName>
                        </p:attrNameLst>
                      </p:cBhvr>
                      <p:tavLst>
                        <p:tav tm="0">
                          <p:val>
                            <p:strVal val="1+#ppt_h/2"/>
                          </p:val>
                        </p:tav>
                        <p:tav tm="100000">
                          <p:val>
                            <p:strVal val="#ppt_y"/>
                          </p:val>
                        </p:tav>
                      </p:tavLst>
                    </p:anim>
                  </p:childTnLst>
                </p:cTn>
              </p:par>
            </p:tnLst>
          </p:tmpl>
        </p:tmplLst>
      </p:bldP>
      <p:bldP spid="35" grpId="0">
        <p:tmplLst>
          <p:tmpl>
            <p:tnLst>
              <p:par>
                <p:cTn presetID="22" presetClass="entr" presetSubtype="8" fill="hold" nodeType="withEffect">
                  <p:stCondLst>
                    <p:cond delay="175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8" grpId="0">
        <p:tmplLst>
          <p:tmpl>
            <p:tnLst>
              <p:par>
                <p:cTn presetID="10" presetClass="entr" presetSubtype="0" fill="hold" nodeType="withEffect">
                  <p:stCondLst>
                    <p:cond delay="2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 presetClass="entr" presetSubtype="4" fill="hold" nodeType="withEffect">
                  <p:stCondLst>
                    <p:cond delay="16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500" fill="hold"/>
                        <p:tgtEl>
                          <p:spTgt spid="39"/>
                        </p:tgtEl>
                        <p:attrNameLst>
                          <p:attrName>ppt_x</p:attrName>
                        </p:attrNameLst>
                      </p:cBhvr>
                      <p:tavLst>
                        <p:tav tm="0">
                          <p:val>
                            <p:strVal val="#ppt_x"/>
                          </p:val>
                        </p:tav>
                        <p:tav tm="100000">
                          <p:val>
                            <p:strVal val="#ppt_x"/>
                          </p:val>
                        </p:tav>
                      </p:tavLst>
                    </p:anim>
                    <p:anim calcmode="lin" valueType="num">
                      <p:cBhvr additive="base">
                        <p:cTn dur="1500" fill="hold"/>
                        <p:tgtEl>
                          <p:spTgt spid="39"/>
                        </p:tgtEl>
                        <p:attrNameLst>
                          <p:attrName>ppt_y</p:attrName>
                        </p:attrNameLst>
                      </p:cBhvr>
                      <p:tavLst>
                        <p:tav tm="0">
                          <p:val>
                            <p:strVal val="1+#ppt_h/2"/>
                          </p:val>
                        </p:tav>
                        <p:tav tm="100000">
                          <p:val>
                            <p:strVal val="#ppt_y"/>
                          </p:val>
                        </p:tav>
                      </p:tavLst>
                    </p:anim>
                  </p:childTnLst>
                </p:cTn>
              </p:par>
            </p:tnLst>
          </p:tmpl>
        </p:tmplLst>
      </p:bldP>
      <p:bldP spid="40" grpId="0">
        <p:tmplLst>
          <p:tmpl>
            <p:tnLst>
              <p:par>
                <p:cTn presetID="22" presetClass="entr" presetSubtype="8" fill="hold" nodeType="withEffect">
                  <p:stCondLst>
                    <p:cond delay="2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10" presetClass="entr" presetSubtype="0" fill="hold" nodeType="withEffect">
                  <p:stCondLst>
                    <p:cond delay="27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 presetClass="entr" presetSubtype="4" fill="hold" nodeType="withEffect">
                  <p:stCondLst>
                    <p:cond delay="19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500" fill="hold"/>
                        <p:tgtEl>
                          <p:spTgt spid="44"/>
                        </p:tgtEl>
                        <p:attrNameLst>
                          <p:attrName>ppt_x</p:attrName>
                        </p:attrNameLst>
                      </p:cBhvr>
                      <p:tavLst>
                        <p:tav tm="0">
                          <p:val>
                            <p:strVal val="#ppt_x"/>
                          </p:val>
                        </p:tav>
                        <p:tav tm="100000">
                          <p:val>
                            <p:strVal val="#ppt_x"/>
                          </p:val>
                        </p:tav>
                      </p:tavLst>
                    </p:anim>
                    <p:anim calcmode="lin" valueType="num">
                      <p:cBhvr additive="base">
                        <p:cTn dur="1500" fill="hold"/>
                        <p:tgtEl>
                          <p:spTgt spid="44"/>
                        </p:tgtEl>
                        <p:attrNameLst>
                          <p:attrName>ppt_y</p:attrName>
                        </p:attrNameLst>
                      </p:cBhvr>
                      <p:tavLst>
                        <p:tav tm="0">
                          <p:val>
                            <p:strVal val="1+#ppt_h/2"/>
                          </p:val>
                        </p:tav>
                        <p:tav tm="100000">
                          <p:val>
                            <p:strVal val="#ppt_y"/>
                          </p:val>
                        </p:tav>
                      </p:tavLst>
                    </p:anim>
                  </p:childTnLst>
                </p:cTn>
              </p:par>
            </p:tnLst>
          </p:tmpl>
        </p:tmplLst>
      </p:bldP>
      <p:bldP spid="45" grpId="0">
        <p:tmplLst>
          <p:tmpl>
            <p:tnLst>
              <p:par>
                <p:cTn presetID="22" presetClass="entr" presetSubtype="8" fill="hold" nodeType="withEffect">
                  <p:stCondLst>
                    <p:cond delay="2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p:tmplLst>
          <p:tmpl>
            <p:tnLst>
              <p:par>
                <p:cTn presetID="10" presetClass="entr" presetSubtype="0" fill="hold" nodeType="withEffect">
                  <p:stCondLst>
                    <p:cond delay="2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9" grpId="0">
        <p:tmplLst>
          <p:tmpl>
            <p:tnLst>
              <p:par>
                <p:cTn presetID="22" presetClass="entr" presetSubtype="4" fill="hold" nodeType="withEffect">
                  <p:stCondLst>
                    <p:cond delay="2250"/>
                  </p:st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1"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7_Infografika sipky 2 /proces 4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šípky</a:t>
            </a:r>
            <a:r>
              <a:rPr lang="en-US"/>
              <a:t> 2 /</a:t>
            </a:r>
            <a:r>
              <a:rPr lang="en-US" err="1"/>
              <a:t>proces</a:t>
            </a:r>
            <a:r>
              <a:rPr lang="en-US"/>
              <a:t> 4x</a:t>
            </a:r>
          </a:p>
        </p:txBody>
      </p:sp>
      <p:grpSp>
        <p:nvGrpSpPr>
          <p:cNvPr id="40" name="Group 36">
            <a:extLst>
              <a:ext uri="{FF2B5EF4-FFF2-40B4-BE49-F238E27FC236}">
                <a16:creationId xmlns:a16="http://schemas.microsoft.com/office/drawing/2014/main" id="{C2373F22-4A92-458D-B6F2-154573C3DE31}"/>
              </a:ext>
            </a:extLst>
          </p:cNvPr>
          <p:cNvGrpSpPr>
            <a:grpSpLocks/>
          </p:cNvGrpSpPr>
          <p:nvPr userDrawn="1"/>
        </p:nvGrpSpPr>
        <p:grpSpPr bwMode="auto">
          <a:xfrm flipH="1">
            <a:off x="4739530" y="4874067"/>
            <a:ext cx="621062" cy="2003239"/>
            <a:chOff x="6475261" y="3892789"/>
            <a:chExt cx="312491" cy="2350577"/>
          </a:xfrm>
          <a:solidFill>
            <a:srgbClr val="ECECEC"/>
          </a:solidFill>
        </p:grpSpPr>
        <p:sp>
          <p:nvSpPr>
            <p:cNvPr id="42" name="Freeform 21">
              <a:extLst>
                <a:ext uri="{FF2B5EF4-FFF2-40B4-BE49-F238E27FC236}">
                  <a16:creationId xmlns:a16="http://schemas.microsoft.com/office/drawing/2014/main" id="{14218A55-B20C-4FB6-8B8C-D2B2EA9C3568}"/>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sp>
          <p:nvSpPr>
            <p:cNvPr id="43" name="Freeform 21">
              <a:extLst>
                <a:ext uri="{FF2B5EF4-FFF2-40B4-BE49-F238E27FC236}">
                  <a16:creationId xmlns:a16="http://schemas.microsoft.com/office/drawing/2014/main" id="{FEC00FC6-C8C3-4EC2-8A80-39ED08BB56D2}"/>
                </a:ext>
              </a:extLst>
            </p:cNvPr>
            <p:cNvSpPr>
              <a:spLocks/>
            </p:cNvSpPr>
            <p:nvPr/>
          </p:nvSpPr>
          <p:spPr bwMode="auto">
            <a:xfrm>
              <a:off x="6475262" y="4610315"/>
              <a:ext cx="312490" cy="163305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grpSp>
      <p:grpSp>
        <p:nvGrpSpPr>
          <p:cNvPr id="68" name="Group 36">
            <a:extLst>
              <a:ext uri="{FF2B5EF4-FFF2-40B4-BE49-F238E27FC236}">
                <a16:creationId xmlns:a16="http://schemas.microsoft.com/office/drawing/2014/main" id="{384F5CFF-6A70-4409-AF4A-8C32ACF0EFE1}"/>
              </a:ext>
            </a:extLst>
          </p:cNvPr>
          <p:cNvGrpSpPr>
            <a:grpSpLocks/>
          </p:cNvGrpSpPr>
          <p:nvPr userDrawn="1"/>
        </p:nvGrpSpPr>
        <p:grpSpPr bwMode="auto">
          <a:xfrm flipH="1">
            <a:off x="5469357" y="3217194"/>
            <a:ext cx="621062" cy="3648798"/>
            <a:chOff x="6475261" y="3892789"/>
            <a:chExt cx="312491" cy="4281458"/>
          </a:xfrm>
          <a:solidFill>
            <a:schemeClr val="accent5"/>
          </a:solidFill>
        </p:grpSpPr>
        <p:sp>
          <p:nvSpPr>
            <p:cNvPr id="69" name="Freeform 21">
              <a:extLst>
                <a:ext uri="{FF2B5EF4-FFF2-40B4-BE49-F238E27FC236}">
                  <a16:creationId xmlns:a16="http://schemas.microsoft.com/office/drawing/2014/main" id="{579C259E-0C2B-45D7-80F9-071593A8ECEA}"/>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sp>
          <p:nvSpPr>
            <p:cNvPr id="70" name="Freeform 21">
              <a:extLst>
                <a:ext uri="{FF2B5EF4-FFF2-40B4-BE49-F238E27FC236}">
                  <a16:creationId xmlns:a16="http://schemas.microsoft.com/office/drawing/2014/main" id="{381FB740-B760-4411-9C68-52DCCB758766}"/>
                </a:ext>
              </a:extLst>
            </p:cNvPr>
            <p:cNvSpPr>
              <a:spLocks/>
            </p:cNvSpPr>
            <p:nvPr/>
          </p:nvSpPr>
          <p:spPr bwMode="auto">
            <a:xfrm>
              <a:off x="6475262" y="4610315"/>
              <a:ext cx="312490" cy="3563932"/>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grpSp>
      <p:grpSp>
        <p:nvGrpSpPr>
          <p:cNvPr id="73" name="Group 36">
            <a:extLst>
              <a:ext uri="{FF2B5EF4-FFF2-40B4-BE49-F238E27FC236}">
                <a16:creationId xmlns:a16="http://schemas.microsoft.com/office/drawing/2014/main" id="{8BA88F26-CD29-4781-8342-10269ECB96AC}"/>
              </a:ext>
            </a:extLst>
          </p:cNvPr>
          <p:cNvGrpSpPr>
            <a:grpSpLocks/>
          </p:cNvGrpSpPr>
          <p:nvPr userDrawn="1"/>
        </p:nvGrpSpPr>
        <p:grpSpPr bwMode="auto">
          <a:xfrm>
            <a:off x="6189917" y="2046976"/>
            <a:ext cx="608433" cy="4811024"/>
            <a:chOff x="6475261" y="3892789"/>
            <a:chExt cx="312490" cy="5645201"/>
          </a:xfrm>
          <a:solidFill>
            <a:schemeClr val="accent3"/>
          </a:solidFill>
        </p:grpSpPr>
        <p:sp>
          <p:nvSpPr>
            <p:cNvPr id="74" name="Freeform 21">
              <a:extLst>
                <a:ext uri="{FF2B5EF4-FFF2-40B4-BE49-F238E27FC236}">
                  <a16:creationId xmlns:a16="http://schemas.microsoft.com/office/drawing/2014/main" id="{7C6DEF3D-8D9B-4548-946F-09F9FF65AEFD}"/>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sp>
          <p:nvSpPr>
            <p:cNvPr id="75" name="Freeform 21">
              <a:extLst>
                <a:ext uri="{FF2B5EF4-FFF2-40B4-BE49-F238E27FC236}">
                  <a16:creationId xmlns:a16="http://schemas.microsoft.com/office/drawing/2014/main" id="{0E7DB205-A98D-4F98-B48E-EBFB0CA08FA5}"/>
                </a:ext>
              </a:extLst>
            </p:cNvPr>
            <p:cNvSpPr>
              <a:spLocks/>
            </p:cNvSpPr>
            <p:nvPr/>
          </p:nvSpPr>
          <p:spPr bwMode="auto">
            <a:xfrm>
              <a:off x="6475261" y="4610315"/>
              <a:ext cx="312490" cy="4927675"/>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grpSp>
      <p:grpSp>
        <p:nvGrpSpPr>
          <p:cNvPr id="78" name="Group 36">
            <a:extLst>
              <a:ext uri="{FF2B5EF4-FFF2-40B4-BE49-F238E27FC236}">
                <a16:creationId xmlns:a16="http://schemas.microsoft.com/office/drawing/2014/main" id="{7DE8FE87-4FA0-4273-9E49-513E010D2A44}"/>
              </a:ext>
            </a:extLst>
          </p:cNvPr>
          <p:cNvGrpSpPr>
            <a:grpSpLocks/>
          </p:cNvGrpSpPr>
          <p:nvPr userDrawn="1"/>
        </p:nvGrpSpPr>
        <p:grpSpPr bwMode="auto">
          <a:xfrm>
            <a:off x="6890940" y="3941968"/>
            <a:ext cx="611754" cy="2928973"/>
            <a:chOff x="6475261" y="3892789"/>
            <a:chExt cx="312491" cy="3436823"/>
          </a:xfrm>
          <a:solidFill>
            <a:schemeClr val="accent6"/>
          </a:solidFill>
        </p:grpSpPr>
        <p:sp>
          <p:nvSpPr>
            <p:cNvPr id="79" name="Freeform 21">
              <a:extLst>
                <a:ext uri="{FF2B5EF4-FFF2-40B4-BE49-F238E27FC236}">
                  <a16:creationId xmlns:a16="http://schemas.microsoft.com/office/drawing/2014/main" id="{DA378B14-6334-4474-8B00-0EE8AA753777}"/>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sp>
          <p:nvSpPr>
            <p:cNvPr id="80" name="Freeform 21">
              <a:extLst>
                <a:ext uri="{FF2B5EF4-FFF2-40B4-BE49-F238E27FC236}">
                  <a16:creationId xmlns:a16="http://schemas.microsoft.com/office/drawing/2014/main" id="{789A4FF0-4E2D-4F27-A9AF-43913AFF3119}"/>
                </a:ext>
              </a:extLst>
            </p:cNvPr>
            <p:cNvSpPr>
              <a:spLocks/>
            </p:cNvSpPr>
            <p:nvPr/>
          </p:nvSpPr>
          <p:spPr bwMode="auto">
            <a:xfrm>
              <a:off x="6475262" y="4610315"/>
              <a:ext cx="312490" cy="2719297"/>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grpSp>
      <p:sp>
        <p:nvSpPr>
          <p:cNvPr id="39" name="Pentagon 6">
            <a:extLst>
              <a:ext uri="{FF2B5EF4-FFF2-40B4-BE49-F238E27FC236}">
                <a16:creationId xmlns:a16="http://schemas.microsoft.com/office/drawing/2014/main" id="{7F2D266F-1980-4F63-AAB5-C9B7010BAB29}"/>
              </a:ext>
            </a:extLst>
          </p:cNvPr>
          <p:cNvSpPr/>
          <p:nvPr userDrawn="1"/>
        </p:nvSpPr>
        <p:spPr>
          <a:xfrm flipH="1">
            <a:off x="3880499" y="4603507"/>
            <a:ext cx="1492646"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rgbClr val="ECECEC"/>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67" name="Pentagon 6">
            <a:extLst>
              <a:ext uri="{FF2B5EF4-FFF2-40B4-BE49-F238E27FC236}">
                <a16:creationId xmlns:a16="http://schemas.microsoft.com/office/drawing/2014/main" id="{32930B3E-A14B-4A78-9207-F77FCDA5A578}"/>
              </a:ext>
            </a:extLst>
          </p:cNvPr>
          <p:cNvSpPr/>
          <p:nvPr userDrawn="1"/>
        </p:nvSpPr>
        <p:spPr>
          <a:xfrm flipH="1">
            <a:off x="4600701" y="2955179"/>
            <a:ext cx="1492646"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5"/>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72" name="Pentagon 6">
            <a:extLst>
              <a:ext uri="{FF2B5EF4-FFF2-40B4-BE49-F238E27FC236}">
                <a16:creationId xmlns:a16="http://schemas.microsoft.com/office/drawing/2014/main" id="{A3A0B919-8BF6-4286-BD17-F7F4C8688DA3}"/>
              </a:ext>
            </a:extLst>
          </p:cNvPr>
          <p:cNvSpPr/>
          <p:nvPr userDrawn="1"/>
        </p:nvSpPr>
        <p:spPr>
          <a:xfrm>
            <a:off x="6186523" y="1784961"/>
            <a:ext cx="1462297"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3"/>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77" name="Pentagon 6">
            <a:extLst>
              <a:ext uri="{FF2B5EF4-FFF2-40B4-BE49-F238E27FC236}">
                <a16:creationId xmlns:a16="http://schemas.microsoft.com/office/drawing/2014/main" id="{123CB401-7804-47E5-B8FF-5DA49306A802}"/>
              </a:ext>
            </a:extLst>
          </p:cNvPr>
          <p:cNvSpPr/>
          <p:nvPr userDrawn="1"/>
        </p:nvSpPr>
        <p:spPr>
          <a:xfrm>
            <a:off x="6887674" y="3679954"/>
            <a:ext cx="1470273"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6"/>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41" name="Text Placeholder 3">
            <a:extLst>
              <a:ext uri="{FF2B5EF4-FFF2-40B4-BE49-F238E27FC236}">
                <a16:creationId xmlns:a16="http://schemas.microsoft.com/office/drawing/2014/main" id="{7AA78015-8051-4306-B91C-42BDA8095F33}"/>
              </a:ext>
            </a:extLst>
          </p:cNvPr>
          <p:cNvSpPr>
            <a:spLocks noGrp="1"/>
          </p:cNvSpPr>
          <p:nvPr>
            <p:ph type="body" sz="quarter" idx="23" hasCustomPrompt="1"/>
          </p:nvPr>
        </p:nvSpPr>
        <p:spPr>
          <a:xfrm>
            <a:off x="8100171" y="2101423"/>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4" name="Text Placeholder 3">
            <a:extLst>
              <a:ext uri="{FF2B5EF4-FFF2-40B4-BE49-F238E27FC236}">
                <a16:creationId xmlns:a16="http://schemas.microsoft.com/office/drawing/2014/main" id="{6D3BDFD4-0E6A-4067-B784-83E130178476}"/>
              </a:ext>
            </a:extLst>
          </p:cNvPr>
          <p:cNvSpPr>
            <a:spLocks noGrp="1"/>
          </p:cNvSpPr>
          <p:nvPr>
            <p:ph type="body" sz="quarter" idx="24" hasCustomPrompt="1"/>
          </p:nvPr>
        </p:nvSpPr>
        <p:spPr>
          <a:xfrm>
            <a:off x="8100171" y="1714709"/>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45" name="Text Placeholder 3">
            <a:extLst>
              <a:ext uri="{FF2B5EF4-FFF2-40B4-BE49-F238E27FC236}">
                <a16:creationId xmlns:a16="http://schemas.microsoft.com/office/drawing/2014/main" id="{2F86C148-70E1-42F3-A268-A91B63A1E28F}"/>
              </a:ext>
            </a:extLst>
          </p:cNvPr>
          <p:cNvSpPr>
            <a:spLocks noGrp="1"/>
          </p:cNvSpPr>
          <p:nvPr>
            <p:ph type="body" sz="quarter" idx="25" hasCustomPrompt="1"/>
          </p:nvPr>
        </p:nvSpPr>
        <p:spPr>
          <a:xfrm>
            <a:off x="8754497" y="3957809"/>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6" name="Text Placeholder 3">
            <a:extLst>
              <a:ext uri="{FF2B5EF4-FFF2-40B4-BE49-F238E27FC236}">
                <a16:creationId xmlns:a16="http://schemas.microsoft.com/office/drawing/2014/main" id="{E8F249B4-57FF-41AF-8E28-144952351BD8}"/>
              </a:ext>
            </a:extLst>
          </p:cNvPr>
          <p:cNvSpPr>
            <a:spLocks noGrp="1"/>
          </p:cNvSpPr>
          <p:nvPr>
            <p:ph type="body" sz="quarter" idx="26" hasCustomPrompt="1"/>
          </p:nvPr>
        </p:nvSpPr>
        <p:spPr>
          <a:xfrm>
            <a:off x="8754497" y="3571095"/>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47" name="Text Placeholder 3">
            <a:extLst>
              <a:ext uri="{FF2B5EF4-FFF2-40B4-BE49-F238E27FC236}">
                <a16:creationId xmlns:a16="http://schemas.microsoft.com/office/drawing/2014/main" id="{D7C27760-7177-478C-8617-C417537C86BE}"/>
              </a:ext>
            </a:extLst>
          </p:cNvPr>
          <p:cNvSpPr>
            <a:spLocks noGrp="1"/>
          </p:cNvSpPr>
          <p:nvPr>
            <p:ph type="body" sz="quarter" idx="29" hasCustomPrompt="1"/>
          </p:nvPr>
        </p:nvSpPr>
        <p:spPr>
          <a:xfrm>
            <a:off x="515447" y="4844239"/>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8" name="Text Placeholder 3">
            <a:extLst>
              <a:ext uri="{FF2B5EF4-FFF2-40B4-BE49-F238E27FC236}">
                <a16:creationId xmlns:a16="http://schemas.microsoft.com/office/drawing/2014/main" id="{F44B4A4D-8953-4EFF-B8D4-73ED7818E982}"/>
              </a:ext>
            </a:extLst>
          </p:cNvPr>
          <p:cNvSpPr>
            <a:spLocks noGrp="1"/>
          </p:cNvSpPr>
          <p:nvPr>
            <p:ph type="body" sz="quarter" idx="30" hasCustomPrompt="1"/>
          </p:nvPr>
        </p:nvSpPr>
        <p:spPr>
          <a:xfrm>
            <a:off x="515447" y="4457525"/>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#4</a:t>
            </a:r>
            <a:endParaRPr lang="sk-SK" noProof="0"/>
          </a:p>
        </p:txBody>
      </p:sp>
      <p:sp>
        <p:nvSpPr>
          <p:cNvPr id="49" name="Text Placeholder 3">
            <a:extLst>
              <a:ext uri="{FF2B5EF4-FFF2-40B4-BE49-F238E27FC236}">
                <a16:creationId xmlns:a16="http://schemas.microsoft.com/office/drawing/2014/main" id="{BDF16704-655F-4B24-81A0-467621A8E018}"/>
              </a:ext>
            </a:extLst>
          </p:cNvPr>
          <p:cNvSpPr>
            <a:spLocks noGrp="1"/>
          </p:cNvSpPr>
          <p:nvPr>
            <p:ph type="body" sz="quarter" idx="31" hasCustomPrompt="1"/>
          </p:nvPr>
        </p:nvSpPr>
        <p:spPr>
          <a:xfrm>
            <a:off x="1139603" y="3217194"/>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0" name="Text Placeholder 3">
            <a:extLst>
              <a:ext uri="{FF2B5EF4-FFF2-40B4-BE49-F238E27FC236}">
                <a16:creationId xmlns:a16="http://schemas.microsoft.com/office/drawing/2014/main" id="{2D08F6EF-F03E-432B-B81B-F0D56FD1FA1F}"/>
              </a:ext>
            </a:extLst>
          </p:cNvPr>
          <p:cNvSpPr>
            <a:spLocks noGrp="1"/>
          </p:cNvSpPr>
          <p:nvPr>
            <p:ph type="body" sz="quarter" idx="32" hasCustomPrompt="1"/>
          </p:nvPr>
        </p:nvSpPr>
        <p:spPr>
          <a:xfrm>
            <a:off x="1139603" y="2830480"/>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51" name="Text Placeholder 3">
            <a:extLst>
              <a:ext uri="{FF2B5EF4-FFF2-40B4-BE49-F238E27FC236}">
                <a16:creationId xmlns:a16="http://schemas.microsoft.com/office/drawing/2014/main" id="{7DAC0B00-18D2-4976-A715-C3B80118B057}"/>
              </a:ext>
            </a:extLst>
          </p:cNvPr>
          <p:cNvSpPr>
            <a:spLocks noGrp="1"/>
          </p:cNvSpPr>
          <p:nvPr>
            <p:ph type="body" sz="quarter" idx="27" hasCustomPrompt="1"/>
          </p:nvPr>
        </p:nvSpPr>
        <p:spPr>
          <a:xfrm>
            <a:off x="6907676" y="1904074"/>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a:t>
            </a:r>
            <a:endParaRPr lang="sk-SK" noProof="0"/>
          </a:p>
        </p:txBody>
      </p:sp>
      <p:sp>
        <p:nvSpPr>
          <p:cNvPr id="55" name="Text Placeholder 3">
            <a:extLst>
              <a:ext uri="{FF2B5EF4-FFF2-40B4-BE49-F238E27FC236}">
                <a16:creationId xmlns:a16="http://schemas.microsoft.com/office/drawing/2014/main" id="{B45A175E-3D66-4D11-B641-9535E8461F82}"/>
              </a:ext>
            </a:extLst>
          </p:cNvPr>
          <p:cNvSpPr>
            <a:spLocks noGrp="1"/>
          </p:cNvSpPr>
          <p:nvPr>
            <p:ph type="body" sz="quarter" idx="33" hasCustomPrompt="1"/>
          </p:nvPr>
        </p:nvSpPr>
        <p:spPr>
          <a:xfrm>
            <a:off x="4808278" y="3094460"/>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a:t>
            </a:r>
            <a:endParaRPr lang="sk-SK" noProof="0"/>
          </a:p>
        </p:txBody>
      </p:sp>
      <p:sp>
        <p:nvSpPr>
          <p:cNvPr id="56" name="Text Placeholder 3">
            <a:extLst>
              <a:ext uri="{FF2B5EF4-FFF2-40B4-BE49-F238E27FC236}">
                <a16:creationId xmlns:a16="http://schemas.microsoft.com/office/drawing/2014/main" id="{CEA1190E-95B0-4026-AC77-89ADE9FAFF73}"/>
              </a:ext>
            </a:extLst>
          </p:cNvPr>
          <p:cNvSpPr>
            <a:spLocks noGrp="1"/>
          </p:cNvSpPr>
          <p:nvPr>
            <p:ph type="body" sz="quarter" idx="34" hasCustomPrompt="1"/>
          </p:nvPr>
        </p:nvSpPr>
        <p:spPr>
          <a:xfrm>
            <a:off x="7454826" y="3802767"/>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#3</a:t>
            </a:r>
            <a:endParaRPr lang="sk-SK" noProof="0"/>
          </a:p>
        </p:txBody>
      </p:sp>
      <p:sp>
        <p:nvSpPr>
          <p:cNvPr id="57" name="Text Placeholder 3">
            <a:extLst>
              <a:ext uri="{FF2B5EF4-FFF2-40B4-BE49-F238E27FC236}">
                <a16:creationId xmlns:a16="http://schemas.microsoft.com/office/drawing/2014/main" id="{FCAFFCDD-50AE-4D7E-9DE7-9CA7F5351D84}"/>
              </a:ext>
            </a:extLst>
          </p:cNvPr>
          <p:cNvSpPr>
            <a:spLocks noGrp="1"/>
          </p:cNvSpPr>
          <p:nvPr>
            <p:ph type="body" sz="quarter" idx="35" hasCustomPrompt="1"/>
          </p:nvPr>
        </p:nvSpPr>
        <p:spPr>
          <a:xfrm>
            <a:off x="4087725" y="4726107"/>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#4</a:t>
            </a:r>
            <a:endParaRPr lang="sk-SK" noProof="0"/>
          </a:p>
        </p:txBody>
      </p:sp>
    </p:spTree>
    <p:extLst>
      <p:ext uri="{BB962C8B-B14F-4D97-AF65-F5344CB8AC3E}">
        <p14:creationId xmlns:p14="http://schemas.microsoft.com/office/powerpoint/2010/main" val="374888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500"/>
                                        <p:tgtEl>
                                          <p:spTgt spid="73"/>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72"/>
                                        </p:tgtEl>
                                        <p:attrNameLst>
                                          <p:attrName>style.visibility</p:attrName>
                                        </p:attrNameLst>
                                      </p:cBhvr>
                                      <p:to>
                                        <p:strVal val="visible"/>
                                      </p:to>
                                    </p:set>
                                    <p:animEffect transition="in" filter="wipe(left)">
                                      <p:cBhvr>
                                        <p:cTn id="18" dur="500"/>
                                        <p:tgtEl>
                                          <p:spTgt spid="72"/>
                                        </p:tgtEl>
                                      </p:cBhvr>
                                    </p:animEffect>
                                  </p:childTnLst>
                                </p:cTn>
                              </p:par>
                              <p:par>
                                <p:cTn id="19" presetID="22" presetClass="entr" presetSubtype="4" fill="hold" nodeType="withEffect">
                                  <p:stCondLst>
                                    <p:cond delay="1000"/>
                                  </p:stCondLst>
                                  <p:childTnLst>
                                    <p:set>
                                      <p:cBhvr>
                                        <p:cTn id="20" dur="1" fill="hold">
                                          <p:stCondLst>
                                            <p:cond delay="0"/>
                                          </p:stCondLst>
                                        </p:cTn>
                                        <p:tgtEl>
                                          <p:spTgt spid="68"/>
                                        </p:tgtEl>
                                        <p:attrNameLst>
                                          <p:attrName>style.visibility</p:attrName>
                                        </p:attrNameLst>
                                      </p:cBhvr>
                                      <p:to>
                                        <p:strVal val="visible"/>
                                      </p:to>
                                    </p:set>
                                    <p:animEffect transition="in" filter="wipe(down)">
                                      <p:cBhvr>
                                        <p:cTn id="21" dur="500"/>
                                        <p:tgtEl>
                                          <p:spTgt spid="68"/>
                                        </p:tgtEl>
                                      </p:cBhvr>
                                    </p:animEffect>
                                  </p:childTnLst>
                                </p:cTn>
                              </p:par>
                              <p:par>
                                <p:cTn id="22" presetID="22" presetClass="entr" presetSubtype="2" fill="hold" grpId="0" nodeType="withEffect">
                                  <p:stCondLst>
                                    <p:cond delay="1250"/>
                                  </p:stCondLst>
                                  <p:childTnLst>
                                    <p:set>
                                      <p:cBhvr>
                                        <p:cTn id="23" dur="1" fill="hold">
                                          <p:stCondLst>
                                            <p:cond delay="0"/>
                                          </p:stCondLst>
                                        </p:cTn>
                                        <p:tgtEl>
                                          <p:spTgt spid="67"/>
                                        </p:tgtEl>
                                        <p:attrNameLst>
                                          <p:attrName>style.visibility</p:attrName>
                                        </p:attrNameLst>
                                      </p:cBhvr>
                                      <p:to>
                                        <p:strVal val="visible"/>
                                      </p:to>
                                    </p:set>
                                    <p:animEffect transition="in" filter="wipe(right)">
                                      <p:cBhvr>
                                        <p:cTn id="24" dur="500"/>
                                        <p:tgtEl>
                                          <p:spTgt spid="67"/>
                                        </p:tgtEl>
                                      </p:cBhvr>
                                    </p:animEffect>
                                  </p:childTnLst>
                                </p:cTn>
                              </p:par>
                              <p:par>
                                <p:cTn id="25" presetID="22" presetClass="entr" presetSubtype="4" fill="hold" nodeType="withEffect">
                                  <p:stCondLst>
                                    <p:cond delay="2000"/>
                                  </p:stCondLst>
                                  <p:childTnLst>
                                    <p:set>
                                      <p:cBhvr>
                                        <p:cTn id="26" dur="1" fill="hold">
                                          <p:stCondLst>
                                            <p:cond delay="0"/>
                                          </p:stCondLst>
                                        </p:cTn>
                                        <p:tgtEl>
                                          <p:spTgt spid="78"/>
                                        </p:tgtEl>
                                        <p:attrNameLst>
                                          <p:attrName>style.visibility</p:attrName>
                                        </p:attrNameLst>
                                      </p:cBhvr>
                                      <p:to>
                                        <p:strVal val="visible"/>
                                      </p:to>
                                    </p:set>
                                    <p:animEffect transition="in" filter="wipe(down)">
                                      <p:cBhvr>
                                        <p:cTn id="27" dur="500"/>
                                        <p:tgtEl>
                                          <p:spTgt spid="78"/>
                                        </p:tgtEl>
                                      </p:cBhvr>
                                    </p:animEffect>
                                  </p:childTnLst>
                                </p:cTn>
                              </p:par>
                              <p:par>
                                <p:cTn id="28" presetID="22" presetClass="entr" presetSubtype="8" fill="hold" grpId="0" nodeType="withEffect">
                                  <p:stCondLst>
                                    <p:cond delay="2250"/>
                                  </p:stCondLst>
                                  <p:childTnLst>
                                    <p:set>
                                      <p:cBhvr>
                                        <p:cTn id="29" dur="1" fill="hold">
                                          <p:stCondLst>
                                            <p:cond delay="0"/>
                                          </p:stCondLst>
                                        </p:cTn>
                                        <p:tgtEl>
                                          <p:spTgt spid="77"/>
                                        </p:tgtEl>
                                        <p:attrNameLst>
                                          <p:attrName>style.visibility</p:attrName>
                                        </p:attrNameLst>
                                      </p:cBhvr>
                                      <p:to>
                                        <p:strVal val="visible"/>
                                      </p:to>
                                    </p:set>
                                    <p:animEffect transition="in" filter="wipe(left)">
                                      <p:cBhvr>
                                        <p:cTn id="30" dur="500"/>
                                        <p:tgtEl>
                                          <p:spTgt spid="77"/>
                                        </p:tgtEl>
                                      </p:cBhvr>
                                    </p:animEffect>
                                  </p:childTnLst>
                                </p:cTn>
                              </p:par>
                              <p:par>
                                <p:cTn id="31" presetID="22" presetClass="entr" presetSubtype="4" fill="hold" nodeType="withEffect">
                                  <p:stCondLst>
                                    <p:cond delay="300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22" presetClass="entr" presetSubtype="2" fill="hold" grpId="0" nodeType="withEffect">
                                  <p:stCondLst>
                                    <p:cond delay="325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par>
                                <p:cTn id="37" presetID="2" presetClass="entr" presetSubtype="4" decel="100000" fill="hold" grpId="0" nodeType="withEffect">
                                  <p:stCondLst>
                                    <p:cond delay="2250"/>
                                  </p:stCondLst>
                                  <p:childTnLst>
                                    <p:set>
                                      <p:cBhvr>
                                        <p:cTn id="38" dur="1" fill="hold">
                                          <p:stCondLst>
                                            <p:cond delay="0"/>
                                          </p:stCondLst>
                                        </p:cTn>
                                        <p:tgtEl>
                                          <p:spTgt spid="44">
                                            <p:txEl>
                                              <p:pRg st="0" end="0"/>
                                            </p:txEl>
                                          </p:spTgt>
                                        </p:tgtEl>
                                        <p:attrNameLst>
                                          <p:attrName>style.visibility</p:attrName>
                                        </p:attrNameLst>
                                      </p:cBhvr>
                                      <p:to>
                                        <p:strVal val="visible"/>
                                      </p:to>
                                    </p:set>
                                    <p:anim calcmode="lin" valueType="num">
                                      <p:cBhvr additive="base">
                                        <p:cTn id="39"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4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750" fill="hold"/>
                                        <p:tgtEl>
                                          <p:spTgt spid="41"/>
                                        </p:tgtEl>
                                        <p:attrNameLst>
                                          <p:attrName>ppt_x</p:attrName>
                                        </p:attrNameLst>
                                      </p:cBhvr>
                                      <p:tavLst>
                                        <p:tav tm="0">
                                          <p:val>
                                            <p:strVal val="#ppt_x"/>
                                          </p:val>
                                        </p:tav>
                                        <p:tav tm="100000">
                                          <p:val>
                                            <p:strVal val="#ppt_x"/>
                                          </p:val>
                                        </p:tav>
                                      </p:tavLst>
                                    </p:anim>
                                    <p:anim calcmode="lin" valueType="num">
                                      <p:cBhvr additive="base">
                                        <p:cTn id="44" dur="75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750"/>
                                  </p:stCondLst>
                                  <p:childTnLst>
                                    <p:set>
                                      <p:cBhvr>
                                        <p:cTn id="46" dur="1" fill="hold">
                                          <p:stCondLst>
                                            <p:cond delay="0"/>
                                          </p:stCondLst>
                                        </p:cTn>
                                        <p:tgtEl>
                                          <p:spTgt spid="50">
                                            <p:txEl>
                                              <p:pRg st="0" end="0"/>
                                            </p:txEl>
                                          </p:spTgt>
                                        </p:tgtEl>
                                        <p:attrNameLst>
                                          <p:attrName>style.visibility</p:attrName>
                                        </p:attrNameLst>
                                      </p:cBhvr>
                                      <p:to>
                                        <p:strVal val="visible"/>
                                      </p:to>
                                    </p:set>
                                    <p:anim calcmode="lin" valueType="num">
                                      <p:cBhvr additive="base">
                                        <p:cTn id="47" dur="75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50">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30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3250"/>
                                  </p:stCondLst>
                                  <p:childTnLst>
                                    <p:set>
                                      <p:cBhvr>
                                        <p:cTn id="54" dur="1" fill="hold">
                                          <p:stCondLst>
                                            <p:cond delay="0"/>
                                          </p:stCondLst>
                                        </p:cTn>
                                        <p:tgtEl>
                                          <p:spTgt spid="46">
                                            <p:txEl>
                                              <p:pRg st="0" end="0"/>
                                            </p:txEl>
                                          </p:spTgt>
                                        </p:tgtEl>
                                        <p:attrNameLst>
                                          <p:attrName>style.visibility</p:attrName>
                                        </p:attrNameLst>
                                      </p:cBhvr>
                                      <p:to>
                                        <p:strVal val="visible"/>
                                      </p:to>
                                    </p:set>
                                    <p:anim calcmode="lin" valueType="num">
                                      <p:cBhvr additive="base">
                                        <p:cTn id="55" dur="75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46">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350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750" fill="hold"/>
                                        <p:tgtEl>
                                          <p:spTgt spid="45"/>
                                        </p:tgtEl>
                                        <p:attrNameLst>
                                          <p:attrName>ppt_x</p:attrName>
                                        </p:attrNameLst>
                                      </p:cBhvr>
                                      <p:tavLst>
                                        <p:tav tm="0">
                                          <p:val>
                                            <p:strVal val="#ppt_x"/>
                                          </p:val>
                                        </p:tav>
                                        <p:tav tm="100000">
                                          <p:val>
                                            <p:strVal val="#ppt_x"/>
                                          </p:val>
                                        </p:tav>
                                      </p:tavLst>
                                    </p:anim>
                                    <p:anim calcmode="lin" valueType="num">
                                      <p:cBhvr additive="base">
                                        <p:cTn id="60" dur="75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3750"/>
                                  </p:stCondLst>
                                  <p:childTnLst>
                                    <p:set>
                                      <p:cBhvr>
                                        <p:cTn id="62" dur="1" fill="hold">
                                          <p:stCondLst>
                                            <p:cond delay="0"/>
                                          </p:stCondLst>
                                        </p:cTn>
                                        <p:tgtEl>
                                          <p:spTgt spid="48">
                                            <p:txEl>
                                              <p:pRg st="0" end="0"/>
                                            </p:txEl>
                                          </p:spTgt>
                                        </p:tgtEl>
                                        <p:attrNameLst>
                                          <p:attrName>style.visibility</p:attrName>
                                        </p:attrNameLst>
                                      </p:cBhvr>
                                      <p:to>
                                        <p:strVal val="visible"/>
                                      </p:to>
                                    </p:set>
                                    <p:anim calcmode="lin" valueType="num">
                                      <p:cBhvr additive="base">
                                        <p:cTn id="63"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48">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400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750" fill="hold"/>
                                        <p:tgtEl>
                                          <p:spTgt spid="47"/>
                                        </p:tgtEl>
                                        <p:attrNameLst>
                                          <p:attrName>ppt_x</p:attrName>
                                        </p:attrNameLst>
                                      </p:cBhvr>
                                      <p:tavLst>
                                        <p:tav tm="0">
                                          <p:val>
                                            <p:strVal val="#ppt_x"/>
                                          </p:val>
                                        </p:tav>
                                        <p:tav tm="100000">
                                          <p:val>
                                            <p:strVal val="#ppt_x"/>
                                          </p:val>
                                        </p:tav>
                                      </p:tavLst>
                                    </p:anim>
                                    <p:anim calcmode="lin" valueType="num">
                                      <p:cBhvr additive="base">
                                        <p:cTn id="68" dur="750" fill="hold"/>
                                        <p:tgtEl>
                                          <p:spTgt spid="47"/>
                                        </p:tgtEl>
                                        <p:attrNameLst>
                                          <p:attrName>ppt_y</p:attrName>
                                        </p:attrNameLst>
                                      </p:cBhvr>
                                      <p:tavLst>
                                        <p:tav tm="0">
                                          <p:val>
                                            <p:strVal val="1+#ppt_h/2"/>
                                          </p:val>
                                        </p:tav>
                                        <p:tav tm="100000">
                                          <p:val>
                                            <p:strVal val="#ppt_y"/>
                                          </p:val>
                                        </p:tav>
                                      </p:tavLst>
                                    </p:anim>
                                  </p:childTnLst>
                                </p:cTn>
                              </p:par>
                              <p:par>
                                <p:cTn id="69" presetID="22" presetClass="entr" presetSubtype="4" fill="hold" grpId="0" nodeType="withEffect">
                                  <p:stCondLst>
                                    <p:cond delay="300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par>
                                <p:cTn id="72" presetID="22" presetClass="entr" presetSubtype="4" fill="hold" grpId="0" nodeType="withEffect">
                                  <p:stCondLst>
                                    <p:cond delay="3250"/>
                                  </p:stCondLst>
                                  <p:childTnLst>
                                    <p:set>
                                      <p:cBhvr>
                                        <p:cTn id="73" dur="1" fill="hold">
                                          <p:stCondLst>
                                            <p:cond delay="0"/>
                                          </p:stCondLst>
                                        </p:cTn>
                                        <p:tgtEl>
                                          <p:spTgt spid="55"/>
                                        </p:tgtEl>
                                        <p:attrNameLst>
                                          <p:attrName>style.visibility</p:attrName>
                                        </p:attrNameLst>
                                      </p:cBhvr>
                                      <p:to>
                                        <p:strVal val="visible"/>
                                      </p:to>
                                    </p:set>
                                    <p:animEffect transition="in" filter="wipe(down)">
                                      <p:cBhvr>
                                        <p:cTn id="74" dur="500"/>
                                        <p:tgtEl>
                                          <p:spTgt spid="55"/>
                                        </p:tgtEl>
                                      </p:cBhvr>
                                    </p:animEffect>
                                  </p:childTnLst>
                                </p:cTn>
                              </p:par>
                              <p:par>
                                <p:cTn id="75" presetID="22" presetClass="entr" presetSubtype="4" fill="hold" grpId="0" nodeType="withEffect">
                                  <p:stCondLst>
                                    <p:cond delay="375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par>
                                <p:cTn id="78" presetID="22" presetClass="entr" presetSubtype="4" fill="hold" grpId="0" nodeType="withEffect">
                                  <p:stCondLst>
                                    <p:cond delay="400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animBg="1"/>
      <p:bldP spid="67" grpId="0" animBg="1"/>
      <p:bldP spid="72" grpId="0" animBg="1"/>
      <p:bldP spid="77" grpId="0" animBg="1"/>
      <p:bldP spid="41" grpId="0">
        <p:tmplLst>
          <p:tmpl>
            <p:tnLst>
              <p:par>
                <p:cTn presetID="2" presetClass="entr" presetSubtype="4" decel="100000" fill="hold" nodeType="withEffect">
                  <p:stCondLst>
                    <p:cond delay="25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4" grpId="0" build="p"/>
      <p:bldP spid="45" grpId="0">
        <p:tmplLst>
          <p:tmpl>
            <p:tnLst>
              <p:par>
                <p:cTn presetID="2" presetClass="entr" presetSubtype="4" decel="100000" fill="hold" nodeType="withEffect">
                  <p:stCondLst>
                    <p:cond delay="3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ppt_x"/>
                          </p:val>
                        </p:tav>
                        <p:tav tm="100000">
                          <p:val>
                            <p:strVal val="#ppt_x"/>
                          </p:val>
                        </p:tav>
                      </p:tavLst>
                    </p:anim>
                    <p:anim calcmode="lin" valueType="num">
                      <p:cBhvr additive="base">
                        <p:cTn dur="750" fill="hold"/>
                        <p:tgtEl>
                          <p:spTgt spid="45"/>
                        </p:tgtEl>
                        <p:attrNameLst>
                          <p:attrName>ppt_y</p:attrName>
                        </p:attrNameLst>
                      </p:cBhvr>
                      <p:tavLst>
                        <p:tav tm="0">
                          <p:val>
                            <p:strVal val="1+#ppt_h/2"/>
                          </p:val>
                        </p:tav>
                        <p:tav tm="100000">
                          <p:val>
                            <p:strVal val="#ppt_y"/>
                          </p:val>
                        </p:tav>
                      </p:tavLst>
                    </p:anim>
                  </p:childTnLst>
                </p:cTn>
              </p:par>
            </p:tnLst>
          </p:tmpl>
        </p:tmplLst>
      </p:bldP>
      <p:bldP spid="46" grpId="0" build="p"/>
      <p:bldP spid="47" grpId="0">
        <p:tmplLst>
          <p:tmpl>
            <p:tnLst>
              <p:par>
                <p:cTn presetID="2" presetClass="entr" presetSubtype="4" decel="100000" fill="hold" nodeType="withEffect">
                  <p:stCondLst>
                    <p:cond delay="4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bldP spid="49" grpId="0">
        <p:tmplLst>
          <p:tmpl>
            <p:tnLst>
              <p:par>
                <p:cTn presetID="2" presetClass="entr" presetSubtype="4" decel="100000" fill="hold" nodeType="withEffect">
                  <p:stCondLst>
                    <p:cond delay="30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750" fill="hold"/>
                        <p:tgtEl>
                          <p:spTgt spid="49"/>
                        </p:tgtEl>
                        <p:attrNameLst>
                          <p:attrName>ppt_x</p:attrName>
                        </p:attrNameLst>
                      </p:cBhvr>
                      <p:tavLst>
                        <p:tav tm="0">
                          <p:val>
                            <p:strVal val="#ppt_x"/>
                          </p:val>
                        </p:tav>
                        <p:tav tm="100000">
                          <p:val>
                            <p:strVal val="#ppt_x"/>
                          </p:val>
                        </p:tav>
                      </p:tavLst>
                    </p:anim>
                    <p:anim calcmode="lin" valueType="num">
                      <p:cBhvr additive="base">
                        <p:cTn dur="750" fill="hold"/>
                        <p:tgtEl>
                          <p:spTgt spid="49"/>
                        </p:tgtEl>
                        <p:attrNameLst>
                          <p:attrName>ppt_y</p:attrName>
                        </p:attrNameLst>
                      </p:cBhvr>
                      <p:tavLst>
                        <p:tav tm="0">
                          <p:val>
                            <p:strVal val="1+#ppt_h/2"/>
                          </p:val>
                        </p:tav>
                        <p:tav tm="100000">
                          <p:val>
                            <p:strVal val="#ppt_y"/>
                          </p:val>
                        </p:tav>
                      </p:tavLst>
                    </p:anim>
                  </p:childTnLst>
                </p:cTn>
              </p:par>
            </p:tnLst>
          </p:tmpl>
        </p:tmplLst>
      </p:bldP>
      <p:bldP spid="50" grpId="0" build="p"/>
      <p:bldP spid="51" grpId="0">
        <p:tmplLst>
          <p:tmpl>
            <p:tnLst>
              <p:par>
                <p:cTn presetID="22" presetClass="entr" presetSubtype="4" fill="hold" nodeType="withEffect">
                  <p:stCondLst>
                    <p:cond delay="3000"/>
                  </p:st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5" grpId="0">
        <p:tmplLst>
          <p:tmpl>
            <p:tnLst>
              <p:par>
                <p:cTn presetID="22" presetClass="entr" presetSubtype="4" fill="hold" nodeType="withEffect">
                  <p:stCondLst>
                    <p:cond delay="3250"/>
                  </p:stCondLst>
                  <p:childTnLst>
                    <p:set>
                      <p:cBhvr>
                        <p:cTn dur="1" fill="hold">
                          <p:stCondLst>
                            <p:cond delay="0"/>
                          </p:stCondLst>
                        </p:cTn>
                        <p:tgtEl>
                          <p:spTgt spid="55"/>
                        </p:tgtEl>
                        <p:attrNameLst>
                          <p:attrName>style.visibility</p:attrName>
                        </p:attrNameLst>
                      </p:cBhvr>
                      <p:to>
                        <p:strVal val="visible"/>
                      </p:to>
                    </p:set>
                    <p:animEffect transition="in" filter="wipe(down)">
                      <p:cBhvr>
                        <p:cTn dur="500"/>
                        <p:tgtEl>
                          <p:spTgt spid="55"/>
                        </p:tgtEl>
                      </p:cBhvr>
                    </p:animEffect>
                  </p:childTnLst>
                </p:cTn>
              </p:par>
            </p:tnLst>
          </p:tmpl>
        </p:tmplLst>
      </p:bldP>
      <p:bldP spid="56" grpId="0">
        <p:tmplLst>
          <p:tmpl>
            <p:tnLst>
              <p:par>
                <p:cTn presetID="22" presetClass="entr" presetSubtype="4" fill="hold" nodeType="withEffect">
                  <p:stCondLst>
                    <p:cond delay="3750"/>
                  </p:stCondLst>
                  <p:childTnLst>
                    <p:set>
                      <p:cBhvr>
                        <p:cTn dur="1" fill="hold">
                          <p:stCondLst>
                            <p:cond delay="0"/>
                          </p:stCondLst>
                        </p:cTn>
                        <p:tgtEl>
                          <p:spTgt spid="56"/>
                        </p:tgtEl>
                        <p:attrNameLst>
                          <p:attrName>style.visibility</p:attrName>
                        </p:attrNameLst>
                      </p:cBhvr>
                      <p:to>
                        <p:strVal val="visible"/>
                      </p:to>
                    </p:set>
                    <p:animEffect transition="in" filter="wipe(down)">
                      <p:cBhvr>
                        <p:cTn dur="500"/>
                        <p:tgtEl>
                          <p:spTgt spid="56"/>
                        </p:tgtEl>
                      </p:cBhvr>
                    </p:animEffect>
                  </p:childTnLst>
                </p:cTn>
              </p:par>
            </p:tnLst>
          </p:tmpl>
        </p:tmplLst>
      </p:bldP>
      <p:bldP spid="57" grpId="0">
        <p:tmplLst>
          <p:tmpl>
            <p:tnLst>
              <p:par>
                <p:cTn presetID="22" presetClass="entr" presetSubtype="4" fill="hold" nodeType="withEffect">
                  <p:stCondLst>
                    <p:cond delay="4000"/>
                  </p:stCondLst>
                  <p:childTnLst>
                    <p:set>
                      <p:cBhvr>
                        <p:cTn dur="1" fill="hold">
                          <p:stCondLst>
                            <p:cond delay="0"/>
                          </p:stCondLst>
                        </p:cTn>
                        <p:tgtEl>
                          <p:spTgt spid="57"/>
                        </p:tgtEl>
                        <p:attrNameLst>
                          <p:attrName>style.visibility</p:attrName>
                        </p:attrNameLst>
                      </p:cBhvr>
                      <p:to>
                        <p:strVal val="visible"/>
                      </p:to>
                    </p:set>
                    <p:animEffect transition="in" filter="wipe(down)">
                      <p:cBhvr>
                        <p:cTn dur="500"/>
                        <p:tgtEl>
                          <p:spTgt spid="57"/>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8_Infografika sipky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šípky</a:t>
            </a:r>
            <a:r>
              <a:rPr lang="en-US"/>
              <a:t> /</a:t>
            </a:r>
            <a:r>
              <a:rPr lang="en-US" err="1"/>
              <a:t>proces</a:t>
            </a:r>
            <a:r>
              <a:rPr lang="en-US"/>
              <a:t> 5x</a:t>
            </a:r>
          </a:p>
        </p:txBody>
      </p:sp>
      <p:sp>
        <p:nvSpPr>
          <p:cNvPr id="45" name="Text Placeholder 3">
            <a:extLst>
              <a:ext uri="{FF2B5EF4-FFF2-40B4-BE49-F238E27FC236}">
                <a16:creationId xmlns:a16="http://schemas.microsoft.com/office/drawing/2014/main" id="{2F86C148-70E1-42F3-A268-A91B63A1E28F}"/>
              </a:ext>
            </a:extLst>
          </p:cNvPr>
          <p:cNvSpPr>
            <a:spLocks noGrp="1"/>
          </p:cNvSpPr>
          <p:nvPr>
            <p:ph type="body" sz="quarter" idx="25" hasCustomPrompt="1"/>
          </p:nvPr>
        </p:nvSpPr>
        <p:spPr>
          <a:xfrm>
            <a:off x="9167780" y="5037548"/>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6" name="Text Placeholder 3">
            <a:extLst>
              <a:ext uri="{FF2B5EF4-FFF2-40B4-BE49-F238E27FC236}">
                <a16:creationId xmlns:a16="http://schemas.microsoft.com/office/drawing/2014/main" id="{E8F249B4-57FF-41AF-8E28-144952351BD8}"/>
              </a:ext>
            </a:extLst>
          </p:cNvPr>
          <p:cNvSpPr>
            <a:spLocks noGrp="1"/>
          </p:cNvSpPr>
          <p:nvPr>
            <p:ph type="body" sz="quarter" idx="26" hasCustomPrompt="1"/>
          </p:nvPr>
        </p:nvSpPr>
        <p:spPr>
          <a:xfrm>
            <a:off x="9167780" y="4650834"/>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#5</a:t>
            </a:r>
            <a:endParaRPr lang="sk-SK" noProof="0"/>
          </a:p>
        </p:txBody>
      </p:sp>
      <p:sp>
        <p:nvSpPr>
          <p:cNvPr id="58" name="Arrow: Pentagon 83">
            <a:extLst>
              <a:ext uri="{FF2B5EF4-FFF2-40B4-BE49-F238E27FC236}">
                <a16:creationId xmlns:a16="http://schemas.microsoft.com/office/drawing/2014/main" id="{FBF2A764-E408-4DFC-B22D-391D4FE0BE45}"/>
              </a:ext>
            </a:extLst>
          </p:cNvPr>
          <p:cNvSpPr/>
          <p:nvPr/>
        </p:nvSpPr>
        <p:spPr>
          <a:xfrm rot="16200000">
            <a:off x="6198176" y="5077947"/>
            <a:ext cx="2843202" cy="758270"/>
          </a:xfrm>
          <a:prstGeom prst="homePlate">
            <a:avLst>
              <a:gd name="adj" fmla="val 3878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a:latin typeface="+mj-lt"/>
            </a:endParaRPr>
          </a:p>
        </p:txBody>
      </p:sp>
      <p:sp>
        <p:nvSpPr>
          <p:cNvPr id="62" name="Arrow: Pentagon 72">
            <a:extLst>
              <a:ext uri="{FF2B5EF4-FFF2-40B4-BE49-F238E27FC236}">
                <a16:creationId xmlns:a16="http://schemas.microsoft.com/office/drawing/2014/main" id="{156938E2-0ADF-4089-ABBF-81DC2634269B}"/>
              </a:ext>
            </a:extLst>
          </p:cNvPr>
          <p:cNvSpPr/>
          <p:nvPr/>
        </p:nvSpPr>
        <p:spPr>
          <a:xfrm rot="16200000">
            <a:off x="3162902" y="5077946"/>
            <a:ext cx="2843200" cy="758270"/>
          </a:xfrm>
          <a:prstGeom prst="homePlate">
            <a:avLst>
              <a:gd name="adj" fmla="val 38782"/>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a:latin typeface="+mj-lt"/>
            </a:endParaRPr>
          </a:p>
        </p:txBody>
      </p:sp>
      <p:sp>
        <p:nvSpPr>
          <p:cNvPr id="65" name="Arrow: Pentagon 74">
            <a:extLst>
              <a:ext uri="{FF2B5EF4-FFF2-40B4-BE49-F238E27FC236}">
                <a16:creationId xmlns:a16="http://schemas.microsoft.com/office/drawing/2014/main" id="{600CE752-C57B-4782-8EEA-600EA8318390}"/>
              </a:ext>
            </a:extLst>
          </p:cNvPr>
          <p:cNvSpPr/>
          <p:nvPr/>
        </p:nvSpPr>
        <p:spPr>
          <a:xfrm rot="16200000">
            <a:off x="3633964" y="4787010"/>
            <a:ext cx="3416566" cy="766775"/>
          </a:xfrm>
          <a:prstGeom prst="homePlate">
            <a:avLst>
              <a:gd name="adj" fmla="val 3878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a:latin typeface="+mj-lt"/>
            </a:endParaRPr>
          </a:p>
        </p:txBody>
      </p:sp>
      <p:sp>
        <p:nvSpPr>
          <p:cNvPr id="76" name="Arrow: Pentagon 79">
            <a:extLst>
              <a:ext uri="{FF2B5EF4-FFF2-40B4-BE49-F238E27FC236}">
                <a16:creationId xmlns:a16="http://schemas.microsoft.com/office/drawing/2014/main" id="{0ACB2DC6-DA62-492B-9EC4-3C32418D63FF}"/>
              </a:ext>
            </a:extLst>
          </p:cNvPr>
          <p:cNvSpPr/>
          <p:nvPr/>
        </p:nvSpPr>
        <p:spPr>
          <a:xfrm rot="16200000">
            <a:off x="5158424" y="4787008"/>
            <a:ext cx="3416562" cy="766775"/>
          </a:xfrm>
          <a:prstGeom prst="homePlate">
            <a:avLst>
              <a:gd name="adj" fmla="val 3878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a:latin typeface="+mj-lt"/>
            </a:endParaRPr>
          </a:p>
        </p:txBody>
      </p:sp>
      <p:sp>
        <p:nvSpPr>
          <p:cNvPr id="83" name="Arrow: Pentagon 76">
            <a:extLst>
              <a:ext uri="{FF2B5EF4-FFF2-40B4-BE49-F238E27FC236}">
                <a16:creationId xmlns:a16="http://schemas.microsoft.com/office/drawing/2014/main" id="{67BA5581-4393-4683-BB42-C727469838E5}"/>
              </a:ext>
            </a:extLst>
          </p:cNvPr>
          <p:cNvSpPr/>
          <p:nvPr/>
        </p:nvSpPr>
        <p:spPr>
          <a:xfrm rot="16200000">
            <a:off x="4113821" y="4505779"/>
            <a:ext cx="3979026" cy="766775"/>
          </a:xfrm>
          <a:prstGeom prst="homePlate">
            <a:avLst>
              <a:gd name="adj" fmla="val 387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a:latin typeface="+mj-lt"/>
            </a:endParaRPr>
          </a:p>
        </p:txBody>
      </p:sp>
      <p:grpSp>
        <p:nvGrpSpPr>
          <p:cNvPr id="85" name="Group 27">
            <a:extLst>
              <a:ext uri="{FF2B5EF4-FFF2-40B4-BE49-F238E27FC236}">
                <a16:creationId xmlns:a16="http://schemas.microsoft.com/office/drawing/2014/main" id="{A6A52795-383B-43A4-AC54-F8AFC24937FB}"/>
              </a:ext>
            </a:extLst>
          </p:cNvPr>
          <p:cNvGrpSpPr>
            <a:grpSpLocks noChangeAspect="1"/>
          </p:cNvGrpSpPr>
          <p:nvPr userDrawn="1"/>
        </p:nvGrpSpPr>
        <p:grpSpPr bwMode="auto">
          <a:xfrm>
            <a:off x="4460833" y="5783647"/>
            <a:ext cx="243894" cy="287253"/>
            <a:chOff x="2081" y="3223"/>
            <a:chExt cx="315" cy="371"/>
          </a:xfrm>
        </p:grpSpPr>
        <p:sp>
          <p:nvSpPr>
            <p:cNvPr id="86" name="Freeform 28">
              <a:extLst>
                <a:ext uri="{FF2B5EF4-FFF2-40B4-BE49-F238E27FC236}">
                  <a16:creationId xmlns:a16="http://schemas.microsoft.com/office/drawing/2014/main" id="{9CD10C7B-3313-42B8-8525-3057B62A71AD}"/>
                </a:ext>
              </a:extLst>
            </p:cNvPr>
            <p:cNvSpPr>
              <a:spLocks noEditPoints="1"/>
            </p:cNvSpPr>
            <p:nvPr/>
          </p:nvSpPr>
          <p:spPr bwMode="auto">
            <a:xfrm>
              <a:off x="2081" y="3223"/>
              <a:ext cx="311" cy="371"/>
            </a:xfrm>
            <a:custGeom>
              <a:avLst/>
              <a:gdLst>
                <a:gd name="T0" fmla="*/ 98 w 147"/>
                <a:gd name="T1" fmla="*/ 73 h 176"/>
                <a:gd name="T2" fmla="*/ 73 w 147"/>
                <a:gd name="T3" fmla="*/ 99 h 176"/>
                <a:gd name="T4" fmla="*/ 48 w 147"/>
                <a:gd name="T5" fmla="*/ 73 h 176"/>
                <a:gd name="T6" fmla="*/ 73 w 147"/>
                <a:gd name="T7" fmla="*/ 47 h 176"/>
                <a:gd name="T8" fmla="*/ 77 w 147"/>
                <a:gd name="T9" fmla="*/ 48 h 176"/>
                <a:gd name="T10" fmla="*/ 91 w 147"/>
                <a:gd name="T11" fmla="*/ 33 h 176"/>
                <a:gd name="T12" fmla="*/ 73 w 147"/>
                <a:gd name="T13" fmla="*/ 29 h 176"/>
                <a:gd name="T14" fmla="*/ 30 w 147"/>
                <a:gd name="T15" fmla="*/ 73 h 176"/>
                <a:gd name="T16" fmla="*/ 73 w 147"/>
                <a:gd name="T17" fmla="*/ 117 h 176"/>
                <a:gd name="T18" fmla="*/ 117 w 147"/>
                <a:gd name="T19" fmla="*/ 73 h 176"/>
                <a:gd name="T20" fmla="*/ 113 w 147"/>
                <a:gd name="T21" fmla="*/ 56 h 176"/>
                <a:gd name="T22" fmla="*/ 98 w 147"/>
                <a:gd name="T23" fmla="*/ 71 h 176"/>
                <a:gd name="T24" fmla="*/ 98 w 147"/>
                <a:gd name="T25" fmla="*/ 73 h 176"/>
                <a:gd name="T26" fmla="*/ 118 w 147"/>
                <a:gd name="T27" fmla="*/ 132 h 176"/>
                <a:gd name="T28" fmla="*/ 147 w 147"/>
                <a:gd name="T29" fmla="*/ 73 h 176"/>
                <a:gd name="T30" fmla="*/ 143 w 147"/>
                <a:gd name="T31" fmla="*/ 50 h 176"/>
                <a:gd name="T32" fmla="*/ 139 w 147"/>
                <a:gd name="T33" fmla="*/ 54 h 176"/>
                <a:gd name="T34" fmla="*/ 128 w 147"/>
                <a:gd name="T35" fmla="*/ 59 h 176"/>
                <a:gd name="T36" fmla="*/ 127 w 147"/>
                <a:gd name="T37" fmla="*/ 59 h 176"/>
                <a:gd name="T38" fmla="*/ 129 w 147"/>
                <a:gd name="T39" fmla="*/ 73 h 176"/>
                <a:gd name="T40" fmla="*/ 73 w 147"/>
                <a:gd name="T41" fmla="*/ 129 h 176"/>
                <a:gd name="T42" fmla="*/ 18 w 147"/>
                <a:gd name="T43" fmla="*/ 73 h 176"/>
                <a:gd name="T44" fmla="*/ 73 w 147"/>
                <a:gd name="T45" fmla="*/ 18 h 176"/>
                <a:gd name="T46" fmla="*/ 90 w 147"/>
                <a:gd name="T47" fmla="*/ 20 h 176"/>
                <a:gd name="T48" fmla="*/ 95 w 147"/>
                <a:gd name="T49" fmla="*/ 10 h 176"/>
                <a:gd name="T50" fmla="*/ 100 w 147"/>
                <a:gd name="T51" fmla="*/ 5 h 176"/>
                <a:gd name="T52" fmla="*/ 73 w 147"/>
                <a:gd name="T53" fmla="*/ 0 h 176"/>
                <a:gd name="T54" fmla="*/ 0 w 147"/>
                <a:gd name="T55" fmla="*/ 73 h 176"/>
                <a:gd name="T56" fmla="*/ 32 w 147"/>
                <a:gd name="T57" fmla="*/ 134 h 176"/>
                <a:gd name="T58" fmla="*/ 20 w 147"/>
                <a:gd name="T59" fmla="*/ 167 h 176"/>
                <a:gd name="T60" fmla="*/ 24 w 147"/>
                <a:gd name="T61" fmla="*/ 175 h 176"/>
                <a:gd name="T62" fmla="*/ 26 w 147"/>
                <a:gd name="T63" fmla="*/ 176 h 176"/>
                <a:gd name="T64" fmla="*/ 32 w 147"/>
                <a:gd name="T65" fmla="*/ 171 h 176"/>
                <a:gd name="T66" fmla="*/ 44 w 147"/>
                <a:gd name="T67" fmla="*/ 141 h 176"/>
                <a:gd name="T68" fmla="*/ 69 w 147"/>
                <a:gd name="T69" fmla="*/ 147 h 176"/>
                <a:gd name="T70" fmla="*/ 69 w 147"/>
                <a:gd name="T71" fmla="*/ 169 h 176"/>
                <a:gd name="T72" fmla="*/ 76 w 147"/>
                <a:gd name="T73" fmla="*/ 176 h 176"/>
                <a:gd name="T74" fmla="*/ 82 w 147"/>
                <a:gd name="T75" fmla="*/ 169 h 176"/>
                <a:gd name="T76" fmla="*/ 82 w 147"/>
                <a:gd name="T77" fmla="*/ 146 h 176"/>
                <a:gd name="T78" fmla="*/ 107 w 147"/>
                <a:gd name="T79" fmla="*/ 139 h 176"/>
                <a:gd name="T80" fmla="*/ 119 w 147"/>
                <a:gd name="T81" fmla="*/ 171 h 176"/>
                <a:gd name="T82" fmla="*/ 125 w 147"/>
                <a:gd name="T83" fmla="*/ 176 h 176"/>
                <a:gd name="T84" fmla="*/ 128 w 147"/>
                <a:gd name="T85" fmla="*/ 175 h 176"/>
                <a:gd name="T86" fmla="*/ 132 w 147"/>
                <a:gd name="T87" fmla="*/ 167 h 176"/>
                <a:gd name="T88" fmla="*/ 118 w 147"/>
                <a:gd name="T89"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176">
                  <a:moveTo>
                    <a:pt x="98" y="73"/>
                  </a:moveTo>
                  <a:cubicBezTo>
                    <a:pt x="98" y="88"/>
                    <a:pt x="87" y="99"/>
                    <a:pt x="73" y="99"/>
                  </a:cubicBezTo>
                  <a:cubicBezTo>
                    <a:pt x="60" y="99"/>
                    <a:pt x="48" y="88"/>
                    <a:pt x="48" y="73"/>
                  </a:cubicBezTo>
                  <a:cubicBezTo>
                    <a:pt x="48" y="59"/>
                    <a:pt x="60" y="47"/>
                    <a:pt x="73" y="47"/>
                  </a:cubicBezTo>
                  <a:cubicBezTo>
                    <a:pt x="75" y="47"/>
                    <a:pt x="76" y="48"/>
                    <a:pt x="77" y="48"/>
                  </a:cubicBezTo>
                  <a:cubicBezTo>
                    <a:pt x="91" y="33"/>
                    <a:pt x="91" y="33"/>
                    <a:pt x="91" y="33"/>
                  </a:cubicBezTo>
                  <a:cubicBezTo>
                    <a:pt x="86" y="31"/>
                    <a:pt x="80" y="29"/>
                    <a:pt x="73" y="29"/>
                  </a:cubicBezTo>
                  <a:cubicBezTo>
                    <a:pt x="50" y="29"/>
                    <a:pt x="30" y="49"/>
                    <a:pt x="30" y="73"/>
                  </a:cubicBezTo>
                  <a:cubicBezTo>
                    <a:pt x="30" y="98"/>
                    <a:pt x="50" y="117"/>
                    <a:pt x="73" y="117"/>
                  </a:cubicBezTo>
                  <a:cubicBezTo>
                    <a:pt x="97" y="117"/>
                    <a:pt x="117" y="98"/>
                    <a:pt x="117" y="73"/>
                  </a:cubicBezTo>
                  <a:cubicBezTo>
                    <a:pt x="117" y="67"/>
                    <a:pt x="115" y="61"/>
                    <a:pt x="113" y="56"/>
                  </a:cubicBezTo>
                  <a:cubicBezTo>
                    <a:pt x="98" y="71"/>
                    <a:pt x="98" y="71"/>
                    <a:pt x="98" y="71"/>
                  </a:cubicBezTo>
                  <a:cubicBezTo>
                    <a:pt x="98" y="72"/>
                    <a:pt x="98" y="73"/>
                    <a:pt x="98" y="73"/>
                  </a:cubicBezTo>
                  <a:close/>
                  <a:moveTo>
                    <a:pt x="118" y="132"/>
                  </a:moveTo>
                  <a:cubicBezTo>
                    <a:pt x="136" y="118"/>
                    <a:pt x="147" y="97"/>
                    <a:pt x="147" y="73"/>
                  </a:cubicBezTo>
                  <a:cubicBezTo>
                    <a:pt x="147" y="65"/>
                    <a:pt x="146" y="58"/>
                    <a:pt x="143" y="50"/>
                  </a:cubicBezTo>
                  <a:cubicBezTo>
                    <a:pt x="139" y="54"/>
                    <a:pt x="139" y="54"/>
                    <a:pt x="139" y="54"/>
                  </a:cubicBezTo>
                  <a:cubicBezTo>
                    <a:pt x="136" y="57"/>
                    <a:pt x="132" y="59"/>
                    <a:pt x="128" y="59"/>
                  </a:cubicBezTo>
                  <a:cubicBezTo>
                    <a:pt x="128" y="59"/>
                    <a:pt x="127" y="59"/>
                    <a:pt x="127" y="59"/>
                  </a:cubicBezTo>
                  <a:cubicBezTo>
                    <a:pt x="128" y="63"/>
                    <a:pt x="129" y="68"/>
                    <a:pt x="129" y="73"/>
                  </a:cubicBezTo>
                  <a:cubicBezTo>
                    <a:pt x="129" y="104"/>
                    <a:pt x="104" y="129"/>
                    <a:pt x="73" y="129"/>
                  </a:cubicBezTo>
                  <a:cubicBezTo>
                    <a:pt x="43" y="129"/>
                    <a:pt x="18" y="104"/>
                    <a:pt x="18" y="73"/>
                  </a:cubicBezTo>
                  <a:cubicBezTo>
                    <a:pt x="18" y="43"/>
                    <a:pt x="43" y="18"/>
                    <a:pt x="73" y="18"/>
                  </a:cubicBezTo>
                  <a:cubicBezTo>
                    <a:pt x="79" y="18"/>
                    <a:pt x="85" y="19"/>
                    <a:pt x="90" y="20"/>
                  </a:cubicBezTo>
                  <a:cubicBezTo>
                    <a:pt x="90" y="16"/>
                    <a:pt x="92" y="13"/>
                    <a:pt x="95" y="10"/>
                  </a:cubicBezTo>
                  <a:cubicBezTo>
                    <a:pt x="100" y="5"/>
                    <a:pt x="100" y="5"/>
                    <a:pt x="100" y="5"/>
                  </a:cubicBezTo>
                  <a:cubicBezTo>
                    <a:pt x="92" y="2"/>
                    <a:pt x="83" y="0"/>
                    <a:pt x="73" y="0"/>
                  </a:cubicBezTo>
                  <a:cubicBezTo>
                    <a:pt x="33" y="0"/>
                    <a:pt x="0" y="33"/>
                    <a:pt x="0" y="73"/>
                  </a:cubicBezTo>
                  <a:cubicBezTo>
                    <a:pt x="0" y="99"/>
                    <a:pt x="12" y="121"/>
                    <a:pt x="32" y="134"/>
                  </a:cubicBezTo>
                  <a:cubicBezTo>
                    <a:pt x="20" y="167"/>
                    <a:pt x="20" y="167"/>
                    <a:pt x="20" y="167"/>
                  </a:cubicBezTo>
                  <a:cubicBezTo>
                    <a:pt x="18" y="170"/>
                    <a:pt x="20" y="174"/>
                    <a:pt x="24" y="175"/>
                  </a:cubicBezTo>
                  <a:cubicBezTo>
                    <a:pt x="24" y="176"/>
                    <a:pt x="25" y="176"/>
                    <a:pt x="26" y="176"/>
                  </a:cubicBezTo>
                  <a:cubicBezTo>
                    <a:pt x="29" y="176"/>
                    <a:pt x="31" y="174"/>
                    <a:pt x="32" y="171"/>
                  </a:cubicBezTo>
                  <a:cubicBezTo>
                    <a:pt x="44" y="141"/>
                    <a:pt x="44" y="141"/>
                    <a:pt x="44" y="141"/>
                  </a:cubicBezTo>
                  <a:cubicBezTo>
                    <a:pt x="52" y="144"/>
                    <a:pt x="60" y="146"/>
                    <a:pt x="69" y="147"/>
                  </a:cubicBezTo>
                  <a:cubicBezTo>
                    <a:pt x="69" y="169"/>
                    <a:pt x="69" y="169"/>
                    <a:pt x="69" y="169"/>
                  </a:cubicBezTo>
                  <a:cubicBezTo>
                    <a:pt x="69" y="173"/>
                    <a:pt x="72" y="176"/>
                    <a:pt x="76" y="176"/>
                  </a:cubicBezTo>
                  <a:cubicBezTo>
                    <a:pt x="79" y="176"/>
                    <a:pt x="82" y="173"/>
                    <a:pt x="82" y="169"/>
                  </a:cubicBezTo>
                  <a:cubicBezTo>
                    <a:pt x="82" y="146"/>
                    <a:pt x="82" y="146"/>
                    <a:pt x="82" y="146"/>
                  </a:cubicBezTo>
                  <a:cubicBezTo>
                    <a:pt x="91" y="145"/>
                    <a:pt x="99" y="143"/>
                    <a:pt x="107" y="139"/>
                  </a:cubicBezTo>
                  <a:cubicBezTo>
                    <a:pt x="119" y="171"/>
                    <a:pt x="119" y="171"/>
                    <a:pt x="119" y="171"/>
                  </a:cubicBezTo>
                  <a:cubicBezTo>
                    <a:pt x="120" y="174"/>
                    <a:pt x="122" y="176"/>
                    <a:pt x="125" y="176"/>
                  </a:cubicBezTo>
                  <a:cubicBezTo>
                    <a:pt x="126" y="176"/>
                    <a:pt x="127" y="176"/>
                    <a:pt x="128" y="175"/>
                  </a:cubicBezTo>
                  <a:cubicBezTo>
                    <a:pt x="131" y="174"/>
                    <a:pt x="133" y="170"/>
                    <a:pt x="132" y="167"/>
                  </a:cubicBezTo>
                  <a:lnTo>
                    <a:pt x="11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9">
              <a:extLst>
                <a:ext uri="{FF2B5EF4-FFF2-40B4-BE49-F238E27FC236}">
                  <a16:creationId xmlns:a16="http://schemas.microsoft.com/office/drawing/2014/main" id="{335280DD-5AB5-43F9-8E85-2262EE2DEA6F}"/>
                </a:ext>
              </a:extLst>
            </p:cNvPr>
            <p:cNvSpPr>
              <a:spLocks/>
            </p:cNvSpPr>
            <p:nvPr/>
          </p:nvSpPr>
          <p:spPr bwMode="auto">
            <a:xfrm>
              <a:off x="2206" y="3225"/>
              <a:ext cx="190" cy="184"/>
            </a:xfrm>
            <a:custGeom>
              <a:avLst/>
              <a:gdLst>
                <a:gd name="T0" fmla="*/ 87 w 90"/>
                <a:gd name="T1" fmla="*/ 23 h 87"/>
                <a:gd name="T2" fmla="*/ 74 w 90"/>
                <a:gd name="T3" fmla="*/ 18 h 87"/>
                <a:gd name="T4" fmla="*/ 71 w 90"/>
                <a:gd name="T5" fmla="*/ 15 h 87"/>
                <a:gd name="T6" fmla="*/ 66 w 90"/>
                <a:gd name="T7" fmla="*/ 2 h 87"/>
                <a:gd name="T8" fmla="*/ 62 w 90"/>
                <a:gd name="T9" fmla="*/ 0 h 87"/>
                <a:gd name="T10" fmla="*/ 59 w 90"/>
                <a:gd name="T11" fmla="*/ 1 h 87"/>
                <a:gd name="T12" fmla="*/ 44 w 90"/>
                <a:gd name="T13" fmla="*/ 17 h 87"/>
                <a:gd name="T14" fmla="*/ 43 w 90"/>
                <a:gd name="T15" fmla="*/ 21 h 87"/>
                <a:gd name="T16" fmla="*/ 47 w 90"/>
                <a:gd name="T17" fmla="*/ 32 h 87"/>
                <a:gd name="T18" fmla="*/ 20 w 90"/>
                <a:gd name="T19" fmla="*/ 59 h 87"/>
                <a:gd name="T20" fmla="*/ 14 w 90"/>
                <a:gd name="T21" fmla="*/ 58 h 87"/>
                <a:gd name="T22" fmla="*/ 0 w 90"/>
                <a:gd name="T23" fmla="*/ 72 h 87"/>
                <a:gd name="T24" fmla="*/ 14 w 90"/>
                <a:gd name="T25" fmla="*/ 87 h 87"/>
                <a:gd name="T26" fmla="*/ 29 w 90"/>
                <a:gd name="T27" fmla="*/ 72 h 87"/>
                <a:gd name="T28" fmla="*/ 28 w 90"/>
                <a:gd name="T29" fmla="*/ 67 h 87"/>
                <a:gd name="T30" fmla="*/ 54 w 90"/>
                <a:gd name="T31" fmla="*/ 41 h 87"/>
                <a:gd name="T32" fmla="*/ 68 w 90"/>
                <a:gd name="T33" fmla="*/ 46 h 87"/>
                <a:gd name="T34" fmla="*/ 69 w 90"/>
                <a:gd name="T35" fmla="*/ 47 h 87"/>
                <a:gd name="T36" fmla="*/ 72 w 90"/>
                <a:gd name="T37" fmla="*/ 45 h 87"/>
                <a:gd name="T38" fmla="*/ 88 w 90"/>
                <a:gd name="T39" fmla="*/ 30 h 87"/>
                <a:gd name="T40" fmla="*/ 87 w 90"/>
                <a:gd name="T41"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7">
                  <a:moveTo>
                    <a:pt x="87" y="23"/>
                  </a:moveTo>
                  <a:cubicBezTo>
                    <a:pt x="74" y="18"/>
                    <a:pt x="74" y="18"/>
                    <a:pt x="74" y="18"/>
                  </a:cubicBezTo>
                  <a:cubicBezTo>
                    <a:pt x="73" y="17"/>
                    <a:pt x="72" y="16"/>
                    <a:pt x="71" y="15"/>
                  </a:cubicBezTo>
                  <a:cubicBezTo>
                    <a:pt x="66" y="2"/>
                    <a:pt x="66" y="2"/>
                    <a:pt x="66" y="2"/>
                  </a:cubicBezTo>
                  <a:cubicBezTo>
                    <a:pt x="66" y="1"/>
                    <a:pt x="64" y="0"/>
                    <a:pt x="62" y="0"/>
                  </a:cubicBezTo>
                  <a:cubicBezTo>
                    <a:pt x="61" y="0"/>
                    <a:pt x="60" y="0"/>
                    <a:pt x="59" y="1"/>
                  </a:cubicBezTo>
                  <a:cubicBezTo>
                    <a:pt x="44" y="17"/>
                    <a:pt x="44" y="17"/>
                    <a:pt x="44" y="17"/>
                  </a:cubicBezTo>
                  <a:cubicBezTo>
                    <a:pt x="42" y="18"/>
                    <a:pt x="42" y="20"/>
                    <a:pt x="43" y="21"/>
                  </a:cubicBezTo>
                  <a:cubicBezTo>
                    <a:pt x="47" y="32"/>
                    <a:pt x="47" y="32"/>
                    <a:pt x="47" y="32"/>
                  </a:cubicBezTo>
                  <a:cubicBezTo>
                    <a:pt x="20" y="59"/>
                    <a:pt x="20" y="59"/>
                    <a:pt x="20" y="59"/>
                  </a:cubicBezTo>
                  <a:cubicBezTo>
                    <a:pt x="18" y="58"/>
                    <a:pt x="16" y="58"/>
                    <a:pt x="14" y="58"/>
                  </a:cubicBezTo>
                  <a:cubicBezTo>
                    <a:pt x="6" y="58"/>
                    <a:pt x="0" y="64"/>
                    <a:pt x="0" y="72"/>
                  </a:cubicBezTo>
                  <a:cubicBezTo>
                    <a:pt x="0" y="80"/>
                    <a:pt x="6" y="87"/>
                    <a:pt x="14" y="87"/>
                  </a:cubicBezTo>
                  <a:cubicBezTo>
                    <a:pt x="22" y="87"/>
                    <a:pt x="29" y="80"/>
                    <a:pt x="29" y="72"/>
                  </a:cubicBezTo>
                  <a:cubicBezTo>
                    <a:pt x="29" y="70"/>
                    <a:pt x="28" y="69"/>
                    <a:pt x="28" y="67"/>
                  </a:cubicBezTo>
                  <a:cubicBezTo>
                    <a:pt x="54" y="41"/>
                    <a:pt x="54" y="41"/>
                    <a:pt x="54" y="41"/>
                  </a:cubicBezTo>
                  <a:cubicBezTo>
                    <a:pt x="68" y="46"/>
                    <a:pt x="68" y="46"/>
                    <a:pt x="68" y="46"/>
                  </a:cubicBezTo>
                  <a:cubicBezTo>
                    <a:pt x="68" y="47"/>
                    <a:pt x="69" y="47"/>
                    <a:pt x="69" y="47"/>
                  </a:cubicBezTo>
                  <a:cubicBezTo>
                    <a:pt x="70" y="47"/>
                    <a:pt x="72" y="46"/>
                    <a:pt x="72" y="45"/>
                  </a:cubicBezTo>
                  <a:cubicBezTo>
                    <a:pt x="88" y="30"/>
                    <a:pt x="88" y="30"/>
                    <a:pt x="88" y="30"/>
                  </a:cubicBezTo>
                  <a:cubicBezTo>
                    <a:pt x="90" y="28"/>
                    <a:pt x="89" y="24"/>
                    <a:pt x="8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0" name="Freeform 34">
            <a:extLst>
              <a:ext uri="{FF2B5EF4-FFF2-40B4-BE49-F238E27FC236}">
                <a16:creationId xmlns:a16="http://schemas.microsoft.com/office/drawing/2014/main" id="{EE9C4ECD-86C0-4EA3-92B2-FA3CCEC7BF98}"/>
              </a:ext>
            </a:extLst>
          </p:cNvPr>
          <p:cNvSpPr>
            <a:spLocks noEditPoints="1"/>
          </p:cNvSpPr>
          <p:nvPr/>
        </p:nvSpPr>
        <p:spPr bwMode="auto">
          <a:xfrm>
            <a:off x="5219764" y="5832705"/>
            <a:ext cx="226780" cy="223051"/>
          </a:xfrm>
          <a:custGeom>
            <a:avLst/>
            <a:gdLst>
              <a:gd name="T0" fmla="*/ 111 w 143"/>
              <a:gd name="T1" fmla="*/ 91 h 142"/>
              <a:gd name="T2" fmla="*/ 97 w 143"/>
              <a:gd name="T3" fmla="*/ 91 h 142"/>
              <a:gd name="T4" fmla="*/ 89 w 143"/>
              <a:gd name="T5" fmla="*/ 95 h 142"/>
              <a:gd name="T6" fmla="*/ 79 w 143"/>
              <a:gd name="T7" fmla="*/ 109 h 142"/>
              <a:gd name="T8" fmla="*/ 63 w 143"/>
              <a:gd name="T9" fmla="*/ 109 h 142"/>
              <a:gd name="T10" fmla="*/ 54 w 143"/>
              <a:gd name="T11" fmla="*/ 95 h 142"/>
              <a:gd name="T12" fmla="*/ 46 w 143"/>
              <a:gd name="T13" fmla="*/ 91 h 142"/>
              <a:gd name="T14" fmla="*/ 32 w 143"/>
              <a:gd name="T15" fmla="*/ 91 h 142"/>
              <a:gd name="T16" fmla="*/ 0 w 143"/>
              <a:gd name="T17" fmla="*/ 123 h 142"/>
              <a:gd name="T18" fmla="*/ 0 w 143"/>
              <a:gd name="T19" fmla="*/ 137 h 142"/>
              <a:gd name="T20" fmla="*/ 5 w 143"/>
              <a:gd name="T21" fmla="*/ 142 h 142"/>
              <a:gd name="T22" fmla="*/ 138 w 143"/>
              <a:gd name="T23" fmla="*/ 142 h 142"/>
              <a:gd name="T24" fmla="*/ 143 w 143"/>
              <a:gd name="T25" fmla="*/ 137 h 142"/>
              <a:gd name="T26" fmla="*/ 143 w 143"/>
              <a:gd name="T27" fmla="*/ 123 h 142"/>
              <a:gd name="T28" fmla="*/ 111 w 143"/>
              <a:gd name="T29" fmla="*/ 91 h 142"/>
              <a:gd name="T30" fmla="*/ 71 w 143"/>
              <a:gd name="T31" fmla="*/ 79 h 142"/>
              <a:gd name="T32" fmla="*/ 111 w 143"/>
              <a:gd name="T33" fmla="*/ 40 h 142"/>
              <a:gd name="T34" fmla="*/ 71 w 143"/>
              <a:gd name="T35" fmla="*/ 0 h 142"/>
              <a:gd name="T36" fmla="*/ 32 w 143"/>
              <a:gd name="T37" fmla="*/ 40 h 142"/>
              <a:gd name="T38" fmla="*/ 71 w 143"/>
              <a:gd name="T39" fmla="*/ 7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42">
                <a:moveTo>
                  <a:pt x="111" y="91"/>
                </a:moveTo>
                <a:cubicBezTo>
                  <a:pt x="97" y="91"/>
                  <a:pt x="97" y="91"/>
                  <a:pt x="97" y="91"/>
                </a:cubicBezTo>
                <a:cubicBezTo>
                  <a:pt x="94" y="91"/>
                  <a:pt x="91" y="93"/>
                  <a:pt x="89" y="95"/>
                </a:cubicBezTo>
                <a:cubicBezTo>
                  <a:pt x="79" y="109"/>
                  <a:pt x="79" y="109"/>
                  <a:pt x="79" y="109"/>
                </a:cubicBezTo>
                <a:cubicBezTo>
                  <a:pt x="75" y="115"/>
                  <a:pt x="67" y="115"/>
                  <a:pt x="63" y="109"/>
                </a:cubicBezTo>
                <a:cubicBezTo>
                  <a:pt x="54" y="95"/>
                  <a:pt x="54" y="95"/>
                  <a:pt x="54" y="95"/>
                </a:cubicBezTo>
                <a:cubicBezTo>
                  <a:pt x="52" y="93"/>
                  <a:pt x="49" y="91"/>
                  <a:pt x="46" y="91"/>
                </a:cubicBezTo>
                <a:cubicBezTo>
                  <a:pt x="32" y="91"/>
                  <a:pt x="32" y="91"/>
                  <a:pt x="32" y="91"/>
                </a:cubicBezTo>
                <a:cubicBezTo>
                  <a:pt x="14" y="91"/>
                  <a:pt x="0" y="105"/>
                  <a:pt x="0" y="123"/>
                </a:cubicBezTo>
                <a:cubicBezTo>
                  <a:pt x="0" y="137"/>
                  <a:pt x="0" y="137"/>
                  <a:pt x="0" y="137"/>
                </a:cubicBezTo>
                <a:cubicBezTo>
                  <a:pt x="0" y="140"/>
                  <a:pt x="2" y="142"/>
                  <a:pt x="5" y="142"/>
                </a:cubicBezTo>
                <a:cubicBezTo>
                  <a:pt x="138" y="142"/>
                  <a:pt x="138" y="142"/>
                  <a:pt x="138" y="142"/>
                </a:cubicBezTo>
                <a:cubicBezTo>
                  <a:pt x="141" y="142"/>
                  <a:pt x="143" y="140"/>
                  <a:pt x="143" y="137"/>
                </a:cubicBezTo>
                <a:cubicBezTo>
                  <a:pt x="143" y="123"/>
                  <a:pt x="143" y="123"/>
                  <a:pt x="143" y="123"/>
                </a:cubicBezTo>
                <a:cubicBezTo>
                  <a:pt x="143" y="105"/>
                  <a:pt x="129" y="91"/>
                  <a:pt x="111" y="91"/>
                </a:cubicBezTo>
                <a:close/>
                <a:moveTo>
                  <a:pt x="71" y="79"/>
                </a:moveTo>
                <a:cubicBezTo>
                  <a:pt x="93" y="79"/>
                  <a:pt x="111" y="61"/>
                  <a:pt x="111" y="40"/>
                </a:cubicBezTo>
                <a:cubicBezTo>
                  <a:pt x="111" y="18"/>
                  <a:pt x="93" y="0"/>
                  <a:pt x="71" y="0"/>
                </a:cubicBezTo>
                <a:cubicBezTo>
                  <a:pt x="50" y="0"/>
                  <a:pt x="32" y="18"/>
                  <a:pt x="32" y="40"/>
                </a:cubicBezTo>
                <a:cubicBezTo>
                  <a:pt x="32" y="61"/>
                  <a:pt x="50" y="79"/>
                  <a:pt x="71"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8">
            <a:extLst>
              <a:ext uri="{FF2B5EF4-FFF2-40B4-BE49-F238E27FC236}">
                <a16:creationId xmlns:a16="http://schemas.microsoft.com/office/drawing/2014/main" id="{99559368-1DA6-48B6-9455-0F3B0F1F4D0F}"/>
              </a:ext>
            </a:extLst>
          </p:cNvPr>
          <p:cNvSpPr>
            <a:spLocks noEditPoints="1"/>
          </p:cNvSpPr>
          <p:nvPr/>
        </p:nvSpPr>
        <p:spPr bwMode="auto">
          <a:xfrm>
            <a:off x="7542894" y="5832705"/>
            <a:ext cx="178456" cy="219992"/>
          </a:xfrm>
          <a:custGeom>
            <a:avLst/>
            <a:gdLst>
              <a:gd name="T0" fmla="*/ 50 w 109"/>
              <a:gd name="T1" fmla="*/ 3 h 136"/>
              <a:gd name="T2" fmla="*/ 3 w 109"/>
              <a:gd name="T3" fmla="*/ 62 h 136"/>
              <a:gd name="T4" fmla="*/ 52 w 109"/>
              <a:gd name="T5" fmla="*/ 135 h 136"/>
              <a:gd name="T6" fmla="*/ 59 w 109"/>
              <a:gd name="T7" fmla="*/ 135 h 136"/>
              <a:gd name="T8" fmla="*/ 109 w 109"/>
              <a:gd name="T9" fmla="*/ 56 h 136"/>
              <a:gd name="T10" fmla="*/ 50 w 109"/>
              <a:gd name="T11" fmla="*/ 3 h 136"/>
              <a:gd name="T12" fmla="*/ 55 w 109"/>
              <a:gd name="T13" fmla="*/ 77 h 136"/>
              <a:gd name="T14" fmla="*/ 34 w 109"/>
              <a:gd name="T15" fmla="*/ 56 h 136"/>
              <a:gd name="T16" fmla="*/ 55 w 109"/>
              <a:gd name="T17" fmla="*/ 35 h 136"/>
              <a:gd name="T18" fmla="*/ 77 w 109"/>
              <a:gd name="T19" fmla="*/ 56 h 136"/>
              <a:gd name="T20" fmla="*/ 55 w 109"/>
              <a:gd name="T21" fmla="*/ 7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36">
                <a:moveTo>
                  <a:pt x="50" y="3"/>
                </a:moveTo>
                <a:cubicBezTo>
                  <a:pt x="21" y="6"/>
                  <a:pt x="0" y="33"/>
                  <a:pt x="3" y="62"/>
                </a:cubicBezTo>
                <a:cubicBezTo>
                  <a:pt x="6" y="99"/>
                  <a:pt x="40" y="126"/>
                  <a:pt x="52" y="135"/>
                </a:cubicBezTo>
                <a:cubicBezTo>
                  <a:pt x="54" y="136"/>
                  <a:pt x="57" y="136"/>
                  <a:pt x="59" y="135"/>
                </a:cubicBezTo>
                <a:cubicBezTo>
                  <a:pt x="71" y="125"/>
                  <a:pt x="109" y="93"/>
                  <a:pt x="109" y="56"/>
                </a:cubicBezTo>
                <a:cubicBezTo>
                  <a:pt x="109" y="25"/>
                  <a:pt x="82" y="0"/>
                  <a:pt x="50" y="3"/>
                </a:cubicBezTo>
                <a:close/>
                <a:moveTo>
                  <a:pt x="55" y="77"/>
                </a:moveTo>
                <a:cubicBezTo>
                  <a:pt x="44" y="77"/>
                  <a:pt x="34" y="68"/>
                  <a:pt x="34" y="56"/>
                </a:cubicBezTo>
                <a:cubicBezTo>
                  <a:pt x="34" y="44"/>
                  <a:pt x="44" y="35"/>
                  <a:pt x="55" y="35"/>
                </a:cubicBezTo>
                <a:cubicBezTo>
                  <a:pt x="67" y="35"/>
                  <a:pt x="77" y="44"/>
                  <a:pt x="77" y="56"/>
                </a:cubicBezTo>
                <a:cubicBezTo>
                  <a:pt x="77" y="68"/>
                  <a:pt x="67" y="77"/>
                  <a:pt x="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4" name="Group 42">
            <a:extLst>
              <a:ext uri="{FF2B5EF4-FFF2-40B4-BE49-F238E27FC236}">
                <a16:creationId xmlns:a16="http://schemas.microsoft.com/office/drawing/2014/main" id="{206C7EFC-964E-41C9-A233-715848EEF793}"/>
              </a:ext>
            </a:extLst>
          </p:cNvPr>
          <p:cNvGrpSpPr>
            <a:grpSpLocks noChangeAspect="1"/>
          </p:cNvGrpSpPr>
          <p:nvPr userDrawn="1"/>
        </p:nvGrpSpPr>
        <p:grpSpPr bwMode="auto">
          <a:xfrm>
            <a:off x="6738451" y="5797506"/>
            <a:ext cx="256506" cy="257989"/>
            <a:chOff x="4690" y="2991"/>
            <a:chExt cx="346" cy="348"/>
          </a:xfrm>
        </p:grpSpPr>
        <p:sp>
          <p:nvSpPr>
            <p:cNvPr id="95" name="Freeform 43">
              <a:extLst>
                <a:ext uri="{FF2B5EF4-FFF2-40B4-BE49-F238E27FC236}">
                  <a16:creationId xmlns:a16="http://schemas.microsoft.com/office/drawing/2014/main" id="{04BC16AD-9346-4CC4-B710-BC766FDA1CEF}"/>
                </a:ext>
              </a:extLst>
            </p:cNvPr>
            <p:cNvSpPr>
              <a:spLocks noEditPoints="1"/>
            </p:cNvSpPr>
            <p:nvPr/>
          </p:nvSpPr>
          <p:spPr bwMode="auto">
            <a:xfrm>
              <a:off x="4690" y="3124"/>
              <a:ext cx="346" cy="215"/>
            </a:xfrm>
            <a:custGeom>
              <a:avLst/>
              <a:gdLst>
                <a:gd name="T0" fmla="*/ 94 w 164"/>
                <a:gd name="T1" fmla="*/ 5 h 102"/>
                <a:gd name="T2" fmla="*/ 89 w 164"/>
                <a:gd name="T3" fmla="*/ 0 h 102"/>
                <a:gd name="T4" fmla="*/ 69 w 164"/>
                <a:gd name="T5" fmla="*/ 0 h 102"/>
                <a:gd name="T6" fmla="*/ 64 w 164"/>
                <a:gd name="T7" fmla="*/ 5 h 102"/>
                <a:gd name="T8" fmla="*/ 64 w 164"/>
                <a:gd name="T9" fmla="*/ 74 h 102"/>
                <a:gd name="T10" fmla="*/ 94 w 164"/>
                <a:gd name="T11" fmla="*/ 74 h 102"/>
                <a:gd name="T12" fmla="*/ 94 w 164"/>
                <a:gd name="T13" fmla="*/ 5 h 102"/>
                <a:gd name="T14" fmla="*/ 137 w 164"/>
                <a:gd name="T15" fmla="*/ 15 h 102"/>
                <a:gd name="T16" fmla="*/ 132 w 164"/>
                <a:gd name="T17" fmla="*/ 10 h 102"/>
                <a:gd name="T18" fmla="*/ 112 w 164"/>
                <a:gd name="T19" fmla="*/ 10 h 102"/>
                <a:gd name="T20" fmla="*/ 107 w 164"/>
                <a:gd name="T21" fmla="*/ 15 h 102"/>
                <a:gd name="T22" fmla="*/ 107 w 164"/>
                <a:gd name="T23" fmla="*/ 74 h 102"/>
                <a:gd name="T24" fmla="*/ 137 w 164"/>
                <a:gd name="T25" fmla="*/ 74 h 102"/>
                <a:gd name="T26" fmla="*/ 137 w 164"/>
                <a:gd name="T27" fmla="*/ 15 h 102"/>
                <a:gd name="T28" fmla="*/ 156 w 164"/>
                <a:gd name="T29" fmla="*/ 87 h 102"/>
                <a:gd name="T30" fmla="*/ 7 w 164"/>
                <a:gd name="T31" fmla="*/ 87 h 102"/>
                <a:gd name="T32" fmla="*/ 0 w 164"/>
                <a:gd name="T33" fmla="*/ 94 h 102"/>
                <a:gd name="T34" fmla="*/ 7 w 164"/>
                <a:gd name="T35" fmla="*/ 102 h 102"/>
                <a:gd name="T36" fmla="*/ 156 w 164"/>
                <a:gd name="T37" fmla="*/ 102 h 102"/>
                <a:gd name="T38" fmla="*/ 164 w 164"/>
                <a:gd name="T39" fmla="*/ 94 h 102"/>
                <a:gd name="T40" fmla="*/ 156 w 164"/>
                <a:gd name="T41" fmla="*/ 87 h 102"/>
                <a:gd name="T42" fmla="*/ 52 w 164"/>
                <a:gd name="T43" fmla="*/ 30 h 102"/>
                <a:gd name="T44" fmla="*/ 47 w 164"/>
                <a:gd name="T45" fmla="*/ 25 h 102"/>
                <a:gd name="T46" fmla="*/ 27 w 164"/>
                <a:gd name="T47" fmla="*/ 25 h 102"/>
                <a:gd name="T48" fmla="*/ 22 w 164"/>
                <a:gd name="T49" fmla="*/ 30 h 102"/>
                <a:gd name="T50" fmla="*/ 22 w 164"/>
                <a:gd name="T51" fmla="*/ 74 h 102"/>
                <a:gd name="T52" fmla="*/ 52 w 164"/>
                <a:gd name="T53" fmla="*/ 74 h 102"/>
                <a:gd name="T54" fmla="*/ 52 w 164"/>
                <a:gd name="T55"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102">
                  <a:moveTo>
                    <a:pt x="94" y="5"/>
                  </a:moveTo>
                  <a:cubicBezTo>
                    <a:pt x="94" y="2"/>
                    <a:pt x="92" y="0"/>
                    <a:pt x="89" y="0"/>
                  </a:cubicBezTo>
                  <a:cubicBezTo>
                    <a:pt x="69" y="0"/>
                    <a:pt x="69" y="0"/>
                    <a:pt x="69" y="0"/>
                  </a:cubicBezTo>
                  <a:cubicBezTo>
                    <a:pt x="67" y="0"/>
                    <a:pt x="64" y="2"/>
                    <a:pt x="64" y="5"/>
                  </a:cubicBezTo>
                  <a:cubicBezTo>
                    <a:pt x="64" y="74"/>
                    <a:pt x="64" y="74"/>
                    <a:pt x="64" y="74"/>
                  </a:cubicBezTo>
                  <a:cubicBezTo>
                    <a:pt x="94" y="74"/>
                    <a:pt x="94" y="74"/>
                    <a:pt x="94" y="74"/>
                  </a:cubicBezTo>
                  <a:lnTo>
                    <a:pt x="94" y="5"/>
                  </a:lnTo>
                  <a:close/>
                  <a:moveTo>
                    <a:pt x="137" y="15"/>
                  </a:moveTo>
                  <a:cubicBezTo>
                    <a:pt x="137" y="12"/>
                    <a:pt x="134" y="10"/>
                    <a:pt x="132" y="10"/>
                  </a:cubicBezTo>
                  <a:cubicBezTo>
                    <a:pt x="112" y="10"/>
                    <a:pt x="112" y="10"/>
                    <a:pt x="112" y="10"/>
                  </a:cubicBezTo>
                  <a:cubicBezTo>
                    <a:pt x="109" y="10"/>
                    <a:pt x="107" y="12"/>
                    <a:pt x="107" y="15"/>
                  </a:cubicBezTo>
                  <a:cubicBezTo>
                    <a:pt x="107" y="74"/>
                    <a:pt x="107" y="74"/>
                    <a:pt x="107" y="74"/>
                  </a:cubicBezTo>
                  <a:cubicBezTo>
                    <a:pt x="137" y="74"/>
                    <a:pt x="137" y="74"/>
                    <a:pt x="137" y="74"/>
                  </a:cubicBezTo>
                  <a:lnTo>
                    <a:pt x="137" y="15"/>
                  </a:lnTo>
                  <a:close/>
                  <a:moveTo>
                    <a:pt x="156" y="87"/>
                  </a:moveTo>
                  <a:cubicBezTo>
                    <a:pt x="7" y="87"/>
                    <a:pt x="7" y="87"/>
                    <a:pt x="7" y="87"/>
                  </a:cubicBezTo>
                  <a:cubicBezTo>
                    <a:pt x="3" y="87"/>
                    <a:pt x="0" y="90"/>
                    <a:pt x="0" y="94"/>
                  </a:cubicBezTo>
                  <a:cubicBezTo>
                    <a:pt x="0" y="98"/>
                    <a:pt x="3" y="102"/>
                    <a:pt x="7" y="102"/>
                  </a:cubicBezTo>
                  <a:cubicBezTo>
                    <a:pt x="156" y="102"/>
                    <a:pt x="156" y="102"/>
                    <a:pt x="156" y="102"/>
                  </a:cubicBezTo>
                  <a:cubicBezTo>
                    <a:pt x="161" y="102"/>
                    <a:pt x="164" y="98"/>
                    <a:pt x="164" y="94"/>
                  </a:cubicBezTo>
                  <a:cubicBezTo>
                    <a:pt x="164" y="90"/>
                    <a:pt x="161" y="87"/>
                    <a:pt x="156" y="87"/>
                  </a:cubicBezTo>
                  <a:close/>
                  <a:moveTo>
                    <a:pt x="52" y="30"/>
                  </a:moveTo>
                  <a:cubicBezTo>
                    <a:pt x="52" y="27"/>
                    <a:pt x="50" y="25"/>
                    <a:pt x="47" y="25"/>
                  </a:cubicBezTo>
                  <a:cubicBezTo>
                    <a:pt x="27" y="25"/>
                    <a:pt x="27" y="25"/>
                    <a:pt x="27" y="25"/>
                  </a:cubicBezTo>
                  <a:cubicBezTo>
                    <a:pt x="24" y="25"/>
                    <a:pt x="22" y="27"/>
                    <a:pt x="22" y="30"/>
                  </a:cubicBezTo>
                  <a:cubicBezTo>
                    <a:pt x="22" y="74"/>
                    <a:pt x="22" y="74"/>
                    <a:pt x="22" y="74"/>
                  </a:cubicBezTo>
                  <a:cubicBezTo>
                    <a:pt x="52" y="74"/>
                    <a:pt x="52" y="74"/>
                    <a:pt x="52" y="74"/>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44">
              <a:extLst>
                <a:ext uri="{FF2B5EF4-FFF2-40B4-BE49-F238E27FC236}">
                  <a16:creationId xmlns:a16="http://schemas.microsoft.com/office/drawing/2014/main" id="{D49BB0CD-FA5A-4254-A5BF-2D460BDF7950}"/>
                </a:ext>
              </a:extLst>
            </p:cNvPr>
            <p:cNvSpPr>
              <a:spLocks/>
            </p:cNvSpPr>
            <p:nvPr/>
          </p:nvSpPr>
          <p:spPr bwMode="auto">
            <a:xfrm>
              <a:off x="4724" y="2991"/>
              <a:ext cx="280" cy="135"/>
            </a:xfrm>
            <a:custGeom>
              <a:avLst/>
              <a:gdLst>
                <a:gd name="T0" fmla="*/ 128 w 133"/>
                <a:gd name="T1" fmla="*/ 1 h 64"/>
                <a:gd name="T2" fmla="*/ 105 w 133"/>
                <a:gd name="T3" fmla="*/ 4 h 64"/>
                <a:gd name="T4" fmla="*/ 103 w 133"/>
                <a:gd name="T5" fmla="*/ 11 h 64"/>
                <a:gd name="T6" fmla="*/ 108 w 133"/>
                <a:gd name="T7" fmla="*/ 16 h 64"/>
                <a:gd name="T8" fmla="*/ 90 w 133"/>
                <a:gd name="T9" fmla="*/ 35 h 64"/>
                <a:gd name="T10" fmla="*/ 60 w 133"/>
                <a:gd name="T11" fmla="*/ 12 h 64"/>
                <a:gd name="T12" fmla="*/ 51 w 133"/>
                <a:gd name="T13" fmla="*/ 12 h 64"/>
                <a:gd name="T14" fmla="*/ 4 w 133"/>
                <a:gd name="T15" fmla="*/ 51 h 64"/>
                <a:gd name="T16" fmla="*/ 3 w 133"/>
                <a:gd name="T17" fmla="*/ 62 h 64"/>
                <a:gd name="T18" fmla="*/ 9 w 133"/>
                <a:gd name="T19" fmla="*/ 64 h 64"/>
                <a:gd name="T20" fmla="*/ 13 w 133"/>
                <a:gd name="T21" fmla="*/ 63 h 64"/>
                <a:gd name="T22" fmla="*/ 56 w 133"/>
                <a:gd name="T23" fmla="*/ 27 h 64"/>
                <a:gd name="T24" fmla="*/ 86 w 133"/>
                <a:gd name="T25" fmla="*/ 50 h 64"/>
                <a:gd name="T26" fmla="*/ 96 w 133"/>
                <a:gd name="T27" fmla="*/ 50 h 64"/>
                <a:gd name="T28" fmla="*/ 119 w 133"/>
                <a:gd name="T29" fmla="*/ 27 h 64"/>
                <a:gd name="T30" fmla="*/ 122 w 133"/>
                <a:gd name="T31" fmla="*/ 30 h 64"/>
                <a:gd name="T32" fmla="*/ 130 w 133"/>
                <a:gd name="T33" fmla="*/ 28 h 64"/>
                <a:gd name="T34" fmla="*/ 133 w 133"/>
                <a:gd name="T35" fmla="*/ 6 h 64"/>
                <a:gd name="T36" fmla="*/ 128 w 133"/>
                <a:gd name="T37"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64">
                  <a:moveTo>
                    <a:pt x="128" y="1"/>
                  </a:moveTo>
                  <a:cubicBezTo>
                    <a:pt x="105" y="4"/>
                    <a:pt x="105" y="4"/>
                    <a:pt x="105" y="4"/>
                  </a:cubicBezTo>
                  <a:cubicBezTo>
                    <a:pt x="102" y="4"/>
                    <a:pt x="100" y="9"/>
                    <a:pt x="103" y="11"/>
                  </a:cubicBezTo>
                  <a:cubicBezTo>
                    <a:pt x="108" y="16"/>
                    <a:pt x="108" y="16"/>
                    <a:pt x="108" y="16"/>
                  </a:cubicBezTo>
                  <a:cubicBezTo>
                    <a:pt x="90" y="35"/>
                    <a:pt x="90" y="35"/>
                    <a:pt x="90" y="35"/>
                  </a:cubicBezTo>
                  <a:cubicBezTo>
                    <a:pt x="60" y="12"/>
                    <a:pt x="60" y="12"/>
                    <a:pt x="60" y="12"/>
                  </a:cubicBezTo>
                  <a:cubicBezTo>
                    <a:pt x="58" y="10"/>
                    <a:pt x="54" y="10"/>
                    <a:pt x="51" y="12"/>
                  </a:cubicBezTo>
                  <a:cubicBezTo>
                    <a:pt x="4" y="51"/>
                    <a:pt x="4" y="51"/>
                    <a:pt x="4" y="51"/>
                  </a:cubicBezTo>
                  <a:cubicBezTo>
                    <a:pt x="1" y="54"/>
                    <a:pt x="0" y="58"/>
                    <a:pt x="3" y="62"/>
                  </a:cubicBezTo>
                  <a:cubicBezTo>
                    <a:pt x="4" y="63"/>
                    <a:pt x="7" y="64"/>
                    <a:pt x="9" y="64"/>
                  </a:cubicBezTo>
                  <a:cubicBezTo>
                    <a:pt x="10" y="64"/>
                    <a:pt x="12" y="64"/>
                    <a:pt x="13" y="63"/>
                  </a:cubicBezTo>
                  <a:cubicBezTo>
                    <a:pt x="56" y="27"/>
                    <a:pt x="56" y="27"/>
                    <a:pt x="56" y="27"/>
                  </a:cubicBezTo>
                  <a:cubicBezTo>
                    <a:pt x="86" y="50"/>
                    <a:pt x="86" y="50"/>
                    <a:pt x="86" y="50"/>
                  </a:cubicBezTo>
                  <a:cubicBezTo>
                    <a:pt x="89" y="53"/>
                    <a:pt x="93" y="52"/>
                    <a:pt x="96" y="50"/>
                  </a:cubicBezTo>
                  <a:cubicBezTo>
                    <a:pt x="119" y="27"/>
                    <a:pt x="119" y="27"/>
                    <a:pt x="119" y="27"/>
                  </a:cubicBezTo>
                  <a:cubicBezTo>
                    <a:pt x="122" y="30"/>
                    <a:pt x="122" y="30"/>
                    <a:pt x="122" y="30"/>
                  </a:cubicBezTo>
                  <a:cubicBezTo>
                    <a:pt x="125" y="33"/>
                    <a:pt x="129" y="32"/>
                    <a:pt x="130" y="28"/>
                  </a:cubicBezTo>
                  <a:cubicBezTo>
                    <a:pt x="133" y="6"/>
                    <a:pt x="133" y="6"/>
                    <a:pt x="133" y="6"/>
                  </a:cubicBezTo>
                  <a:cubicBezTo>
                    <a:pt x="133" y="3"/>
                    <a:pt x="131" y="0"/>
                    <a:pt x="1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18">
            <a:extLst>
              <a:ext uri="{FF2B5EF4-FFF2-40B4-BE49-F238E27FC236}">
                <a16:creationId xmlns:a16="http://schemas.microsoft.com/office/drawing/2014/main" id="{351E6AD2-AED0-4DC8-B41F-9B8E000FC8F7}"/>
              </a:ext>
            </a:extLst>
          </p:cNvPr>
          <p:cNvGrpSpPr>
            <a:grpSpLocks noChangeAspect="1"/>
          </p:cNvGrpSpPr>
          <p:nvPr userDrawn="1"/>
        </p:nvGrpSpPr>
        <p:grpSpPr bwMode="auto">
          <a:xfrm>
            <a:off x="6037000" y="5775402"/>
            <a:ext cx="192162" cy="290840"/>
            <a:chOff x="3655" y="3030"/>
            <a:chExt cx="259" cy="392"/>
          </a:xfrm>
        </p:grpSpPr>
        <p:sp>
          <p:nvSpPr>
            <p:cNvPr id="98" name="Freeform 19">
              <a:extLst>
                <a:ext uri="{FF2B5EF4-FFF2-40B4-BE49-F238E27FC236}">
                  <a16:creationId xmlns:a16="http://schemas.microsoft.com/office/drawing/2014/main" id="{C8B36284-3579-4CDE-9B3C-06976BC4B41F}"/>
                </a:ext>
              </a:extLst>
            </p:cNvPr>
            <p:cNvSpPr>
              <a:spLocks/>
            </p:cNvSpPr>
            <p:nvPr/>
          </p:nvSpPr>
          <p:spPr bwMode="auto">
            <a:xfrm>
              <a:off x="3723" y="3355"/>
              <a:ext cx="127" cy="67"/>
            </a:xfrm>
            <a:custGeom>
              <a:avLst/>
              <a:gdLst>
                <a:gd name="T0" fmla="*/ 52 w 60"/>
                <a:gd name="T1" fmla="*/ 0 h 32"/>
                <a:gd name="T2" fmla="*/ 7 w 60"/>
                <a:gd name="T3" fmla="*/ 0 h 32"/>
                <a:gd name="T4" fmla="*/ 0 w 60"/>
                <a:gd name="T5" fmla="*/ 7 h 32"/>
                <a:gd name="T6" fmla="*/ 0 w 60"/>
                <a:gd name="T7" fmla="*/ 8 h 32"/>
                <a:gd name="T8" fmla="*/ 7 w 60"/>
                <a:gd name="T9" fmla="*/ 16 h 32"/>
                <a:gd name="T10" fmla="*/ 15 w 60"/>
                <a:gd name="T11" fmla="*/ 16 h 32"/>
                <a:gd name="T12" fmla="*/ 15 w 60"/>
                <a:gd name="T13" fmla="*/ 18 h 32"/>
                <a:gd name="T14" fmla="*/ 29 w 60"/>
                <a:gd name="T15" fmla="*/ 32 h 32"/>
                <a:gd name="T16" fmla="*/ 31 w 60"/>
                <a:gd name="T17" fmla="*/ 32 h 32"/>
                <a:gd name="T18" fmla="*/ 45 w 60"/>
                <a:gd name="T19" fmla="*/ 18 h 32"/>
                <a:gd name="T20" fmla="*/ 45 w 60"/>
                <a:gd name="T21" fmla="*/ 16 h 32"/>
                <a:gd name="T22" fmla="*/ 52 w 60"/>
                <a:gd name="T23" fmla="*/ 16 h 32"/>
                <a:gd name="T24" fmla="*/ 60 w 60"/>
                <a:gd name="T25" fmla="*/ 8 h 32"/>
                <a:gd name="T26" fmla="*/ 60 w 60"/>
                <a:gd name="T27" fmla="*/ 7 h 32"/>
                <a:gd name="T28" fmla="*/ 52 w 60"/>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32">
                  <a:moveTo>
                    <a:pt x="52" y="0"/>
                  </a:moveTo>
                  <a:cubicBezTo>
                    <a:pt x="7" y="0"/>
                    <a:pt x="7" y="0"/>
                    <a:pt x="7" y="0"/>
                  </a:cubicBezTo>
                  <a:cubicBezTo>
                    <a:pt x="3" y="0"/>
                    <a:pt x="0" y="3"/>
                    <a:pt x="0" y="7"/>
                  </a:cubicBezTo>
                  <a:cubicBezTo>
                    <a:pt x="0" y="8"/>
                    <a:pt x="0" y="8"/>
                    <a:pt x="0" y="8"/>
                  </a:cubicBezTo>
                  <a:cubicBezTo>
                    <a:pt x="0" y="13"/>
                    <a:pt x="3" y="16"/>
                    <a:pt x="7" y="16"/>
                  </a:cubicBezTo>
                  <a:cubicBezTo>
                    <a:pt x="15" y="16"/>
                    <a:pt x="15" y="16"/>
                    <a:pt x="15" y="16"/>
                  </a:cubicBezTo>
                  <a:cubicBezTo>
                    <a:pt x="15" y="18"/>
                    <a:pt x="15" y="18"/>
                    <a:pt x="15" y="18"/>
                  </a:cubicBezTo>
                  <a:cubicBezTo>
                    <a:pt x="15" y="26"/>
                    <a:pt x="21" y="32"/>
                    <a:pt x="29" y="32"/>
                  </a:cubicBezTo>
                  <a:cubicBezTo>
                    <a:pt x="31" y="32"/>
                    <a:pt x="31" y="32"/>
                    <a:pt x="31" y="32"/>
                  </a:cubicBezTo>
                  <a:cubicBezTo>
                    <a:pt x="38" y="32"/>
                    <a:pt x="45" y="26"/>
                    <a:pt x="45" y="18"/>
                  </a:cubicBezTo>
                  <a:cubicBezTo>
                    <a:pt x="45" y="16"/>
                    <a:pt x="45" y="16"/>
                    <a:pt x="45" y="16"/>
                  </a:cubicBezTo>
                  <a:cubicBezTo>
                    <a:pt x="52" y="16"/>
                    <a:pt x="52" y="16"/>
                    <a:pt x="52" y="16"/>
                  </a:cubicBezTo>
                  <a:cubicBezTo>
                    <a:pt x="56" y="16"/>
                    <a:pt x="60" y="13"/>
                    <a:pt x="60" y="8"/>
                  </a:cubicBezTo>
                  <a:cubicBezTo>
                    <a:pt x="60" y="7"/>
                    <a:pt x="60" y="7"/>
                    <a:pt x="60" y="7"/>
                  </a:cubicBezTo>
                  <a:cubicBezTo>
                    <a:pt x="60" y="3"/>
                    <a:pt x="56" y="0"/>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0">
              <a:extLst>
                <a:ext uri="{FF2B5EF4-FFF2-40B4-BE49-F238E27FC236}">
                  <a16:creationId xmlns:a16="http://schemas.microsoft.com/office/drawing/2014/main" id="{718178E5-D302-4342-A052-969C9617CBD3}"/>
                </a:ext>
              </a:extLst>
            </p:cNvPr>
            <p:cNvSpPr>
              <a:spLocks noEditPoints="1"/>
            </p:cNvSpPr>
            <p:nvPr/>
          </p:nvSpPr>
          <p:spPr bwMode="auto">
            <a:xfrm>
              <a:off x="3655" y="3030"/>
              <a:ext cx="259" cy="297"/>
            </a:xfrm>
            <a:custGeom>
              <a:avLst/>
              <a:gdLst>
                <a:gd name="T0" fmla="*/ 55 w 122"/>
                <a:gd name="T1" fmla="*/ 4 h 141"/>
                <a:gd name="T2" fmla="*/ 2 w 122"/>
                <a:gd name="T3" fmla="*/ 56 h 141"/>
                <a:gd name="T4" fmla="*/ 19 w 122"/>
                <a:gd name="T5" fmla="*/ 105 h 141"/>
                <a:gd name="T6" fmla="*/ 29 w 122"/>
                <a:gd name="T7" fmla="*/ 132 h 141"/>
                <a:gd name="T8" fmla="*/ 29 w 122"/>
                <a:gd name="T9" fmla="*/ 132 h 141"/>
                <a:gd name="T10" fmla="*/ 39 w 122"/>
                <a:gd name="T11" fmla="*/ 141 h 141"/>
                <a:gd name="T12" fmla="*/ 85 w 122"/>
                <a:gd name="T13" fmla="*/ 141 h 141"/>
                <a:gd name="T14" fmla="*/ 94 w 122"/>
                <a:gd name="T15" fmla="*/ 132 h 141"/>
                <a:gd name="T16" fmla="*/ 105 w 122"/>
                <a:gd name="T17" fmla="*/ 105 h 141"/>
                <a:gd name="T18" fmla="*/ 122 w 122"/>
                <a:gd name="T19" fmla="*/ 63 h 141"/>
                <a:gd name="T20" fmla="*/ 55 w 122"/>
                <a:gd name="T21" fmla="*/ 4 h 141"/>
                <a:gd name="T22" fmla="*/ 56 w 122"/>
                <a:gd name="T23" fmla="*/ 118 h 141"/>
                <a:gd name="T24" fmla="*/ 50 w 122"/>
                <a:gd name="T25" fmla="*/ 124 h 141"/>
                <a:gd name="T26" fmla="*/ 44 w 122"/>
                <a:gd name="T27" fmla="*/ 118 h 141"/>
                <a:gd name="T28" fmla="*/ 44 w 122"/>
                <a:gd name="T29" fmla="*/ 93 h 141"/>
                <a:gd name="T30" fmla="*/ 30 w 122"/>
                <a:gd name="T31" fmla="*/ 78 h 141"/>
                <a:gd name="T32" fmla="*/ 24 w 122"/>
                <a:gd name="T33" fmla="*/ 72 h 141"/>
                <a:gd name="T34" fmla="*/ 30 w 122"/>
                <a:gd name="T35" fmla="*/ 67 h 141"/>
                <a:gd name="T36" fmla="*/ 56 w 122"/>
                <a:gd name="T37" fmla="*/ 93 h 141"/>
                <a:gd name="T38" fmla="*/ 56 w 122"/>
                <a:gd name="T39" fmla="*/ 118 h 141"/>
                <a:gd name="T40" fmla="*/ 94 w 122"/>
                <a:gd name="T41" fmla="*/ 78 h 141"/>
                <a:gd name="T42" fmla="*/ 79 w 122"/>
                <a:gd name="T43" fmla="*/ 93 h 141"/>
                <a:gd name="T44" fmla="*/ 79 w 122"/>
                <a:gd name="T45" fmla="*/ 118 h 141"/>
                <a:gd name="T46" fmla="*/ 73 w 122"/>
                <a:gd name="T47" fmla="*/ 124 h 141"/>
                <a:gd name="T48" fmla="*/ 67 w 122"/>
                <a:gd name="T49" fmla="*/ 118 h 141"/>
                <a:gd name="T50" fmla="*/ 67 w 122"/>
                <a:gd name="T51" fmla="*/ 93 h 141"/>
                <a:gd name="T52" fmla="*/ 94 w 122"/>
                <a:gd name="T53" fmla="*/ 67 h 141"/>
                <a:gd name="T54" fmla="*/ 99 w 122"/>
                <a:gd name="T55" fmla="*/ 72 h 141"/>
                <a:gd name="T56" fmla="*/ 94 w 122"/>
                <a:gd name="T57" fmla="*/ 7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141">
                  <a:moveTo>
                    <a:pt x="55" y="4"/>
                  </a:moveTo>
                  <a:cubicBezTo>
                    <a:pt x="29" y="7"/>
                    <a:pt x="5" y="31"/>
                    <a:pt x="2" y="56"/>
                  </a:cubicBezTo>
                  <a:cubicBezTo>
                    <a:pt x="0" y="75"/>
                    <a:pt x="7" y="93"/>
                    <a:pt x="19" y="105"/>
                  </a:cubicBezTo>
                  <a:cubicBezTo>
                    <a:pt x="26" y="112"/>
                    <a:pt x="29" y="122"/>
                    <a:pt x="29" y="132"/>
                  </a:cubicBezTo>
                  <a:cubicBezTo>
                    <a:pt x="29" y="132"/>
                    <a:pt x="29" y="132"/>
                    <a:pt x="29" y="132"/>
                  </a:cubicBezTo>
                  <a:cubicBezTo>
                    <a:pt x="29" y="137"/>
                    <a:pt x="33" y="141"/>
                    <a:pt x="39" y="141"/>
                  </a:cubicBezTo>
                  <a:cubicBezTo>
                    <a:pt x="85" y="141"/>
                    <a:pt x="85" y="141"/>
                    <a:pt x="85" y="141"/>
                  </a:cubicBezTo>
                  <a:cubicBezTo>
                    <a:pt x="90" y="141"/>
                    <a:pt x="94" y="137"/>
                    <a:pt x="94" y="132"/>
                  </a:cubicBezTo>
                  <a:cubicBezTo>
                    <a:pt x="94" y="122"/>
                    <a:pt x="98" y="112"/>
                    <a:pt x="105" y="105"/>
                  </a:cubicBezTo>
                  <a:cubicBezTo>
                    <a:pt x="115" y="95"/>
                    <a:pt x="122" y="80"/>
                    <a:pt x="122" y="63"/>
                  </a:cubicBezTo>
                  <a:cubicBezTo>
                    <a:pt x="122" y="28"/>
                    <a:pt x="91" y="0"/>
                    <a:pt x="55" y="4"/>
                  </a:cubicBezTo>
                  <a:close/>
                  <a:moveTo>
                    <a:pt x="56" y="118"/>
                  </a:moveTo>
                  <a:cubicBezTo>
                    <a:pt x="56" y="121"/>
                    <a:pt x="53" y="124"/>
                    <a:pt x="50" y="124"/>
                  </a:cubicBezTo>
                  <a:cubicBezTo>
                    <a:pt x="47" y="124"/>
                    <a:pt x="44" y="121"/>
                    <a:pt x="44" y="118"/>
                  </a:cubicBezTo>
                  <a:cubicBezTo>
                    <a:pt x="44" y="93"/>
                    <a:pt x="44" y="93"/>
                    <a:pt x="44" y="93"/>
                  </a:cubicBezTo>
                  <a:cubicBezTo>
                    <a:pt x="44" y="85"/>
                    <a:pt x="38" y="78"/>
                    <a:pt x="30" y="78"/>
                  </a:cubicBezTo>
                  <a:cubicBezTo>
                    <a:pt x="26" y="78"/>
                    <a:pt x="24" y="76"/>
                    <a:pt x="24" y="72"/>
                  </a:cubicBezTo>
                  <a:cubicBezTo>
                    <a:pt x="24" y="69"/>
                    <a:pt x="26" y="67"/>
                    <a:pt x="30" y="67"/>
                  </a:cubicBezTo>
                  <a:cubicBezTo>
                    <a:pt x="44" y="67"/>
                    <a:pt x="56" y="78"/>
                    <a:pt x="56" y="93"/>
                  </a:cubicBezTo>
                  <a:lnTo>
                    <a:pt x="56" y="118"/>
                  </a:lnTo>
                  <a:close/>
                  <a:moveTo>
                    <a:pt x="94" y="78"/>
                  </a:moveTo>
                  <a:cubicBezTo>
                    <a:pt x="86" y="78"/>
                    <a:pt x="79" y="85"/>
                    <a:pt x="79" y="93"/>
                  </a:cubicBezTo>
                  <a:cubicBezTo>
                    <a:pt x="79" y="118"/>
                    <a:pt x="79" y="118"/>
                    <a:pt x="79" y="118"/>
                  </a:cubicBezTo>
                  <a:cubicBezTo>
                    <a:pt x="79" y="121"/>
                    <a:pt x="77" y="124"/>
                    <a:pt x="73" y="124"/>
                  </a:cubicBezTo>
                  <a:cubicBezTo>
                    <a:pt x="70" y="124"/>
                    <a:pt x="67" y="121"/>
                    <a:pt x="67" y="118"/>
                  </a:cubicBezTo>
                  <a:cubicBezTo>
                    <a:pt x="67" y="93"/>
                    <a:pt x="67" y="93"/>
                    <a:pt x="67" y="93"/>
                  </a:cubicBezTo>
                  <a:cubicBezTo>
                    <a:pt x="67" y="78"/>
                    <a:pt x="79" y="67"/>
                    <a:pt x="94" y="67"/>
                  </a:cubicBezTo>
                  <a:cubicBezTo>
                    <a:pt x="97" y="67"/>
                    <a:pt x="99" y="69"/>
                    <a:pt x="99" y="72"/>
                  </a:cubicBezTo>
                  <a:cubicBezTo>
                    <a:pt x="99" y="76"/>
                    <a:pt x="97" y="78"/>
                    <a:pt x="94"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3">
            <a:extLst>
              <a:ext uri="{FF2B5EF4-FFF2-40B4-BE49-F238E27FC236}">
                <a16:creationId xmlns:a16="http://schemas.microsoft.com/office/drawing/2014/main" id="{F362392F-66A0-473C-8047-55331A6AB5A3}"/>
              </a:ext>
            </a:extLst>
          </p:cNvPr>
          <p:cNvGrpSpPr>
            <a:grpSpLocks noChangeAspect="1"/>
          </p:cNvGrpSpPr>
          <p:nvPr userDrawn="1"/>
        </p:nvGrpSpPr>
        <p:grpSpPr bwMode="auto">
          <a:xfrm>
            <a:off x="5991474" y="3331947"/>
            <a:ext cx="216108" cy="377006"/>
            <a:chOff x="3774" y="2550"/>
            <a:chExt cx="274" cy="478"/>
          </a:xfrm>
        </p:grpSpPr>
        <p:sp>
          <p:nvSpPr>
            <p:cNvPr id="101" name="Freeform 24">
              <a:extLst>
                <a:ext uri="{FF2B5EF4-FFF2-40B4-BE49-F238E27FC236}">
                  <a16:creationId xmlns:a16="http://schemas.microsoft.com/office/drawing/2014/main" id="{DF98DB52-E441-4EE1-9D04-C4A3515114A6}"/>
                </a:ext>
              </a:extLst>
            </p:cNvPr>
            <p:cNvSpPr>
              <a:spLocks/>
            </p:cNvSpPr>
            <p:nvPr/>
          </p:nvSpPr>
          <p:spPr bwMode="auto">
            <a:xfrm>
              <a:off x="3774" y="2550"/>
              <a:ext cx="274" cy="159"/>
            </a:xfrm>
            <a:custGeom>
              <a:avLst/>
              <a:gdLst>
                <a:gd name="T0" fmla="*/ 65 w 129"/>
                <a:gd name="T1" fmla="*/ 0 h 76"/>
                <a:gd name="T2" fmla="*/ 65 w 129"/>
                <a:gd name="T3" fmla="*/ 0 h 76"/>
                <a:gd name="T4" fmla="*/ 60 w 129"/>
                <a:gd name="T5" fmla="*/ 2 h 76"/>
                <a:gd name="T6" fmla="*/ 2 w 129"/>
                <a:gd name="T7" fmla="*/ 60 h 76"/>
                <a:gd name="T8" fmla="*/ 2 w 129"/>
                <a:gd name="T9" fmla="*/ 70 h 76"/>
                <a:gd name="T10" fmla="*/ 7 w 129"/>
                <a:gd name="T11" fmla="*/ 74 h 76"/>
                <a:gd name="T12" fmla="*/ 12 w 129"/>
                <a:gd name="T13" fmla="*/ 76 h 76"/>
                <a:gd name="T14" fmla="*/ 17 w 129"/>
                <a:gd name="T15" fmla="*/ 74 h 76"/>
                <a:gd name="T16" fmla="*/ 65 w 129"/>
                <a:gd name="T17" fmla="*/ 26 h 76"/>
                <a:gd name="T18" fmla="*/ 113 w 129"/>
                <a:gd name="T19" fmla="*/ 74 h 76"/>
                <a:gd name="T20" fmla="*/ 118 w 129"/>
                <a:gd name="T21" fmla="*/ 76 h 76"/>
                <a:gd name="T22" fmla="*/ 123 w 129"/>
                <a:gd name="T23" fmla="*/ 74 h 76"/>
                <a:gd name="T24" fmla="*/ 127 w 129"/>
                <a:gd name="T25" fmla="*/ 70 h 76"/>
                <a:gd name="T26" fmla="*/ 129 w 129"/>
                <a:gd name="T27" fmla="*/ 65 h 76"/>
                <a:gd name="T28" fmla="*/ 127 w 129"/>
                <a:gd name="T29" fmla="*/ 60 h 76"/>
                <a:gd name="T30" fmla="*/ 70 w 129"/>
                <a:gd name="T31" fmla="*/ 2 h 76"/>
                <a:gd name="T32" fmla="*/ 65 w 129"/>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65" y="0"/>
                  </a:moveTo>
                  <a:cubicBezTo>
                    <a:pt x="65" y="0"/>
                    <a:pt x="65" y="0"/>
                    <a:pt x="65" y="0"/>
                  </a:cubicBezTo>
                  <a:cubicBezTo>
                    <a:pt x="63" y="0"/>
                    <a:pt x="61" y="1"/>
                    <a:pt x="60" y="2"/>
                  </a:cubicBezTo>
                  <a:cubicBezTo>
                    <a:pt x="2" y="60"/>
                    <a:pt x="2" y="60"/>
                    <a:pt x="2" y="60"/>
                  </a:cubicBezTo>
                  <a:cubicBezTo>
                    <a:pt x="0" y="63"/>
                    <a:pt x="0" y="67"/>
                    <a:pt x="2" y="70"/>
                  </a:cubicBezTo>
                  <a:cubicBezTo>
                    <a:pt x="7" y="74"/>
                    <a:pt x="7" y="74"/>
                    <a:pt x="7" y="74"/>
                  </a:cubicBezTo>
                  <a:cubicBezTo>
                    <a:pt x="8" y="75"/>
                    <a:pt x="10" y="76"/>
                    <a:pt x="12" y="76"/>
                  </a:cubicBezTo>
                  <a:cubicBezTo>
                    <a:pt x="14" y="76"/>
                    <a:pt x="15" y="75"/>
                    <a:pt x="17" y="74"/>
                  </a:cubicBezTo>
                  <a:cubicBezTo>
                    <a:pt x="65" y="26"/>
                    <a:pt x="65" y="26"/>
                    <a:pt x="65" y="26"/>
                  </a:cubicBezTo>
                  <a:cubicBezTo>
                    <a:pt x="113" y="74"/>
                    <a:pt x="113" y="74"/>
                    <a:pt x="113" y="74"/>
                  </a:cubicBezTo>
                  <a:cubicBezTo>
                    <a:pt x="114" y="75"/>
                    <a:pt x="116" y="76"/>
                    <a:pt x="118" y="76"/>
                  </a:cubicBezTo>
                  <a:cubicBezTo>
                    <a:pt x="120" y="76"/>
                    <a:pt x="121" y="75"/>
                    <a:pt x="123" y="74"/>
                  </a:cubicBezTo>
                  <a:cubicBezTo>
                    <a:pt x="127" y="70"/>
                    <a:pt x="127" y="70"/>
                    <a:pt x="127" y="70"/>
                  </a:cubicBezTo>
                  <a:cubicBezTo>
                    <a:pt x="128" y="68"/>
                    <a:pt x="129" y="67"/>
                    <a:pt x="129" y="65"/>
                  </a:cubicBezTo>
                  <a:cubicBezTo>
                    <a:pt x="129" y="63"/>
                    <a:pt x="128" y="61"/>
                    <a:pt x="127" y="60"/>
                  </a:cubicBezTo>
                  <a:cubicBezTo>
                    <a:pt x="70" y="2"/>
                    <a:pt x="70" y="2"/>
                    <a:pt x="70" y="2"/>
                  </a:cubicBezTo>
                  <a:cubicBezTo>
                    <a:pt x="68" y="1"/>
                    <a:pt x="67" y="0"/>
                    <a:pt x="65" y="0"/>
                  </a:cubicBezTo>
                </a:path>
              </a:pathLst>
            </a:custGeom>
            <a:solidFill>
              <a:srgbClr val="FFFFFF">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5">
              <a:extLst>
                <a:ext uri="{FF2B5EF4-FFF2-40B4-BE49-F238E27FC236}">
                  <a16:creationId xmlns:a16="http://schemas.microsoft.com/office/drawing/2014/main" id="{0E4B66B5-50BD-4F67-9215-8DC7300E4218}"/>
                </a:ext>
              </a:extLst>
            </p:cNvPr>
            <p:cNvSpPr>
              <a:spLocks/>
            </p:cNvSpPr>
            <p:nvPr/>
          </p:nvSpPr>
          <p:spPr bwMode="auto">
            <a:xfrm>
              <a:off x="3774" y="2709"/>
              <a:ext cx="274" cy="160"/>
            </a:xfrm>
            <a:custGeom>
              <a:avLst/>
              <a:gdLst>
                <a:gd name="T0" fmla="*/ 127 w 129"/>
                <a:gd name="T1" fmla="*/ 70 h 76"/>
                <a:gd name="T2" fmla="*/ 123 w 129"/>
                <a:gd name="T3" fmla="*/ 74 h 76"/>
                <a:gd name="T4" fmla="*/ 118 w 129"/>
                <a:gd name="T5" fmla="*/ 76 h 76"/>
                <a:gd name="T6" fmla="*/ 113 w 129"/>
                <a:gd name="T7" fmla="*/ 74 h 76"/>
                <a:gd name="T8" fmla="*/ 65 w 129"/>
                <a:gd name="T9" fmla="*/ 26 h 76"/>
                <a:gd name="T10" fmla="*/ 17 w 129"/>
                <a:gd name="T11" fmla="*/ 74 h 76"/>
                <a:gd name="T12" fmla="*/ 12 w 129"/>
                <a:gd name="T13" fmla="*/ 76 h 76"/>
                <a:gd name="T14" fmla="*/ 7 w 129"/>
                <a:gd name="T15" fmla="*/ 74 h 76"/>
                <a:gd name="T16" fmla="*/ 2 w 129"/>
                <a:gd name="T17" fmla="*/ 70 h 76"/>
                <a:gd name="T18" fmla="*/ 2 w 129"/>
                <a:gd name="T19" fmla="*/ 60 h 76"/>
                <a:gd name="T20" fmla="*/ 60 w 129"/>
                <a:gd name="T21" fmla="*/ 2 h 76"/>
                <a:gd name="T22" fmla="*/ 65 w 129"/>
                <a:gd name="T23" fmla="*/ 0 h 76"/>
                <a:gd name="T24" fmla="*/ 65 w 129"/>
                <a:gd name="T25" fmla="*/ 0 h 76"/>
                <a:gd name="T26" fmla="*/ 70 w 129"/>
                <a:gd name="T27" fmla="*/ 2 h 76"/>
                <a:gd name="T28" fmla="*/ 127 w 129"/>
                <a:gd name="T29" fmla="*/ 60 h 76"/>
                <a:gd name="T30" fmla="*/ 129 w 129"/>
                <a:gd name="T31" fmla="*/ 65 h 76"/>
                <a:gd name="T32" fmla="*/ 127 w 129"/>
                <a:gd name="T33"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127" y="70"/>
                  </a:moveTo>
                  <a:cubicBezTo>
                    <a:pt x="123" y="74"/>
                    <a:pt x="123" y="74"/>
                    <a:pt x="123" y="74"/>
                  </a:cubicBezTo>
                  <a:cubicBezTo>
                    <a:pt x="121" y="75"/>
                    <a:pt x="120" y="76"/>
                    <a:pt x="118" y="76"/>
                  </a:cubicBezTo>
                  <a:cubicBezTo>
                    <a:pt x="116" y="76"/>
                    <a:pt x="114" y="75"/>
                    <a:pt x="113" y="74"/>
                  </a:cubicBezTo>
                  <a:cubicBezTo>
                    <a:pt x="65" y="26"/>
                    <a:pt x="65" y="26"/>
                    <a:pt x="65" y="26"/>
                  </a:cubicBezTo>
                  <a:cubicBezTo>
                    <a:pt x="17" y="74"/>
                    <a:pt x="17" y="74"/>
                    <a:pt x="17" y="74"/>
                  </a:cubicBezTo>
                  <a:cubicBezTo>
                    <a:pt x="15" y="75"/>
                    <a:pt x="14" y="76"/>
                    <a:pt x="12" y="76"/>
                  </a:cubicBezTo>
                  <a:cubicBezTo>
                    <a:pt x="10" y="76"/>
                    <a:pt x="8" y="75"/>
                    <a:pt x="7" y="74"/>
                  </a:cubicBezTo>
                  <a:cubicBezTo>
                    <a:pt x="2" y="70"/>
                    <a:pt x="2" y="70"/>
                    <a:pt x="2" y="70"/>
                  </a:cubicBezTo>
                  <a:cubicBezTo>
                    <a:pt x="0" y="67"/>
                    <a:pt x="0" y="63"/>
                    <a:pt x="2" y="60"/>
                  </a:cubicBezTo>
                  <a:cubicBezTo>
                    <a:pt x="60" y="2"/>
                    <a:pt x="60" y="2"/>
                    <a:pt x="60" y="2"/>
                  </a:cubicBezTo>
                  <a:cubicBezTo>
                    <a:pt x="61" y="1"/>
                    <a:pt x="63" y="0"/>
                    <a:pt x="65" y="0"/>
                  </a:cubicBezTo>
                  <a:cubicBezTo>
                    <a:pt x="65" y="0"/>
                    <a:pt x="65" y="0"/>
                    <a:pt x="65" y="0"/>
                  </a:cubicBezTo>
                  <a:cubicBezTo>
                    <a:pt x="67" y="0"/>
                    <a:pt x="68" y="1"/>
                    <a:pt x="70" y="2"/>
                  </a:cubicBezTo>
                  <a:cubicBezTo>
                    <a:pt x="127" y="60"/>
                    <a:pt x="127" y="60"/>
                    <a:pt x="127" y="60"/>
                  </a:cubicBezTo>
                  <a:cubicBezTo>
                    <a:pt x="128" y="61"/>
                    <a:pt x="129" y="63"/>
                    <a:pt x="129" y="65"/>
                  </a:cubicBezTo>
                  <a:cubicBezTo>
                    <a:pt x="129" y="67"/>
                    <a:pt x="128" y="68"/>
                    <a:pt x="127" y="70"/>
                  </a:cubicBezTo>
                  <a:close/>
                </a:path>
              </a:pathLst>
            </a:custGeom>
            <a:solidFill>
              <a:srgbClr val="FFFFFF">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6">
              <a:extLst>
                <a:ext uri="{FF2B5EF4-FFF2-40B4-BE49-F238E27FC236}">
                  <a16:creationId xmlns:a16="http://schemas.microsoft.com/office/drawing/2014/main" id="{722092E8-4B88-4865-99B4-9BE56BFB46B7}"/>
                </a:ext>
              </a:extLst>
            </p:cNvPr>
            <p:cNvSpPr>
              <a:spLocks/>
            </p:cNvSpPr>
            <p:nvPr/>
          </p:nvSpPr>
          <p:spPr bwMode="auto">
            <a:xfrm>
              <a:off x="3774" y="2869"/>
              <a:ext cx="274" cy="159"/>
            </a:xfrm>
            <a:custGeom>
              <a:avLst/>
              <a:gdLst>
                <a:gd name="T0" fmla="*/ 127 w 129"/>
                <a:gd name="T1" fmla="*/ 70 h 76"/>
                <a:gd name="T2" fmla="*/ 123 w 129"/>
                <a:gd name="T3" fmla="*/ 74 h 76"/>
                <a:gd name="T4" fmla="*/ 118 w 129"/>
                <a:gd name="T5" fmla="*/ 76 h 76"/>
                <a:gd name="T6" fmla="*/ 113 w 129"/>
                <a:gd name="T7" fmla="*/ 74 h 76"/>
                <a:gd name="T8" fmla="*/ 65 w 129"/>
                <a:gd name="T9" fmla="*/ 26 h 76"/>
                <a:gd name="T10" fmla="*/ 17 w 129"/>
                <a:gd name="T11" fmla="*/ 74 h 76"/>
                <a:gd name="T12" fmla="*/ 12 w 129"/>
                <a:gd name="T13" fmla="*/ 76 h 76"/>
                <a:gd name="T14" fmla="*/ 7 w 129"/>
                <a:gd name="T15" fmla="*/ 74 h 76"/>
                <a:gd name="T16" fmla="*/ 2 w 129"/>
                <a:gd name="T17" fmla="*/ 70 h 76"/>
                <a:gd name="T18" fmla="*/ 2 w 129"/>
                <a:gd name="T19" fmla="*/ 60 h 76"/>
                <a:gd name="T20" fmla="*/ 60 w 129"/>
                <a:gd name="T21" fmla="*/ 2 h 76"/>
                <a:gd name="T22" fmla="*/ 65 w 129"/>
                <a:gd name="T23" fmla="*/ 0 h 76"/>
                <a:gd name="T24" fmla="*/ 65 w 129"/>
                <a:gd name="T25" fmla="*/ 0 h 76"/>
                <a:gd name="T26" fmla="*/ 70 w 129"/>
                <a:gd name="T27" fmla="*/ 2 h 76"/>
                <a:gd name="T28" fmla="*/ 127 w 129"/>
                <a:gd name="T29" fmla="*/ 60 h 76"/>
                <a:gd name="T30" fmla="*/ 129 w 129"/>
                <a:gd name="T31" fmla="*/ 65 h 76"/>
                <a:gd name="T32" fmla="*/ 127 w 129"/>
                <a:gd name="T33"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127" y="70"/>
                  </a:moveTo>
                  <a:cubicBezTo>
                    <a:pt x="123" y="74"/>
                    <a:pt x="123" y="74"/>
                    <a:pt x="123" y="74"/>
                  </a:cubicBezTo>
                  <a:cubicBezTo>
                    <a:pt x="121" y="75"/>
                    <a:pt x="120" y="76"/>
                    <a:pt x="118" y="76"/>
                  </a:cubicBezTo>
                  <a:cubicBezTo>
                    <a:pt x="116" y="76"/>
                    <a:pt x="114" y="75"/>
                    <a:pt x="113" y="74"/>
                  </a:cubicBezTo>
                  <a:cubicBezTo>
                    <a:pt x="65" y="26"/>
                    <a:pt x="65" y="26"/>
                    <a:pt x="65" y="26"/>
                  </a:cubicBezTo>
                  <a:cubicBezTo>
                    <a:pt x="17" y="74"/>
                    <a:pt x="17" y="74"/>
                    <a:pt x="17" y="74"/>
                  </a:cubicBezTo>
                  <a:cubicBezTo>
                    <a:pt x="15" y="75"/>
                    <a:pt x="14" y="76"/>
                    <a:pt x="12" y="76"/>
                  </a:cubicBezTo>
                  <a:cubicBezTo>
                    <a:pt x="10" y="76"/>
                    <a:pt x="8" y="75"/>
                    <a:pt x="7" y="74"/>
                  </a:cubicBezTo>
                  <a:cubicBezTo>
                    <a:pt x="2" y="70"/>
                    <a:pt x="2" y="70"/>
                    <a:pt x="2" y="70"/>
                  </a:cubicBezTo>
                  <a:cubicBezTo>
                    <a:pt x="0" y="67"/>
                    <a:pt x="0" y="63"/>
                    <a:pt x="2" y="60"/>
                  </a:cubicBezTo>
                  <a:cubicBezTo>
                    <a:pt x="60" y="2"/>
                    <a:pt x="60" y="2"/>
                    <a:pt x="60" y="2"/>
                  </a:cubicBezTo>
                  <a:cubicBezTo>
                    <a:pt x="61" y="1"/>
                    <a:pt x="63" y="0"/>
                    <a:pt x="65" y="0"/>
                  </a:cubicBezTo>
                  <a:cubicBezTo>
                    <a:pt x="65" y="0"/>
                    <a:pt x="65" y="0"/>
                    <a:pt x="65" y="0"/>
                  </a:cubicBezTo>
                  <a:cubicBezTo>
                    <a:pt x="67" y="0"/>
                    <a:pt x="68" y="1"/>
                    <a:pt x="70" y="2"/>
                  </a:cubicBezTo>
                  <a:cubicBezTo>
                    <a:pt x="127" y="60"/>
                    <a:pt x="127" y="60"/>
                    <a:pt x="127" y="60"/>
                  </a:cubicBezTo>
                  <a:cubicBezTo>
                    <a:pt x="128" y="61"/>
                    <a:pt x="129" y="63"/>
                    <a:pt x="129" y="65"/>
                  </a:cubicBezTo>
                  <a:cubicBezTo>
                    <a:pt x="129" y="67"/>
                    <a:pt x="128" y="68"/>
                    <a:pt x="127" y="70"/>
                  </a:cubicBezTo>
                  <a:close/>
                </a:path>
              </a:pathLst>
            </a:custGeom>
            <a:solidFill>
              <a:srgbClr val="FFFFFF">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9" name="Text Placeholder 3">
            <a:extLst>
              <a:ext uri="{FF2B5EF4-FFF2-40B4-BE49-F238E27FC236}">
                <a16:creationId xmlns:a16="http://schemas.microsoft.com/office/drawing/2014/main" id="{529B92A2-768E-40BB-9583-7B379EA3A981}"/>
              </a:ext>
            </a:extLst>
          </p:cNvPr>
          <p:cNvSpPr>
            <a:spLocks noGrp="1"/>
          </p:cNvSpPr>
          <p:nvPr>
            <p:ph type="body" sz="quarter" idx="27" hasCustomPrompt="1"/>
          </p:nvPr>
        </p:nvSpPr>
        <p:spPr>
          <a:xfrm>
            <a:off x="8398693" y="3536891"/>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10" name="Text Placeholder 3">
            <a:extLst>
              <a:ext uri="{FF2B5EF4-FFF2-40B4-BE49-F238E27FC236}">
                <a16:creationId xmlns:a16="http://schemas.microsoft.com/office/drawing/2014/main" id="{D3121A50-A0DB-4CC9-A13C-87A33A900A74}"/>
              </a:ext>
            </a:extLst>
          </p:cNvPr>
          <p:cNvSpPr>
            <a:spLocks noGrp="1"/>
          </p:cNvSpPr>
          <p:nvPr>
            <p:ph type="body" sz="quarter" idx="28" hasCustomPrompt="1"/>
          </p:nvPr>
        </p:nvSpPr>
        <p:spPr>
          <a:xfrm>
            <a:off x="8398693" y="3150177"/>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#4</a:t>
            </a:r>
            <a:endParaRPr lang="sk-SK" noProof="0"/>
          </a:p>
        </p:txBody>
      </p:sp>
      <p:sp>
        <p:nvSpPr>
          <p:cNvPr id="111" name="Text Placeholder 3">
            <a:extLst>
              <a:ext uri="{FF2B5EF4-FFF2-40B4-BE49-F238E27FC236}">
                <a16:creationId xmlns:a16="http://schemas.microsoft.com/office/drawing/2014/main" id="{FFA44C53-C6CE-4E9D-AF83-86D4404AD63D}"/>
              </a:ext>
            </a:extLst>
          </p:cNvPr>
          <p:cNvSpPr>
            <a:spLocks noGrp="1"/>
          </p:cNvSpPr>
          <p:nvPr>
            <p:ph type="body" sz="quarter" idx="29" hasCustomPrompt="1"/>
          </p:nvPr>
        </p:nvSpPr>
        <p:spPr>
          <a:xfrm>
            <a:off x="7634806" y="2248390"/>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12" name="Text Placeholder 3">
            <a:extLst>
              <a:ext uri="{FF2B5EF4-FFF2-40B4-BE49-F238E27FC236}">
                <a16:creationId xmlns:a16="http://schemas.microsoft.com/office/drawing/2014/main" id="{8393E0D3-1C4D-4EDB-89F0-597C3B2024B4}"/>
              </a:ext>
            </a:extLst>
          </p:cNvPr>
          <p:cNvSpPr>
            <a:spLocks noGrp="1"/>
          </p:cNvSpPr>
          <p:nvPr>
            <p:ph type="body" sz="quarter" idx="30" hasCustomPrompt="1"/>
          </p:nvPr>
        </p:nvSpPr>
        <p:spPr>
          <a:xfrm>
            <a:off x="7634806" y="1861676"/>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113" name="Text Placeholder 3">
            <a:extLst>
              <a:ext uri="{FF2B5EF4-FFF2-40B4-BE49-F238E27FC236}">
                <a16:creationId xmlns:a16="http://schemas.microsoft.com/office/drawing/2014/main" id="{5531E9A3-F096-4508-AFB3-8CC72077553C}"/>
              </a:ext>
            </a:extLst>
          </p:cNvPr>
          <p:cNvSpPr>
            <a:spLocks noGrp="1"/>
          </p:cNvSpPr>
          <p:nvPr>
            <p:ph type="body" sz="quarter" idx="31" hasCustomPrompt="1"/>
          </p:nvPr>
        </p:nvSpPr>
        <p:spPr>
          <a:xfrm>
            <a:off x="1107811" y="5034210"/>
            <a:ext cx="1919430" cy="568745"/>
          </a:xfrm>
          <a:prstGeom prst="rect">
            <a:avLst/>
          </a:prstGeom>
        </p:spPr>
        <p:txBody>
          <a:bodyPr wrap="square" lIns="0" tIns="0" rIns="0" bIns="0">
            <a:spAutoFit/>
          </a:bodyPr>
          <a:lstStyle>
            <a:lvl1pPr marL="0" indent="0" algn="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14" name="Text Placeholder 3">
            <a:extLst>
              <a:ext uri="{FF2B5EF4-FFF2-40B4-BE49-F238E27FC236}">
                <a16:creationId xmlns:a16="http://schemas.microsoft.com/office/drawing/2014/main" id="{99CBA64D-0E43-414B-89DB-282FDF093E98}"/>
              </a:ext>
            </a:extLst>
          </p:cNvPr>
          <p:cNvSpPr>
            <a:spLocks noGrp="1"/>
          </p:cNvSpPr>
          <p:nvPr>
            <p:ph type="body" sz="quarter" idx="32" hasCustomPrompt="1"/>
          </p:nvPr>
        </p:nvSpPr>
        <p:spPr>
          <a:xfrm>
            <a:off x="1107811" y="4647496"/>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115" name="Text Placeholder 3">
            <a:extLst>
              <a:ext uri="{FF2B5EF4-FFF2-40B4-BE49-F238E27FC236}">
                <a16:creationId xmlns:a16="http://schemas.microsoft.com/office/drawing/2014/main" id="{4F1B05EB-1F66-4463-8D3B-D66616567621}"/>
              </a:ext>
            </a:extLst>
          </p:cNvPr>
          <p:cNvSpPr>
            <a:spLocks noGrp="1"/>
          </p:cNvSpPr>
          <p:nvPr>
            <p:ph type="body" sz="quarter" idx="33" hasCustomPrompt="1"/>
          </p:nvPr>
        </p:nvSpPr>
        <p:spPr>
          <a:xfrm>
            <a:off x="1915147" y="3533553"/>
            <a:ext cx="1919430" cy="568745"/>
          </a:xfrm>
          <a:prstGeom prst="rect">
            <a:avLst/>
          </a:prstGeom>
        </p:spPr>
        <p:txBody>
          <a:bodyPr wrap="square" lIns="0" tIns="0" rIns="0" bIns="0">
            <a:spAutoFit/>
          </a:bodyPr>
          <a:lstStyle>
            <a:lvl1pPr marL="0" indent="0" algn="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16" name="Text Placeholder 3">
            <a:extLst>
              <a:ext uri="{FF2B5EF4-FFF2-40B4-BE49-F238E27FC236}">
                <a16:creationId xmlns:a16="http://schemas.microsoft.com/office/drawing/2014/main" id="{F081E9A4-1D69-4FDF-83E3-3AF832577C76}"/>
              </a:ext>
            </a:extLst>
          </p:cNvPr>
          <p:cNvSpPr>
            <a:spLocks noGrp="1"/>
          </p:cNvSpPr>
          <p:nvPr>
            <p:ph type="body" sz="quarter" idx="34" hasCustomPrompt="1"/>
          </p:nvPr>
        </p:nvSpPr>
        <p:spPr>
          <a:xfrm>
            <a:off x="1915147" y="3146839"/>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cxnSp>
        <p:nvCxnSpPr>
          <p:cNvPr id="44" name="Straight Connector 19">
            <a:extLst>
              <a:ext uri="{FF2B5EF4-FFF2-40B4-BE49-F238E27FC236}">
                <a16:creationId xmlns:a16="http://schemas.microsoft.com/office/drawing/2014/main" id="{90680985-5D1B-47C8-B494-CD9A33DF8432}"/>
              </a:ext>
            </a:extLst>
          </p:cNvPr>
          <p:cNvCxnSpPr>
            <a:cxnSpLocks/>
          </p:cNvCxnSpPr>
          <p:nvPr userDrawn="1"/>
        </p:nvCxnSpPr>
        <p:spPr>
          <a:xfrm>
            <a:off x="4083947" y="3660390"/>
            <a:ext cx="539220" cy="0"/>
          </a:xfrm>
          <a:prstGeom prst="line">
            <a:avLst/>
          </a:prstGeom>
          <a:ln>
            <a:solidFill>
              <a:schemeClr val="accent2">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35">
            <a:extLst>
              <a:ext uri="{FF2B5EF4-FFF2-40B4-BE49-F238E27FC236}">
                <a16:creationId xmlns:a16="http://schemas.microsoft.com/office/drawing/2014/main" id="{FE049F57-E061-45B6-A586-87AA29F622F6}"/>
              </a:ext>
            </a:extLst>
          </p:cNvPr>
          <p:cNvCxnSpPr>
            <a:cxnSpLocks/>
          </p:cNvCxnSpPr>
          <p:nvPr userDrawn="1"/>
        </p:nvCxnSpPr>
        <p:spPr>
          <a:xfrm flipH="1">
            <a:off x="6172863" y="2240096"/>
            <a:ext cx="798708" cy="427565"/>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37">
            <a:extLst>
              <a:ext uri="{FF2B5EF4-FFF2-40B4-BE49-F238E27FC236}">
                <a16:creationId xmlns:a16="http://schemas.microsoft.com/office/drawing/2014/main" id="{487427CA-90FB-4AE5-A492-8DAC1D13F2DD}"/>
              </a:ext>
            </a:extLst>
          </p:cNvPr>
          <p:cNvCxnSpPr>
            <a:cxnSpLocks/>
          </p:cNvCxnSpPr>
          <p:nvPr userDrawn="1"/>
        </p:nvCxnSpPr>
        <p:spPr>
          <a:xfrm>
            <a:off x="6971571" y="2240096"/>
            <a:ext cx="608024" cy="0"/>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28">
            <a:extLst>
              <a:ext uri="{FF2B5EF4-FFF2-40B4-BE49-F238E27FC236}">
                <a16:creationId xmlns:a16="http://schemas.microsoft.com/office/drawing/2014/main" id="{0B034D44-5208-4014-AFF3-27F725019881}"/>
              </a:ext>
            </a:extLst>
          </p:cNvPr>
          <p:cNvCxnSpPr>
            <a:cxnSpLocks/>
          </p:cNvCxnSpPr>
          <p:nvPr userDrawn="1"/>
        </p:nvCxnSpPr>
        <p:spPr>
          <a:xfrm flipH="1">
            <a:off x="7579595" y="3660389"/>
            <a:ext cx="545230" cy="0"/>
          </a:xfrm>
          <a:prstGeom prst="line">
            <a:avLst/>
          </a:prstGeom>
          <a:ln>
            <a:solidFill>
              <a:schemeClr val="accent6">
                <a:alpha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7859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48000">
                                      <p:stCondLst>
                                        <p:cond delay="3850"/>
                                      </p:stCondLst>
                                      <p:childTnLst>
                                        <p:set>
                                          <p:cBhvr>
                                            <p:cTn id="14" dur="1" fill="hold">
                                              <p:stCondLst>
                                                <p:cond delay="0"/>
                                              </p:stCondLst>
                                            </p:cTn>
                                            <p:tgtEl>
                                              <p:spTgt spid="100"/>
                                            </p:tgtEl>
                                            <p:attrNameLst>
                                              <p:attrName>style.visibility</p:attrName>
                                            </p:attrNameLst>
                                          </p:cBhvr>
                                          <p:to>
                                            <p:strVal val="visible"/>
                                          </p:to>
                                        </p:set>
                                        <p:anim calcmode="lin" valueType="num" p14:bounceEnd="48000">
                                          <p:cBhvr additive="base">
                                            <p:cTn id="15" dur="1250" fill="hold"/>
                                            <p:tgtEl>
                                              <p:spTgt spid="100"/>
                                            </p:tgtEl>
                                            <p:attrNameLst>
                                              <p:attrName>ppt_x</p:attrName>
                                            </p:attrNameLst>
                                          </p:cBhvr>
                                          <p:tavLst>
                                            <p:tav tm="0">
                                              <p:val>
                                                <p:strVal val="#ppt_x"/>
                                              </p:val>
                                            </p:tav>
                                            <p:tav tm="100000">
                                              <p:val>
                                                <p:strVal val="#ppt_x"/>
                                              </p:val>
                                            </p:tav>
                                          </p:tavLst>
                                        </p:anim>
                                        <p:anim calcmode="lin" valueType="num" p14:bounceEnd="48000">
                                          <p:cBhvr additive="base">
                                            <p:cTn id="16" dur="1250" fill="hold"/>
                                            <p:tgtEl>
                                              <p:spTgt spid="100"/>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300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grpId="0" nodeType="withEffect">
                                      <p:stCondLst>
                                        <p:cond delay="34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nodeType="withEffect">
                                      <p:stCondLst>
                                        <p:cond delay="39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nodeType="withEffect">
                                      <p:stCondLst>
                                        <p:cond delay="440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grpId="0" nodeType="withEffect">
                                      <p:stCondLst>
                                        <p:cond delay="490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116">
                                                <p:txEl>
                                                  <p:pRg st="0" end="0"/>
                                                </p:txEl>
                                              </p:spTgt>
                                            </p:tgtEl>
                                            <p:attrNameLst>
                                              <p:attrName>style.visibility</p:attrName>
                                            </p:attrNameLst>
                                          </p:cBhvr>
                                          <p:to>
                                            <p:strVal val="visible"/>
                                          </p:to>
                                        </p:set>
                                        <p:animEffect transition="in" filter="fade">
                                          <p:cBhvr>
                                            <p:cTn id="40" dur="500"/>
                                            <p:tgtEl>
                                              <p:spTgt spid="116">
                                                <p:txEl>
                                                  <p:pRg st="0" end="0"/>
                                                </p:txEl>
                                              </p:spTgt>
                                            </p:tgtEl>
                                          </p:cBhvr>
                                        </p:animEffect>
                                      </p:childTnLst>
                                    </p:cTn>
                                  </p:par>
                                  <p:par>
                                    <p:cTn id="41" presetID="10" presetClass="entr" presetSubtype="0" fill="hold" grpId="0" nodeType="withEffect">
                                      <p:stCondLst>
                                        <p:cond delay="3400"/>
                                      </p:stCondLst>
                                      <p:childTnLst>
                                        <p:set>
                                          <p:cBhvr>
                                            <p:cTn id="42" dur="1" fill="hold">
                                              <p:stCondLst>
                                                <p:cond delay="0"/>
                                              </p:stCondLst>
                                            </p:cTn>
                                            <p:tgtEl>
                                              <p:spTgt spid="115">
                                                <p:txEl>
                                                  <p:pRg st="0" end="0"/>
                                                </p:txEl>
                                              </p:spTgt>
                                            </p:tgtEl>
                                            <p:attrNameLst>
                                              <p:attrName>style.visibility</p:attrName>
                                            </p:attrNameLst>
                                          </p:cBhvr>
                                          <p:to>
                                            <p:strVal val="visible"/>
                                          </p:to>
                                        </p:set>
                                        <p:animEffect transition="in" filter="fade">
                                          <p:cBhvr>
                                            <p:cTn id="43" dur="500"/>
                                            <p:tgtEl>
                                              <p:spTgt spid="115">
                                                <p:txEl>
                                                  <p:pRg st="0" end="0"/>
                                                </p:txEl>
                                              </p:spTgt>
                                            </p:tgtEl>
                                          </p:cBhvr>
                                        </p:animEffect>
                                      </p:childTnLst>
                                    </p:cTn>
                                  </p:par>
                                  <p:par>
                                    <p:cTn id="44" presetID="10" presetClass="entr" presetSubtype="0" fill="hold" nodeType="withEffect">
                                      <p:stCondLst>
                                        <p:cond delay="34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3800"/>
                                      </p:stCondLst>
                                      <p:childTnLst>
                                        <p:set>
                                          <p:cBhvr>
                                            <p:cTn id="48" dur="1" fill="hold">
                                              <p:stCondLst>
                                                <p:cond delay="0"/>
                                              </p:stCondLst>
                                            </p:cTn>
                                            <p:tgtEl>
                                              <p:spTgt spid="112">
                                                <p:txEl>
                                                  <p:pRg st="0" end="0"/>
                                                </p:txEl>
                                              </p:spTgt>
                                            </p:tgtEl>
                                            <p:attrNameLst>
                                              <p:attrName>style.visibility</p:attrName>
                                            </p:attrNameLst>
                                          </p:cBhvr>
                                          <p:to>
                                            <p:strVal val="visible"/>
                                          </p:to>
                                        </p:set>
                                        <p:animEffect transition="in" filter="fade">
                                          <p:cBhvr>
                                            <p:cTn id="49" dur="500"/>
                                            <p:tgtEl>
                                              <p:spTgt spid="112">
                                                <p:txEl>
                                                  <p:pRg st="0" end="0"/>
                                                </p:txEl>
                                              </p:spTgt>
                                            </p:tgtEl>
                                          </p:cBhvr>
                                        </p:animEffect>
                                      </p:childTnLst>
                                    </p:cTn>
                                  </p:par>
                                  <p:par>
                                    <p:cTn id="50" presetID="10" presetClass="entr" presetSubtype="0" fill="hold" grpId="0" nodeType="withEffect">
                                      <p:stCondLst>
                                        <p:cond delay="3800"/>
                                      </p:stCondLst>
                                      <p:childTnLst>
                                        <p:set>
                                          <p:cBhvr>
                                            <p:cTn id="51" dur="1" fill="hold">
                                              <p:stCondLst>
                                                <p:cond delay="0"/>
                                              </p:stCondLst>
                                            </p:cTn>
                                            <p:tgtEl>
                                              <p:spTgt spid="111">
                                                <p:txEl>
                                                  <p:pRg st="0" end="0"/>
                                                </p:txEl>
                                              </p:spTgt>
                                            </p:tgtEl>
                                            <p:attrNameLst>
                                              <p:attrName>style.visibility</p:attrName>
                                            </p:attrNameLst>
                                          </p:cBhvr>
                                          <p:to>
                                            <p:strVal val="visible"/>
                                          </p:to>
                                        </p:set>
                                        <p:animEffect transition="in" filter="fade">
                                          <p:cBhvr>
                                            <p:cTn id="52" dur="500"/>
                                            <p:tgtEl>
                                              <p:spTgt spid="111">
                                                <p:txEl>
                                                  <p:pRg st="0" end="0"/>
                                                </p:txEl>
                                              </p:spTgt>
                                            </p:tgtEl>
                                          </p:cBhvr>
                                        </p:animEffect>
                                      </p:childTnLst>
                                    </p:cTn>
                                  </p:par>
                                  <p:par>
                                    <p:cTn id="53" presetID="10" presetClass="entr" presetSubtype="0" fill="hold" nodeType="withEffect">
                                      <p:stCondLst>
                                        <p:cond delay="38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nodeType="withEffect">
                                      <p:stCondLst>
                                        <p:cond delay="380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4300"/>
                                      </p:stCondLst>
                                      <p:childTnLst>
                                        <p:set>
                                          <p:cBhvr>
                                            <p:cTn id="60" dur="1" fill="hold">
                                              <p:stCondLst>
                                                <p:cond delay="0"/>
                                              </p:stCondLst>
                                            </p:cTn>
                                            <p:tgtEl>
                                              <p:spTgt spid="110">
                                                <p:txEl>
                                                  <p:pRg st="0" end="0"/>
                                                </p:txEl>
                                              </p:spTgt>
                                            </p:tgtEl>
                                            <p:attrNameLst>
                                              <p:attrName>style.visibility</p:attrName>
                                            </p:attrNameLst>
                                          </p:cBhvr>
                                          <p:to>
                                            <p:strVal val="visible"/>
                                          </p:to>
                                        </p:set>
                                        <p:animEffect transition="in" filter="fade">
                                          <p:cBhvr>
                                            <p:cTn id="61" dur="500"/>
                                            <p:tgtEl>
                                              <p:spTgt spid="110">
                                                <p:txEl>
                                                  <p:pRg st="0" end="0"/>
                                                </p:txEl>
                                              </p:spTgt>
                                            </p:tgtEl>
                                          </p:cBhvr>
                                        </p:animEffect>
                                      </p:childTnLst>
                                    </p:cTn>
                                  </p:par>
                                  <p:par>
                                    <p:cTn id="62" presetID="10" presetClass="entr" presetSubtype="0" fill="hold" grpId="0" nodeType="withEffect">
                                      <p:stCondLst>
                                        <p:cond delay="4300"/>
                                      </p:stCondLst>
                                      <p:childTnLst>
                                        <p:set>
                                          <p:cBhvr>
                                            <p:cTn id="63" dur="1" fill="hold">
                                              <p:stCondLst>
                                                <p:cond delay="0"/>
                                              </p:stCondLst>
                                            </p:cTn>
                                            <p:tgtEl>
                                              <p:spTgt spid="109">
                                                <p:txEl>
                                                  <p:pRg st="0" end="0"/>
                                                </p:txEl>
                                              </p:spTgt>
                                            </p:tgtEl>
                                            <p:attrNameLst>
                                              <p:attrName>style.visibility</p:attrName>
                                            </p:attrNameLst>
                                          </p:cBhvr>
                                          <p:to>
                                            <p:strVal val="visible"/>
                                          </p:to>
                                        </p:set>
                                        <p:animEffect transition="in" filter="fade">
                                          <p:cBhvr>
                                            <p:cTn id="64" dur="500"/>
                                            <p:tgtEl>
                                              <p:spTgt spid="109">
                                                <p:txEl>
                                                  <p:pRg st="0" end="0"/>
                                                </p:txEl>
                                              </p:spTgt>
                                            </p:tgtEl>
                                          </p:cBhvr>
                                        </p:animEffect>
                                      </p:childTnLst>
                                    </p:cTn>
                                  </p:par>
                                  <p:par>
                                    <p:cTn id="65" presetID="10" presetClass="entr" presetSubtype="0" fill="hold" nodeType="withEffect">
                                      <p:stCondLst>
                                        <p:cond delay="43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480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480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22" presetClass="entr" presetSubtype="4" fill="hold" grpId="0" nodeType="withEffect">
                                      <p:stCondLst>
                                        <p:cond delay="2600"/>
                                      </p:stCondLst>
                                      <p:childTnLst>
                                        <p:set>
                                          <p:cBhvr>
                                            <p:cTn id="75" dur="1" fill="hold">
                                              <p:stCondLst>
                                                <p:cond delay="0"/>
                                              </p:stCondLst>
                                            </p:cTn>
                                            <p:tgtEl>
                                              <p:spTgt spid="62"/>
                                            </p:tgtEl>
                                            <p:attrNameLst>
                                              <p:attrName>style.visibility</p:attrName>
                                            </p:attrNameLst>
                                          </p:cBhvr>
                                          <p:to>
                                            <p:strVal val="visible"/>
                                          </p:to>
                                        </p:set>
                                        <p:animEffect transition="in" filter="wipe(down)">
                                          <p:cBhvr>
                                            <p:cTn id="76" dur="1000"/>
                                            <p:tgtEl>
                                              <p:spTgt spid="62"/>
                                            </p:tgtEl>
                                          </p:cBhvr>
                                        </p:animEffect>
                                      </p:childTnLst>
                                    </p:cTn>
                                  </p:par>
                                  <p:par>
                                    <p:cTn id="77" presetID="22" presetClass="entr" presetSubtype="4" fill="hold" grpId="0" nodeType="withEffect">
                                      <p:stCondLst>
                                        <p:cond delay="290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1000"/>
                                            <p:tgtEl>
                                              <p:spTgt spid="65"/>
                                            </p:tgtEl>
                                          </p:cBhvr>
                                        </p:animEffect>
                                      </p:childTnLst>
                                    </p:cTn>
                                  </p:par>
                                  <p:par>
                                    <p:cTn id="80" presetID="22" presetClass="entr" presetSubtype="4" fill="hold" grpId="0" nodeType="withEffect">
                                      <p:stCondLst>
                                        <p:cond delay="3300"/>
                                      </p:stCondLst>
                                      <p:childTnLst>
                                        <p:set>
                                          <p:cBhvr>
                                            <p:cTn id="81" dur="1" fill="hold">
                                              <p:stCondLst>
                                                <p:cond delay="0"/>
                                              </p:stCondLst>
                                            </p:cTn>
                                            <p:tgtEl>
                                              <p:spTgt spid="83"/>
                                            </p:tgtEl>
                                            <p:attrNameLst>
                                              <p:attrName>style.visibility</p:attrName>
                                            </p:attrNameLst>
                                          </p:cBhvr>
                                          <p:to>
                                            <p:strVal val="visible"/>
                                          </p:to>
                                        </p:set>
                                        <p:animEffect transition="in" filter="wipe(down)">
                                          <p:cBhvr>
                                            <p:cTn id="82" dur="1000"/>
                                            <p:tgtEl>
                                              <p:spTgt spid="83"/>
                                            </p:tgtEl>
                                          </p:cBhvr>
                                        </p:animEffect>
                                      </p:childTnLst>
                                    </p:cTn>
                                  </p:par>
                                  <p:par>
                                    <p:cTn id="83" presetID="22" presetClass="entr" presetSubtype="4" fill="hold" grpId="0" nodeType="withEffect">
                                      <p:stCondLst>
                                        <p:cond delay="3700"/>
                                      </p:stCondLst>
                                      <p:childTnLst>
                                        <p:set>
                                          <p:cBhvr>
                                            <p:cTn id="84" dur="1" fill="hold">
                                              <p:stCondLst>
                                                <p:cond delay="0"/>
                                              </p:stCondLst>
                                            </p:cTn>
                                            <p:tgtEl>
                                              <p:spTgt spid="76"/>
                                            </p:tgtEl>
                                            <p:attrNameLst>
                                              <p:attrName>style.visibility</p:attrName>
                                            </p:attrNameLst>
                                          </p:cBhvr>
                                          <p:to>
                                            <p:strVal val="visible"/>
                                          </p:to>
                                        </p:set>
                                        <p:animEffect transition="in" filter="wipe(down)">
                                          <p:cBhvr>
                                            <p:cTn id="85" dur="1000"/>
                                            <p:tgtEl>
                                              <p:spTgt spid="76"/>
                                            </p:tgtEl>
                                          </p:cBhvr>
                                        </p:animEffect>
                                      </p:childTnLst>
                                    </p:cTn>
                                  </p:par>
                                  <p:par>
                                    <p:cTn id="86" presetID="22" presetClass="entr" presetSubtype="4" fill="hold" grpId="0" nodeType="withEffect">
                                      <p:stCondLst>
                                        <p:cond delay="4100"/>
                                      </p:stCondLst>
                                      <p:childTnLst>
                                        <p:set>
                                          <p:cBhvr>
                                            <p:cTn id="87" dur="1" fill="hold">
                                              <p:stCondLst>
                                                <p:cond delay="0"/>
                                              </p:stCondLst>
                                            </p:cTn>
                                            <p:tgtEl>
                                              <p:spTgt spid="58"/>
                                            </p:tgtEl>
                                            <p:attrNameLst>
                                              <p:attrName>style.visibility</p:attrName>
                                            </p:attrNameLst>
                                          </p:cBhvr>
                                          <p:to>
                                            <p:strVal val="visible"/>
                                          </p:to>
                                        </p:set>
                                        <p:animEffect transition="in" filter="wipe(down)">
                                          <p:cBhvr>
                                            <p:cTn id="8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5" grpId="0">
            <p:tmplLst>
              <p:tmpl>
                <p:tnLst>
                  <p:par>
                    <p:cTn presetID="10" presetClass="entr" presetSubtype="0" fill="hold" nodeType="withEffect">
                      <p:stCondLst>
                        <p:cond delay="4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10" presetClass="entr" presetSubtype="0" fill="hold" nodeType="withEffect">
                      <p:stCondLst>
                        <p:cond delay="4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8" grpId="0" animBg="1"/>
          <p:bldP spid="62" grpId="0" animBg="1"/>
          <p:bldP spid="65" grpId="0" animBg="1"/>
          <p:bldP spid="76" grpId="0" animBg="1"/>
          <p:bldP spid="83" grpId="0" animBg="1"/>
          <p:bldP spid="90" grpId="0" animBg="1"/>
          <p:bldP spid="92" grpId="0" animBg="1"/>
          <p:bldP spid="109" grpId="0" build="p"/>
          <p:bldP spid="110" grpId="0" build="p">
            <p:tmplLst>
              <p:tmpl lvl="1">
                <p:tnLst>
                  <p:par>
                    <p:cTn presetID="10" presetClass="entr" presetSubtype="0" fill="hold" nodeType="withEffect">
                      <p:stCondLst>
                        <p:cond delay="430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bldP spid="112" grpId="0" build="p">
            <p:tmplLst>
              <p:tmpl lvl="1">
                <p:tnLst>
                  <p:par>
                    <p:cTn presetID="10" presetClass="entr" presetSubtype="0" fill="hold" nodeType="withEffect">
                      <p:stCondLst>
                        <p:cond delay="380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p:tmplLst>
              <p:tmpl>
                <p:tnLst>
                  <p:par>
                    <p:cTn presetID="10" presetClass="entr" presetSubtype="0" fill="hold" nodeType="withEffect">
                      <p:stCondLst>
                        <p:cond delay="30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P spid="114" grpId="0">
            <p:tmplLst>
              <p:tmpl>
                <p:tnLst>
                  <p:par>
                    <p:cTn presetID="10" presetClass="entr" presetSubtype="0" fill="hold" nodeType="withEffect">
                      <p:stCondLst>
                        <p:cond delay="30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build="p"/>
          <p:bldP spid="116" grpId="0" build="p">
            <p:tmplLst>
              <p:tmpl lvl="1">
                <p:tnLst>
                  <p:par>
                    <p:cTn presetID="10" presetClass="entr" presetSubtype="0" fill="hold" nodeType="withEffect">
                      <p:stCondLst>
                        <p:cond delay="34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385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1250" fill="hold"/>
                                            <p:tgtEl>
                                              <p:spTgt spid="100"/>
                                            </p:tgtEl>
                                            <p:attrNameLst>
                                              <p:attrName>ppt_x</p:attrName>
                                            </p:attrNameLst>
                                          </p:cBhvr>
                                          <p:tavLst>
                                            <p:tav tm="0">
                                              <p:val>
                                                <p:strVal val="#ppt_x"/>
                                              </p:val>
                                            </p:tav>
                                            <p:tav tm="100000">
                                              <p:val>
                                                <p:strVal val="#ppt_x"/>
                                              </p:val>
                                            </p:tav>
                                          </p:tavLst>
                                        </p:anim>
                                        <p:anim calcmode="lin" valueType="num">
                                          <p:cBhvr additive="base">
                                            <p:cTn id="16" dur="1250" fill="hold"/>
                                            <p:tgtEl>
                                              <p:spTgt spid="100"/>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300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grpId="0" nodeType="withEffect">
                                      <p:stCondLst>
                                        <p:cond delay="34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nodeType="withEffect">
                                      <p:stCondLst>
                                        <p:cond delay="39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nodeType="withEffect">
                                      <p:stCondLst>
                                        <p:cond delay="440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grpId="0" nodeType="withEffect">
                                      <p:stCondLst>
                                        <p:cond delay="490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116">
                                                <p:txEl>
                                                  <p:pRg st="0" end="0"/>
                                                </p:txEl>
                                              </p:spTgt>
                                            </p:tgtEl>
                                            <p:attrNameLst>
                                              <p:attrName>style.visibility</p:attrName>
                                            </p:attrNameLst>
                                          </p:cBhvr>
                                          <p:to>
                                            <p:strVal val="visible"/>
                                          </p:to>
                                        </p:set>
                                        <p:animEffect transition="in" filter="fade">
                                          <p:cBhvr>
                                            <p:cTn id="40" dur="500"/>
                                            <p:tgtEl>
                                              <p:spTgt spid="116">
                                                <p:txEl>
                                                  <p:pRg st="0" end="0"/>
                                                </p:txEl>
                                              </p:spTgt>
                                            </p:tgtEl>
                                          </p:cBhvr>
                                        </p:animEffect>
                                      </p:childTnLst>
                                    </p:cTn>
                                  </p:par>
                                  <p:par>
                                    <p:cTn id="41" presetID="10" presetClass="entr" presetSubtype="0" fill="hold" grpId="0" nodeType="withEffect">
                                      <p:stCondLst>
                                        <p:cond delay="3400"/>
                                      </p:stCondLst>
                                      <p:childTnLst>
                                        <p:set>
                                          <p:cBhvr>
                                            <p:cTn id="42" dur="1" fill="hold">
                                              <p:stCondLst>
                                                <p:cond delay="0"/>
                                              </p:stCondLst>
                                            </p:cTn>
                                            <p:tgtEl>
                                              <p:spTgt spid="115">
                                                <p:txEl>
                                                  <p:pRg st="0" end="0"/>
                                                </p:txEl>
                                              </p:spTgt>
                                            </p:tgtEl>
                                            <p:attrNameLst>
                                              <p:attrName>style.visibility</p:attrName>
                                            </p:attrNameLst>
                                          </p:cBhvr>
                                          <p:to>
                                            <p:strVal val="visible"/>
                                          </p:to>
                                        </p:set>
                                        <p:animEffect transition="in" filter="fade">
                                          <p:cBhvr>
                                            <p:cTn id="43" dur="500"/>
                                            <p:tgtEl>
                                              <p:spTgt spid="115">
                                                <p:txEl>
                                                  <p:pRg st="0" end="0"/>
                                                </p:txEl>
                                              </p:spTgt>
                                            </p:tgtEl>
                                          </p:cBhvr>
                                        </p:animEffect>
                                      </p:childTnLst>
                                    </p:cTn>
                                  </p:par>
                                  <p:par>
                                    <p:cTn id="44" presetID="10" presetClass="entr" presetSubtype="0" fill="hold" nodeType="withEffect">
                                      <p:stCondLst>
                                        <p:cond delay="34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3800"/>
                                      </p:stCondLst>
                                      <p:childTnLst>
                                        <p:set>
                                          <p:cBhvr>
                                            <p:cTn id="48" dur="1" fill="hold">
                                              <p:stCondLst>
                                                <p:cond delay="0"/>
                                              </p:stCondLst>
                                            </p:cTn>
                                            <p:tgtEl>
                                              <p:spTgt spid="112">
                                                <p:txEl>
                                                  <p:pRg st="0" end="0"/>
                                                </p:txEl>
                                              </p:spTgt>
                                            </p:tgtEl>
                                            <p:attrNameLst>
                                              <p:attrName>style.visibility</p:attrName>
                                            </p:attrNameLst>
                                          </p:cBhvr>
                                          <p:to>
                                            <p:strVal val="visible"/>
                                          </p:to>
                                        </p:set>
                                        <p:animEffect transition="in" filter="fade">
                                          <p:cBhvr>
                                            <p:cTn id="49" dur="500"/>
                                            <p:tgtEl>
                                              <p:spTgt spid="112">
                                                <p:txEl>
                                                  <p:pRg st="0" end="0"/>
                                                </p:txEl>
                                              </p:spTgt>
                                            </p:tgtEl>
                                          </p:cBhvr>
                                        </p:animEffect>
                                      </p:childTnLst>
                                    </p:cTn>
                                  </p:par>
                                  <p:par>
                                    <p:cTn id="50" presetID="10" presetClass="entr" presetSubtype="0" fill="hold" grpId="0" nodeType="withEffect">
                                      <p:stCondLst>
                                        <p:cond delay="3800"/>
                                      </p:stCondLst>
                                      <p:childTnLst>
                                        <p:set>
                                          <p:cBhvr>
                                            <p:cTn id="51" dur="1" fill="hold">
                                              <p:stCondLst>
                                                <p:cond delay="0"/>
                                              </p:stCondLst>
                                            </p:cTn>
                                            <p:tgtEl>
                                              <p:spTgt spid="111">
                                                <p:txEl>
                                                  <p:pRg st="0" end="0"/>
                                                </p:txEl>
                                              </p:spTgt>
                                            </p:tgtEl>
                                            <p:attrNameLst>
                                              <p:attrName>style.visibility</p:attrName>
                                            </p:attrNameLst>
                                          </p:cBhvr>
                                          <p:to>
                                            <p:strVal val="visible"/>
                                          </p:to>
                                        </p:set>
                                        <p:animEffect transition="in" filter="fade">
                                          <p:cBhvr>
                                            <p:cTn id="52" dur="500"/>
                                            <p:tgtEl>
                                              <p:spTgt spid="111">
                                                <p:txEl>
                                                  <p:pRg st="0" end="0"/>
                                                </p:txEl>
                                              </p:spTgt>
                                            </p:tgtEl>
                                          </p:cBhvr>
                                        </p:animEffect>
                                      </p:childTnLst>
                                    </p:cTn>
                                  </p:par>
                                  <p:par>
                                    <p:cTn id="53" presetID="10" presetClass="entr" presetSubtype="0" fill="hold" nodeType="withEffect">
                                      <p:stCondLst>
                                        <p:cond delay="38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nodeType="withEffect">
                                      <p:stCondLst>
                                        <p:cond delay="380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4300"/>
                                      </p:stCondLst>
                                      <p:childTnLst>
                                        <p:set>
                                          <p:cBhvr>
                                            <p:cTn id="60" dur="1" fill="hold">
                                              <p:stCondLst>
                                                <p:cond delay="0"/>
                                              </p:stCondLst>
                                            </p:cTn>
                                            <p:tgtEl>
                                              <p:spTgt spid="110">
                                                <p:txEl>
                                                  <p:pRg st="0" end="0"/>
                                                </p:txEl>
                                              </p:spTgt>
                                            </p:tgtEl>
                                            <p:attrNameLst>
                                              <p:attrName>style.visibility</p:attrName>
                                            </p:attrNameLst>
                                          </p:cBhvr>
                                          <p:to>
                                            <p:strVal val="visible"/>
                                          </p:to>
                                        </p:set>
                                        <p:animEffect transition="in" filter="fade">
                                          <p:cBhvr>
                                            <p:cTn id="61" dur="500"/>
                                            <p:tgtEl>
                                              <p:spTgt spid="110">
                                                <p:txEl>
                                                  <p:pRg st="0" end="0"/>
                                                </p:txEl>
                                              </p:spTgt>
                                            </p:tgtEl>
                                          </p:cBhvr>
                                        </p:animEffect>
                                      </p:childTnLst>
                                    </p:cTn>
                                  </p:par>
                                  <p:par>
                                    <p:cTn id="62" presetID="10" presetClass="entr" presetSubtype="0" fill="hold" grpId="0" nodeType="withEffect">
                                      <p:stCondLst>
                                        <p:cond delay="4300"/>
                                      </p:stCondLst>
                                      <p:childTnLst>
                                        <p:set>
                                          <p:cBhvr>
                                            <p:cTn id="63" dur="1" fill="hold">
                                              <p:stCondLst>
                                                <p:cond delay="0"/>
                                              </p:stCondLst>
                                            </p:cTn>
                                            <p:tgtEl>
                                              <p:spTgt spid="109">
                                                <p:txEl>
                                                  <p:pRg st="0" end="0"/>
                                                </p:txEl>
                                              </p:spTgt>
                                            </p:tgtEl>
                                            <p:attrNameLst>
                                              <p:attrName>style.visibility</p:attrName>
                                            </p:attrNameLst>
                                          </p:cBhvr>
                                          <p:to>
                                            <p:strVal val="visible"/>
                                          </p:to>
                                        </p:set>
                                        <p:animEffect transition="in" filter="fade">
                                          <p:cBhvr>
                                            <p:cTn id="64" dur="500"/>
                                            <p:tgtEl>
                                              <p:spTgt spid="109">
                                                <p:txEl>
                                                  <p:pRg st="0" end="0"/>
                                                </p:txEl>
                                              </p:spTgt>
                                            </p:tgtEl>
                                          </p:cBhvr>
                                        </p:animEffect>
                                      </p:childTnLst>
                                    </p:cTn>
                                  </p:par>
                                  <p:par>
                                    <p:cTn id="65" presetID="10" presetClass="entr" presetSubtype="0" fill="hold" nodeType="withEffect">
                                      <p:stCondLst>
                                        <p:cond delay="43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480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480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22" presetClass="entr" presetSubtype="4" fill="hold" grpId="0" nodeType="withEffect">
                                      <p:stCondLst>
                                        <p:cond delay="2600"/>
                                      </p:stCondLst>
                                      <p:childTnLst>
                                        <p:set>
                                          <p:cBhvr>
                                            <p:cTn id="75" dur="1" fill="hold">
                                              <p:stCondLst>
                                                <p:cond delay="0"/>
                                              </p:stCondLst>
                                            </p:cTn>
                                            <p:tgtEl>
                                              <p:spTgt spid="62"/>
                                            </p:tgtEl>
                                            <p:attrNameLst>
                                              <p:attrName>style.visibility</p:attrName>
                                            </p:attrNameLst>
                                          </p:cBhvr>
                                          <p:to>
                                            <p:strVal val="visible"/>
                                          </p:to>
                                        </p:set>
                                        <p:animEffect transition="in" filter="wipe(down)">
                                          <p:cBhvr>
                                            <p:cTn id="76" dur="1000"/>
                                            <p:tgtEl>
                                              <p:spTgt spid="62"/>
                                            </p:tgtEl>
                                          </p:cBhvr>
                                        </p:animEffect>
                                      </p:childTnLst>
                                    </p:cTn>
                                  </p:par>
                                  <p:par>
                                    <p:cTn id="77" presetID="22" presetClass="entr" presetSubtype="4" fill="hold" grpId="0" nodeType="withEffect">
                                      <p:stCondLst>
                                        <p:cond delay="290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1000"/>
                                            <p:tgtEl>
                                              <p:spTgt spid="65"/>
                                            </p:tgtEl>
                                          </p:cBhvr>
                                        </p:animEffect>
                                      </p:childTnLst>
                                    </p:cTn>
                                  </p:par>
                                  <p:par>
                                    <p:cTn id="80" presetID="22" presetClass="entr" presetSubtype="4" fill="hold" grpId="0" nodeType="withEffect">
                                      <p:stCondLst>
                                        <p:cond delay="3300"/>
                                      </p:stCondLst>
                                      <p:childTnLst>
                                        <p:set>
                                          <p:cBhvr>
                                            <p:cTn id="81" dur="1" fill="hold">
                                              <p:stCondLst>
                                                <p:cond delay="0"/>
                                              </p:stCondLst>
                                            </p:cTn>
                                            <p:tgtEl>
                                              <p:spTgt spid="83"/>
                                            </p:tgtEl>
                                            <p:attrNameLst>
                                              <p:attrName>style.visibility</p:attrName>
                                            </p:attrNameLst>
                                          </p:cBhvr>
                                          <p:to>
                                            <p:strVal val="visible"/>
                                          </p:to>
                                        </p:set>
                                        <p:animEffect transition="in" filter="wipe(down)">
                                          <p:cBhvr>
                                            <p:cTn id="82" dur="1000"/>
                                            <p:tgtEl>
                                              <p:spTgt spid="83"/>
                                            </p:tgtEl>
                                          </p:cBhvr>
                                        </p:animEffect>
                                      </p:childTnLst>
                                    </p:cTn>
                                  </p:par>
                                  <p:par>
                                    <p:cTn id="83" presetID="22" presetClass="entr" presetSubtype="4" fill="hold" grpId="0" nodeType="withEffect">
                                      <p:stCondLst>
                                        <p:cond delay="3700"/>
                                      </p:stCondLst>
                                      <p:childTnLst>
                                        <p:set>
                                          <p:cBhvr>
                                            <p:cTn id="84" dur="1" fill="hold">
                                              <p:stCondLst>
                                                <p:cond delay="0"/>
                                              </p:stCondLst>
                                            </p:cTn>
                                            <p:tgtEl>
                                              <p:spTgt spid="76"/>
                                            </p:tgtEl>
                                            <p:attrNameLst>
                                              <p:attrName>style.visibility</p:attrName>
                                            </p:attrNameLst>
                                          </p:cBhvr>
                                          <p:to>
                                            <p:strVal val="visible"/>
                                          </p:to>
                                        </p:set>
                                        <p:animEffect transition="in" filter="wipe(down)">
                                          <p:cBhvr>
                                            <p:cTn id="85" dur="1000"/>
                                            <p:tgtEl>
                                              <p:spTgt spid="76"/>
                                            </p:tgtEl>
                                          </p:cBhvr>
                                        </p:animEffect>
                                      </p:childTnLst>
                                    </p:cTn>
                                  </p:par>
                                  <p:par>
                                    <p:cTn id="86" presetID="22" presetClass="entr" presetSubtype="4" fill="hold" grpId="0" nodeType="withEffect">
                                      <p:stCondLst>
                                        <p:cond delay="4100"/>
                                      </p:stCondLst>
                                      <p:childTnLst>
                                        <p:set>
                                          <p:cBhvr>
                                            <p:cTn id="87" dur="1" fill="hold">
                                              <p:stCondLst>
                                                <p:cond delay="0"/>
                                              </p:stCondLst>
                                            </p:cTn>
                                            <p:tgtEl>
                                              <p:spTgt spid="58"/>
                                            </p:tgtEl>
                                            <p:attrNameLst>
                                              <p:attrName>style.visibility</p:attrName>
                                            </p:attrNameLst>
                                          </p:cBhvr>
                                          <p:to>
                                            <p:strVal val="visible"/>
                                          </p:to>
                                        </p:set>
                                        <p:animEffect transition="in" filter="wipe(down)">
                                          <p:cBhvr>
                                            <p:cTn id="8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5" grpId="0">
            <p:tmplLst>
              <p:tmpl>
                <p:tnLst>
                  <p:par>
                    <p:cTn presetID="10" presetClass="entr" presetSubtype="0" fill="hold" nodeType="withEffect">
                      <p:stCondLst>
                        <p:cond delay="4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10" presetClass="entr" presetSubtype="0" fill="hold" nodeType="withEffect">
                      <p:stCondLst>
                        <p:cond delay="4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8" grpId="0" animBg="1"/>
          <p:bldP spid="62" grpId="0" animBg="1"/>
          <p:bldP spid="65" grpId="0" animBg="1"/>
          <p:bldP spid="76" grpId="0" animBg="1"/>
          <p:bldP spid="83" grpId="0" animBg="1"/>
          <p:bldP spid="90" grpId="0" animBg="1"/>
          <p:bldP spid="92" grpId="0" animBg="1"/>
          <p:bldP spid="109" grpId="0" build="p"/>
          <p:bldP spid="110" grpId="0" build="p">
            <p:tmplLst>
              <p:tmpl lvl="1">
                <p:tnLst>
                  <p:par>
                    <p:cTn presetID="10" presetClass="entr" presetSubtype="0" fill="hold" nodeType="withEffect">
                      <p:stCondLst>
                        <p:cond delay="430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bldP spid="112" grpId="0" build="p">
            <p:tmplLst>
              <p:tmpl lvl="1">
                <p:tnLst>
                  <p:par>
                    <p:cTn presetID="10" presetClass="entr" presetSubtype="0" fill="hold" nodeType="withEffect">
                      <p:stCondLst>
                        <p:cond delay="380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p:tmplLst>
              <p:tmpl>
                <p:tnLst>
                  <p:par>
                    <p:cTn presetID="10" presetClass="entr" presetSubtype="0" fill="hold" nodeType="withEffect">
                      <p:stCondLst>
                        <p:cond delay="30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P spid="114" grpId="0">
            <p:tmplLst>
              <p:tmpl>
                <p:tnLst>
                  <p:par>
                    <p:cTn presetID="10" presetClass="entr" presetSubtype="0" fill="hold" nodeType="withEffect">
                      <p:stCondLst>
                        <p:cond delay="30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build="p"/>
          <p:bldP spid="116" grpId="0" build="p">
            <p:tmplLst>
              <p:tmpl lvl="1">
                <p:tnLst>
                  <p:par>
                    <p:cTn presetID="10" presetClass="entr" presetSubtype="0" fill="hold" nodeType="withEffect">
                      <p:stCondLst>
                        <p:cond delay="34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Lst>
      </p:timing>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9_Otazka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Otázka</a:t>
            </a:r>
            <a:r>
              <a:rPr lang="en-US"/>
              <a:t> /</a:t>
            </a:r>
            <a:r>
              <a:rPr lang="en-US" err="1"/>
              <a:t>infografika</a:t>
            </a:r>
            <a:r>
              <a:rPr lang="en-US"/>
              <a:t> </a:t>
            </a:r>
            <a:r>
              <a:rPr lang="en-US" err="1"/>
              <a:t>vrstvy</a:t>
            </a:r>
            <a:endParaRPr lang="en-US"/>
          </a:p>
        </p:txBody>
      </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7704525" y="213056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7704525" y="1792489"/>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#2</a:t>
            </a:r>
            <a:endParaRPr lang="sk-SK" noProof="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172451" y="352723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172451" y="3189161"/>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#3</a:t>
            </a:r>
            <a:endParaRPr lang="sk-SK" noProof="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7704525" y="5051117"/>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7704525" y="4713043"/>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#4</a:t>
            </a:r>
            <a:endParaRPr lang="sk-SK" noProof="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2079602" y="4312976"/>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2079602" y="3974902"/>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#5</a:t>
            </a:r>
            <a:endParaRPr lang="sk-SK" noProof="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1276169" y="2719033"/>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1276169" y="2380959"/>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#1</a:t>
            </a:r>
            <a:endParaRPr lang="sk-SK" noProof="0"/>
          </a:p>
        </p:txBody>
      </p:sp>
      <p:sp>
        <p:nvSpPr>
          <p:cNvPr id="14" name="Oval 5">
            <a:extLst>
              <a:ext uri="{FF2B5EF4-FFF2-40B4-BE49-F238E27FC236}">
                <a16:creationId xmlns:a16="http://schemas.microsoft.com/office/drawing/2014/main" id="{D44F0C2C-03BE-4B11-ADD6-9ADCD5F30E93}"/>
              </a:ext>
            </a:extLst>
          </p:cNvPr>
          <p:cNvSpPr>
            <a:spLocks noChangeArrowheads="1"/>
          </p:cNvSpPr>
          <p:nvPr userDrawn="1"/>
        </p:nvSpPr>
        <p:spPr bwMode="auto">
          <a:xfrm>
            <a:off x="5634038" y="5322888"/>
            <a:ext cx="911225" cy="909637"/>
          </a:xfrm>
          <a:prstGeom prst="ellipse">
            <a:avLst/>
          </a:prstGeom>
          <a:solidFill>
            <a:schemeClr val="accent1"/>
          </a:solidFill>
          <a:ln>
            <a:noFill/>
          </a:ln>
        </p:spPr>
        <p:txBody>
          <a:bodyPr anchor="ctr"/>
          <a:lstStyle/>
          <a:p>
            <a:pPr algn="ctr" eaLnBrk="1" fontAlgn="auto" hangingPunct="1">
              <a:spcBef>
                <a:spcPts val="0"/>
              </a:spcBef>
              <a:spcAft>
                <a:spcPts val="0"/>
              </a:spcAft>
              <a:defRPr/>
            </a:pPr>
            <a:r>
              <a:rPr lang="en-US" sz="2000">
                <a:solidFill>
                  <a:srgbClr val="FFFFFF"/>
                </a:solidFill>
                <a:latin typeface="+mj-lt"/>
              </a:rPr>
              <a:t>06</a:t>
            </a:r>
          </a:p>
        </p:txBody>
      </p:sp>
      <p:sp>
        <p:nvSpPr>
          <p:cNvPr id="15" name="Freeform 6">
            <a:extLst>
              <a:ext uri="{FF2B5EF4-FFF2-40B4-BE49-F238E27FC236}">
                <a16:creationId xmlns:a16="http://schemas.microsoft.com/office/drawing/2014/main" id="{72041263-8F18-41A2-88D3-D15B009CB1DE}"/>
              </a:ext>
            </a:extLst>
          </p:cNvPr>
          <p:cNvSpPr>
            <a:spLocks/>
          </p:cNvSpPr>
          <p:nvPr userDrawn="1"/>
        </p:nvSpPr>
        <p:spPr bwMode="auto">
          <a:xfrm>
            <a:off x="4819650" y="2306638"/>
            <a:ext cx="971550" cy="1185862"/>
          </a:xfrm>
          <a:custGeom>
            <a:avLst/>
            <a:gdLst>
              <a:gd name="T0" fmla="*/ 597646 w 647"/>
              <a:gd name="T1" fmla="*/ 0 h 791"/>
              <a:gd name="T2" fmla="*/ 0 w 647"/>
              <a:gd name="T3" fmla="*/ 848543 h 791"/>
              <a:gd name="T4" fmla="*/ 360389 w 647"/>
              <a:gd name="T5" fmla="*/ 1185862 h 791"/>
              <a:gd name="T6" fmla="*/ 971550 w 647"/>
              <a:gd name="T7" fmla="*/ 556201 h 791"/>
              <a:gd name="T8" fmla="*/ 597646 w 647"/>
              <a:gd name="T9" fmla="*/ 0 h 791"/>
              <a:gd name="T10" fmla="*/ 0 60000 65536"/>
              <a:gd name="T11" fmla="*/ 0 60000 65536"/>
              <a:gd name="T12" fmla="*/ 0 60000 65536"/>
              <a:gd name="T13" fmla="*/ 0 60000 65536"/>
              <a:gd name="T14" fmla="*/ 0 60000 65536"/>
              <a:gd name="T15" fmla="*/ 0 w 647"/>
              <a:gd name="T16" fmla="*/ 0 h 791"/>
              <a:gd name="T17" fmla="*/ 647 w 647"/>
              <a:gd name="T18" fmla="*/ 791 h 791"/>
            </a:gdLst>
            <a:ahLst/>
            <a:cxnLst>
              <a:cxn ang="T10">
                <a:pos x="T0" y="T1"/>
              </a:cxn>
              <a:cxn ang="T11">
                <a:pos x="T2" y="T3"/>
              </a:cxn>
              <a:cxn ang="T12">
                <a:pos x="T4" y="T5"/>
              </a:cxn>
              <a:cxn ang="T13">
                <a:pos x="T6" y="T7"/>
              </a:cxn>
              <a:cxn ang="T14">
                <a:pos x="T8" y="T9"/>
              </a:cxn>
            </a:cxnLst>
            <a:rect l="T15" t="T16" r="T17" b="T18"/>
            <a:pathLst>
              <a:path w="647" h="791">
                <a:moveTo>
                  <a:pt x="398" y="0"/>
                </a:moveTo>
                <a:cubicBezTo>
                  <a:pt x="164" y="126"/>
                  <a:pt x="0" y="338"/>
                  <a:pt x="0" y="566"/>
                </a:cubicBezTo>
                <a:cubicBezTo>
                  <a:pt x="0" y="714"/>
                  <a:pt x="111" y="791"/>
                  <a:pt x="240" y="791"/>
                </a:cubicBezTo>
                <a:cubicBezTo>
                  <a:pt x="515" y="791"/>
                  <a:pt x="471" y="505"/>
                  <a:pt x="647" y="371"/>
                </a:cubicBezTo>
                <a:cubicBezTo>
                  <a:pt x="618" y="243"/>
                  <a:pt x="540" y="99"/>
                  <a:pt x="398" y="0"/>
                </a:cubicBezTo>
                <a:close/>
              </a:path>
            </a:pathLst>
          </a:custGeom>
          <a:solidFill>
            <a:schemeClr val="accent3"/>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000">
                <a:solidFill>
                  <a:srgbClr val="FFFFFF"/>
                </a:solidFill>
                <a:latin typeface="+mj-lt"/>
              </a:rPr>
              <a:t>01</a:t>
            </a:r>
          </a:p>
        </p:txBody>
      </p:sp>
      <p:sp>
        <p:nvSpPr>
          <p:cNvPr id="16" name="Freeform 7">
            <a:extLst>
              <a:ext uri="{FF2B5EF4-FFF2-40B4-BE49-F238E27FC236}">
                <a16:creationId xmlns:a16="http://schemas.microsoft.com/office/drawing/2014/main" id="{B46BAA4C-CED6-4C3D-80E9-5A1C6EB80931}"/>
              </a:ext>
            </a:extLst>
          </p:cNvPr>
          <p:cNvSpPr>
            <a:spLocks/>
          </p:cNvSpPr>
          <p:nvPr userDrawn="1"/>
        </p:nvSpPr>
        <p:spPr bwMode="auto">
          <a:xfrm>
            <a:off x="6178550" y="3300413"/>
            <a:ext cx="1344613" cy="963612"/>
          </a:xfrm>
          <a:custGeom>
            <a:avLst/>
            <a:gdLst>
              <a:gd name="T0" fmla="*/ 896 w 896"/>
              <a:gd name="T1" fmla="*/ 0 h 642"/>
              <a:gd name="T2" fmla="*/ 327 w 896"/>
              <a:gd name="T3" fmla="*/ 29 h 642"/>
              <a:gd name="T4" fmla="*/ 0 w 896"/>
              <a:gd name="T5" fmla="*/ 390 h 642"/>
              <a:gd name="T6" fmla="*/ 409 w 896"/>
              <a:gd name="T7" fmla="*/ 642 h 642"/>
              <a:gd name="T8" fmla="*/ 896 w 896"/>
              <a:gd name="T9" fmla="*/ 0 h 642"/>
            </a:gdLst>
            <a:ahLst/>
            <a:cxnLst>
              <a:cxn ang="0">
                <a:pos x="T0" y="T1"/>
              </a:cxn>
              <a:cxn ang="0">
                <a:pos x="T2" y="T3"/>
              </a:cxn>
              <a:cxn ang="0">
                <a:pos x="T4" y="T5"/>
              </a:cxn>
              <a:cxn ang="0">
                <a:pos x="T6" y="T7"/>
              </a:cxn>
              <a:cxn ang="0">
                <a:pos x="T8" y="T9"/>
              </a:cxn>
            </a:cxnLst>
            <a:rect l="0" t="0" r="r" b="b"/>
            <a:pathLst>
              <a:path w="896" h="642">
                <a:moveTo>
                  <a:pt x="896" y="0"/>
                </a:moveTo>
                <a:cubicBezTo>
                  <a:pt x="691" y="58"/>
                  <a:pt x="493" y="58"/>
                  <a:pt x="327" y="29"/>
                </a:cubicBezTo>
                <a:cubicBezTo>
                  <a:pt x="291" y="175"/>
                  <a:pt x="144" y="278"/>
                  <a:pt x="0" y="390"/>
                </a:cubicBezTo>
                <a:cubicBezTo>
                  <a:pt x="71" y="495"/>
                  <a:pt x="200" y="607"/>
                  <a:pt x="409" y="642"/>
                </a:cubicBezTo>
                <a:cubicBezTo>
                  <a:pt x="605" y="502"/>
                  <a:pt x="875" y="319"/>
                  <a:pt x="896" y="0"/>
                </a:cubicBezTo>
                <a:close/>
              </a:path>
            </a:pathLst>
          </a:custGeom>
          <a:solidFill>
            <a:schemeClr val="accent5"/>
          </a:solidFill>
          <a:ln>
            <a:noFill/>
          </a:ln>
        </p:spPr>
        <p:txBody>
          <a:bodyPr anchor="ctr"/>
          <a:lstStyle/>
          <a:p>
            <a:pPr algn="ctr" eaLnBrk="1" fontAlgn="auto" hangingPunct="1">
              <a:spcBef>
                <a:spcPts val="0"/>
              </a:spcBef>
              <a:spcAft>
                <a:spcPts val="0"/>
              </a:spcAft>
              <a:defRPr/>
            </a:pPr>
            <a:r>
              <a:rPr lang="en-US" sz="2000">
                <a:solidFill>
                  <a:srgbClr val="FFFFFF"/>
                </a:solidFill>
                <a:latin typeface="+mj-lt"/>
              </a:rPr>
              <a:t>04</a:t>
            </a:r>
          </a:p>
        </p:txBody>
      </p:sp>
      <p:sp>
        <p:nvSpPr>
          <p:cNvPr id="17" name="Freeform 8">
            <a:extLst>
              <a:ext uri="{FF2B5EF4-FFF2-40B4-BE49-F238E27FC236}">
                <a16:creationId xmlns:a16="http://schemas.microsoft.com/office/drawing/2014/main" id="{72E85297-291F-4FE1-8570-BE3393CB6E90}"/>
              </a:ext>
            </a:extLst>
          </p:cNvPr>
          <p:cNvSpPr>
            <a:spLocks/>
          </p:cNvSpPr>
          <p:nvPr userDrawn="1"/>
        </p:nvSpPr>
        <p:spPr bwMode="auto">
          <a:xfrm>
            <a:off x="5416550" y="2128838"/>
            <a:ext cx="1319213" cy="733425"/>
          </a:xfrm>
          <a:custGeom>
            <a:avLst/>
            <a:gdLst>
              <a:gd name="T0" fmla="*/ 1319213 w 879"/>
              <a:gd name="T1" fmla="*/ 91491 h 489"/>
              <a:gd name="T2" fmla="*/ 700879 w 879"/>
              <a:gd name="T3" fmla="*/ 0 h 489"/>
              <a:gd name="T4" fmla="*/ 0 w 879"/>
              <a:gd name="T5" fmla="*/ 176982 h 489"/>
              <a:gd name="T6" fmla="*/ 373702 w 879"/>
              <a:gd name="T7" fmla="*/ 733425 h 489"/>
              <a:gd name="T8" fmla="*/ 733897 w 879"/>
              <a:gd name="T9" fmla="*/ 631435 h 489"/>
              <a:gd name="T10" fmla="*/ 1023553 w 879"/>
              <a:gd name="T11" fmla="*/ 691429 h 489"/>
              <a:gd name="T12" fmla="*/ 1319213 w 879"/>
              <a:gd name="T13" fmla="*/ 91491 h 489"/>
              <a:gd name="T14" fmla="*/ 0 60000 65536"/>
              <a:gd name="T15" fmla="*/ 0 60000 65536"/>
              <a:gd name="T16" fmla="*/ 0 60000 65536"/>
              <a:gd name="T17" fmla="*/ 0 60000 65536"/>
              <a:gd name="T18" fmla="*/ 0 60000 65536"/>
              <a:gd name="T19" fmla="*/ 0 60000 65536"/>
              <a:gd name="T20" fmla="*/ 0 60000 65536"/>
              <a:gd name="T21" fmla="*/ 0 w 879"/>
              <a:gd name="T22" fmla="*/ 0 h 489"/>
              <a:gd name="T23" fmla="*/ 879 w 879"/>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9" h="489">
                <a:moveTo>
                  <a:pt x="879" y="61"/>
                </a:moveTo>
                <a:cubicBezTo>
                  <a:pt x="751" y="20"/>
                  <a:pt x="609" y="0"/>
                  <a:pt x="467" y="0"/>
                </a:cubicBezTo>
                <a:cubicBezTo>
                  <a:pt x="300" y="0"/>
                  <a:pt x="138" y="44"/>
                  <a:pt x="0" y="118"/>
                </a:cubicBezTo>
                <a:cubicBezTo>
                  <a:pt x="142" y="217"/>
                  <a:pt x="220" y="361"/>
                  <a:pt x="249" y="489"/>
                </a:cubicBezTo>
                <a:cubicBezTo>
                  <a:pt x="303" y="448"/>
                  <a:pt x="378" y="421"/>
                  <a:pt x="489" y="421"/>
                </a:cubicBezTo>
                <a:cubicBezTo>
                  <a:pt x="564" y="421"/>
                  <a:pt x="629" y="435"/>
                  <a:pt x="682" y="461"/>
                </a:cubicBezTo>
                <a:cubicBezTo>
                  <a:pt x="807" y="342"/>
                  <a:pt x="862" y="225"/>
                  <a:pt x="879" y="61"/>
                </a:cubicBezTo>
                <a:close/>
              </a:path>
            </a:pathLst>
          </a:custGeom>
          <a:solidFill>
            <a:schemeClr val="accent6"/>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000">
                <a:solidFill>
                  <a:srgbClr val="FFFFFF"/>
                </a:solidFill>
                <a:latin typeface="+mj-lt"/>
              </a:rPr>
              <a:t>02</a:t>
            </a:r>
          </a:p>
        </p:txBody>
      </p:sp>
      <p:sp>
        <p:nvSpPr>
          <p:cNvPr id="19" name="Freeform 9">
            <a:extLst>
              <a:ext uri="{FF2B5EF4-FFF2-40B4-BE49-F238E27FC236}">
                <a16:creationId xmlns:a16="http://schemas.microsoft.com/office/drawing/2014/main" id="{5683D389-036F-4E9B-955A-0659E06AD184}"/>
              </a:ext>
            </a:extLst>
          </p:cNvPr>
          <p:cNvSpPr>
            <a:spLocks/>
          </p:cNvSpPr>
          <p:nvPr userDrawn="1"/>
        </p:nvSpPr>
        <p:spPr bwMode="auto">
          <a:xfrm>
            <a:off x="6440488" y="2220913"/>
            <a:ext cx="1085850" cy="1166812"/>
          </a:xfrm>
          <a:custGeom>
            <a:avLst/>
            <a:gdLst>
              <a:gd name="T0" fmla="*/ 722 w 724"/>
              <a:gd name="T1" fmla="*/ 720 h 778"/>
              <a:gd name="T2" fmla="*/ 724 w 724"/>
              <a:gd name="T3" fmla="*/ 678 h 778"/>
              <a:gd name="T4" fmla="*/ 197 w 724"/>
              <a:gd name="T5" fmla="*/ 0 h 778"/>
              <a:gd name="T6" fmla="*/ 0 w 724"/>
              <a:gd name="T7" fmla="*/ 400 h 778"/>
              <a:gd name="T8" fmla="*/ 162 w 724"/>
              <a:gd name="T9" fmla="*/ 678 h 778"/>
              <a:gd name="T10" fmla="*/ 153 w 724"/>
              <a:gd name="T11" fmla="*/ 749 h 778"/>
              <a:gd name="T12" fmla="*/ 722 w 724"/>
              <a:gd name="T13" fmla="*/ 720 h 778"/>
            </a:gdLst>
            <a:ahLst/>
            <a:cxnLst>
              <a:cxn ang="0">
                <a:pos x="T0" y="T1"/>
              </a:cxn>
              <a:cxn ang="0">
                <a:pos x="T2" y="T3"/>
              </a:cxn>
              <a:cxn ang="0">
                <a:pos x="T4" y="T5"/>
              </a:cxn>
              <a:cxn ang="0">
                <a:pos x="T6" y="T7"/>
              </a:cxn>
              <a:cxn ang="0">
                <a:pos x="T8" y="T9"/>
              </a:cxn>
              <a:cxn ang="0">
                <a:pos x="T10" y="T11"/>
              </a:cxn>
              <a:cxn ang="0">
                <a:pos x="T12" y="T13"/>
              </a:cxn>
            </a:cxnLst>
            <a:rect l="0" t="0" r="r" b="b"/>
            <a:pathLst>
              <a:path w="724" h="778">
                <a:moveTo>
                  <a:pt x="722" y="720"/>
                </a:moveTo>
                <a:cubicBezTo>
                  <a:pt x="723" y="706"/>
                  <a:pt x="724" y="692"/>
                  <a:pt x="724" y="678"/>
                </a:cubicBezTo>
                <a:cubicBezTo>
                  <a:pt x="724" y="314"/>
                  <a:pt x="496" y="98"/>
                  <a:pt x="197" y="0"/>
                </a:cubicBezTo>
                <a:cubicBezTo>
                  <a:pt x="180" y="164"/>
                  <a:pt x="125" y="281"/>
                  <a:pt x="0" y="400"/>
                </a:cubicBezTo>
                <a:cubicBezTo>
                  <a:pt x="104" y="450"/>
                  <a:pt x="162" y="546"/>
                  <a:pt x="162" y="678"/>
                </a:cubicBezTo>
                <a:cubicBezTo>
                  <a:pt x="162" y="703"/>
                  <a:pt x="159" y="726"/>
                  <a:pt x="153" y="749"/>
                </a:cubicBezTo>
                <a:cubicBezTo>
                  <a:pt x="319" y="778"/>
                  <a:pt x="517" y="778"/>
                  <a:pt x="722" y="720"/>
                </a:cubicBezTo>
                <a:close/>
              </a:path>
            </a:pathLst>
          </a:custGeom>
          <a:solidFill>
            <a:schemeClr val="accent5">
              <a:lumMod val="60000"/>
              <a:lumOff val="40000"/>
            </a:schemeClr>
          </a:solidFill>
          <a:ln>
            <a:noFill/>
          </a:ln>
        </p:spPr>
        <p:txBody>
          <a:bodyPr anchor="ctr"/>
          <a:lstStyle/>
          <a:p>
            <a:pPr algn="ctr" eaLnBrk="1" fontAlgn="auto" hangingPunct="1">
              <a:spcBef>
                <a:spcPts val="0"/>
              </a:spcBef>
              <a:spcAft>
                <a:spcPts val="0"/>
              </a:spcAft>
              <a:defRPr/>
            </a:pPr>
            <a:r>
              <a:rPr lang="en-US" sz="2000">
                <a:solidFill>
                  <a:srgbClr val="FFFFFF"/>
                </a:solidFill>
                <a:latin typeface="+mj-lt"/>
              </a:rPr>
              <a:t>03</a:t>
            </a:r>
          </a:p>
        </p:txBody>
      </p:sp>
      <p:sp>
        <p:nvSpPr>
          <p:cNvPr id="20" name="Freeform 10">
            <a:extLst>
              <a:ext uri="{FF2B5EF4-FFF2-40B4-BE49-F238E27FC236}">
                <a16:creationId xmlns:a16="http://schemas.microsoft.com/office/drawing/2014/main" id="{974CE648-A235-4C9A-9908-75119E6FC0E7}"/>
              </a:ext>
            </a:extLst>
          </p:cNvPr>
          <p:cNvSpPr>
            <a:spLocks/>
          </p:cNvSpPr>
          <p:nvPr userDrawn="1"/>
        </p:nvSpPr>
        <p:spPr bwMode="auto">
          <a:xfrm>
            <a:off x="5711825" y="3886200"/>
            <a:ext cx="1081088" cy="1076325"/>
          </a:xfrm>
          <a:custGeom>
            <a:avLst/>
            <a:gdLst>
              <a:gd name="T0" fmla="*/ 311 w 720"/>
              <a:gd name="T1" fmla="*/ 0 h 718"/>
              <a:gd name="T2" fmla="*/ 0 w 720"/>
              <a:gd name="T3" fmla="*/ 470 h 718"/>
              <a:gd name="T4" fmla="*/ 237 w 720"/>
              <a:gd name="T5" fmla="*/ 718 h 718"/>
              <a:gd name="T6" fmla="*/ 540 w 720"/>
              <a:gd name="T7" fmla="*/ 407 h 718"/>
              <a:gd name="T8" fmla="*/ 720 w 720"/>
              <a:gd name="T9" fmla="*/ 252 h 718"/>
              <a:gd name="T10" fmla="*/ 311 w 720"/>
              <a:gd name="T11" fmla="*/ 0 h 718"/>
            </a:gdLst>
            <a:ahLst/>
            <a:cxnLst>
              <a:cxn ang="0">
                <a:pos x="T0" y="T1"/>
              </a:cxn>
              <a:cxn ang="0">
                <a:pos x="T2" y="T3"/>
              </a:cxn>
              <a:cxn ang="0">
                <a:pos x="T4" y="T5"/>
              </a:cxn>
              <a:cxn ang="0">
                <a:pos x="T6" y="T7"/>
              </a:cxn>
              <a:cxn ang="0">
                <a:pos x="T8" y="T9"/>
              </a:cxn>
              <a:cxn ang="0">
                <a:pos x="T10" y="T11"/>
              </a:cxn>
            </a:cxnLst>
            <a:rect l="0" t="0" r="r" b="b"/>
            <a:pathLst>
              <a:path w="720" h="718">
                <a:moveTo>
                  <a:pt x="311" y="0"/>
                </a:moveTo>
                <a:cubicBezTo>
                  <a:pt x="154" y="122"/>
                  <a:pt x="0" y="256"/>
                  <a:pt x="0" y="470"/>
                </a:cubicBezTo>
                <a:cubicBezTo>
                  <a:pt x="0" y="589"/>
                  <a:pt x="78" y="718"/>
                  <a:pt x="237" y="718"/>
                </a:cubicBezTo>
                <a:cubicBezTo>
                  <a:pt x="481" y="718"/>
                  <a:pt x="451" y="537"/>
                  <a:pt x="540" y="407"/>
                </a:cubicBezTo>
                <a:cubicBezTo>
                  <a:pt x="573" y="359"/>
                  <a:pt x="640" y="309"/>
                  <a:pt x="720" y="252"/>
                </a:cubicBezTo>
                <a:cubicBezTo>
                  <a:pt x="511" y="217"/>
                  <a:pt x="382" y="105"/>
                  <a:pt x="311" y="0"/>
                </a:cubicBezTo>
                <a:close/>
              </a:path>
            </a:pathLst>
          </a:custGeom>
          <a:solidFill>
            <a:schemeClr val="accent2"/>
          </a:solidFill>
          <a:ln>
            <a:noFill/>
          </a:ln>
        </p:spPr>
        <p:txBody>
          <a:bodyPr anchor="ctr"/>
          <a:lstStyle/>
          <a:p>
            <a:pPr algn="ctr" eaLnBrk="1" fontAlgn="auto" hangingPunct="1">
              <a:spcBef>
                <a:spcPts val="0"/>
              </a:spcBef>
              <a:spcAft>
                <a:spcPts val="0"/>
              </a:spcAft>
              <a:defRPr/>
            </a:pPr>
            <a:r>
              <a:rPr lang="en-US" sz="2000">
                <a:solidFill>
                  <a:srgbClr val="FFFFFF"/>
                </a:solidFill>
                <a:latin typeface="+mj-lt"/>
              </a:rPr>
              <a:t>05</a:t>
            </a:r>
          </a:p>
        </p:txBody>
      </p:sp>
      <p:sp>
        <p:nvSpPr>
          <p:cNvPr id="21" name="Freeform 49">
            <a:extLst>
              <a:ext uri="{FF2B5EF4-FFF2-40B4-BE49-F238E27FC236}">
                <a16:creationId xmlns:a16="http://schemas.microsoft.com/office/drawing/2014/main" id="{292A3B6E-87DA-4715-9D7A-B7C4ED674ED9}"/>
              </a:ext>
            </a:extLst>
          </p:cNvPr>
          <p:cNvSpPr/>
          <p:nvPr userDrawn="1"/>
        </p:nvSpPr>
        <p:spPr>
          <a:xfrm flipH="1">
            <a:off x="2205038" y="2268539"/>
            <a:ext cx="2695575" cy="299116"/>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3">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2" name="Freeform 51">
            <a:extLst>
              <a:ext uri="{FF2B5EF4-FFF2-40B4-BE49-F238E27FC236}">
                <a16:creationId xmlns:a16="http://schemas.microsoft.com/office/drawing/2014/main" id="{4EE4F7DB-048A-497F-8EFB-4484177E3736}"/>
              </a:ext>
            </a:extLst>
          </p:cNvPr>
          <p:cNvSpPr/>
          <p:nvPr userDrawn="1"/>
        </p:nvSpPr>
        <p:spPr>
          <a:xfrm>
            <a:off x="6178550" y="1682751"/>
            <a:ext cx="3260725" cy="31138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6">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3" name="Freeform 56">
            <a:extLst>
              <a:ext uri="{FF2B5EF4-FFF2-40B4-BE49-F238E27FC236}">
                <a16:creationId xmlns:a16="http://schemas.microsoft.com/office/drawing/2014/main" id="{3F9C5824-A9E5-4967-ABA8-3EBB168DE5B3}"/>
              </a:ext>
            </a:extLst>
          </p:cNvPr>
          <p:cNvSpPr/>
          <p:nvPr userDrawn="1"/>
        </p:nvSpPr>
        <p:spPr>
          <a:xfrm flipV="1">
            <a:off x="7618413" y="2927349"/>
            <a:ext cx="2590800" cy="15081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5">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4" name="Freeform 61">
            <a:extLst>
              <a:ext uri="{FF2B5EF4-FFF2-40B4-BE49-F238E27FC236}">
                <a16:creationId xmlns:a16="http://schemas.microsoft.com/office/drawing/2014/main" id="{A76EF258-CE50-4979-A484-835AB19A9A5C}"/>
              </a:ext>
            </a:extLst>
          </p:cNvPr>
          <p:cNvSpPr/>
          <p:nvPr userDrawn="1"/>
        </p:nvSpPr>
        <p:spPr>
          <a:xfrm flipV="1">
            <a:off x="7180263" y="4132748"/>
            <a:ext cx="2590800" cy="451951"/>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4">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5" name="Freeform 66">
            <a:extLst>
              <a:ext uri="{FF2B5EF4-FFF2-40B4-BE49-F238E27FC236}">
                <a16:creationId xmlns:a16="http://schemas.microsoft.com/office/drawing/2014/main" id="{9DB1A145-575F-4EAF-B647-555160B7C6FA}"/>
              </a:ext>
            </a:extLst>
          </p:cNvPr>
          <p:cNvSpPr/>
          <p:nvPr userDrawn="1"/>
        </p:nvSpPr>
        <p:spPr>
          <a:xfrm flipH="1">
            <a:off x="2836862" y="3852864"/>
            <a:ext cx="2871787" cy="32527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2">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6" name="Freeform 71">
            <a:extLst>
              <a:ext uri="{FF2B5EF4-FFF2-40B4-BE49-F238E27FC236}">
                <a16:creationId xmlns:a16="http://schemas.microsoft.com/office/drawing/2014/main" id="{870CFA50-8617-45E8-8348-356CA693FB48}"/>
              </a:ext>
            </a:extLst>
          </p:cNvPr>
          <p:cNvSpPr/>
          <p:nvPr userDrawn="1"/>
        </p:nvSpPr>
        <p:spPr>
          <a:xfrm flipH="1">
            <a:off x="2836860" y="5322888"/>
            <a:ext cx="2673351" cy="263525"/>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7" name="Text Placeholder 3">
            <a:extLst>
              <a:ext uri="{FF2B5EF4-FFF2-40B4-BE49-F238E27FC236}">
                <a16:creationId xmlns:a16="http://schemas.microsoft.com/office/drawing/2014/main" id="{784A99B8-7981-44B8-A561-94EA00ED19CA}"/>
              </a:ext>
            </a:extLst>
          </p:cNvPr>
          <p:cNvSpPr>
            <a:spLocks noGrp="1"/>
          </p:cNvSpPr>
          <p:nvPr>
            <p:ph type="body" sz="quarter" idx="33" hasCustomPrompt="1"/>
          </p:nvPr>
        </p:nvSpPr>
        <p:spPr>
          <a:xfrm>
            <a:off x="1850051" y="5810878"/>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28" name="Text Placeholder 3">
            <a:extLst>
              <a:ext uri="{FF2B5EF4-FFF2-40B4-BE49-F238E27FC236}">
                <a16:creationId xmlns:a16="http://schemas.microsoft.com/office/drawing/2014/main" id="{582E190A-9419-4FBF-A87F-C44D27E7BC3C}"/>
              </a:ext>
            </a:extLst>
          </p:cNvPr>
          <p:cNvSpPr>
            <a:spLocks noGrp="1"/>
          </p:cNvSpPr>
          <p:nvPr>
            <p:ph type="body" sz="quarter" idx="34" hasCustomPrompt="1"/>
          </p:nvPr>
        </p:nvSpPr>
        <p:spPr>
          <a:xfrm>
            <a:off x="1850051" y="5472804"/>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#6</a:t>
            </a:r>
            <a:endParaRPr lang="sk-SK" noProof="0"/>
          </a:p>
        </p:txBody>
      </p:sp>
    </p:spTree>
    <p:extLst>
      <p:ext uri="{BB962C8B-B14F-4D97-AF65-F5344CB8AC3E}">
        <p14:creationId xmlns:p14="http://schemas.microsoft.com/office/powerpoint/2010/main" val="125731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250" fill="hold"/>
                                        <p:tgtEl>
                                          <p:spTgt spid="17"/>
                                        </p:tgtEl>
                                        <p:attrNameLst>
                                          <p:attrName>ppt_x</p:attrName>
                                        </p:attrNameLst>
                                      </p:cBhvr>
                                      <p:tavLst>
                                        <p:tav tm="0">
                                          <p:val>
                                            <p:strVal val="#ppt_x"/>
                                          </p:val>
                                        </p:tav>
                                        <p:tav tm="100000">
                                          <p:val>
                                            <p:strVal val="#ppt_x"/>
                                          </p:val>
                                        </p:tav>
                                      </p:tavLst>
                                    </p:anim>
                                    <p:anim calcmode="lin" valueType="num">
                                      <p:cBhvr additive="base">
                                        <p:cTn id="16" dur="12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50" fill="hold"/>
                                        <p:tgtEl>
                                          <p:spTgt spid="15"/>
                                        </p:tgtEl>
                                        <p:attrNameLst>
                                          <p:attrName>ppt_x</p:attrName>
                                        </p:attrNameLst>
                                      </p:cBhvr>
                                      <p:tavLst>
                                        <p:tav tm="0">
                                          <p:val>
                                            <p:strVal val="#ppt_x"/>
                                          </p:val>
                                        </p:tav>
                                        <p:tav tm="100000">
                                          <p:val>
                                            <p:strVal val="#ppt_x"/>
                                          </p:val>
                                        </p:tav>
                                      </p:tavLst>
                                    </p:anim>
                                    <p:anim calcmode="lin" valueType="num">
                                      <p:cBhvr additive="base">
                                        <p:cTn id="20" dur="12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250" fill="hold"/>
                                        <p:tgtEl>
                                          <p:spTgt spid="19"/>
                                        </p:tgtEl>
                                        <p:attrNameLst>
                                          <p:attrName>ppt_x</p:attrName>
                                        </p:attrNameLst>
                                      </p:cBhvr>
                                      <p:tavLst>
                                        <p:tav tm="0">
                                          <p:val>
                                            <p:strVal val="#ppt_x"/>
                                          </p:val>
                                        </p:tav>
                                        <p:tav tm="100000">
                                          <p:val>
                                            <p:strVal val="#ppt_x"/>
                                          </p:val>
                                        </p:tav>
                                      </p:tavLst>
                                    </p:anim>
                                    <p:anim calcmode="lin" valueType="num">
                                      <p:cBhvr additive="base">
                                        <p:cTn id="24" dur="125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250" fill="hold"/>
                                        <p:tgtEl>
                                          <p:spTgt spid="16"/>
                                        </p:tgtEl>
                                        <p:attrNameLst>
                                          <p:attrName>ppt_x</p:attrName>
                                        </p:attrNameLst>
                                      </p:cBhvr>
                                      <p:tavLst>
                                        <p:tav tm="0">
                                          <p:val>
                                            <p:strVal val="#ppt_x"/>
                                          </p:val>
                                        </p:tav>
                                        <p:tav tm="100000">
                                          <p:val>
                                            <p:strVal val="#ppt_x"/>
                                          </p:val>
                                        </p:tav>
                                      </p:tavLst>
                                    </p:anim>
                                    <p:anim calcmode="lin" valueType="num">
                                      <p:cBhvr additive="base">
                                        <p:cTn id="28" dur="125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250" fill="hold"/>
                                        <p:tgtEl>
                                          <p:spTgt spid="20"/>
                                        </p:tgtEl>
                                        <p:attrNameLst>
                                          <p:attrName>ppt_x</p:attrName>
                                        </p:attrNameLst>
                                      </p:cBhvr>
                                      <p:tavLst>
                                        <p:tav tm="0">
                                          <p:val>
                                            <p:strVal val="#ppt_x"/>
                                          </p:val>
                                        </p:tav>
                                        <p:tav tm="100000">
                                          <p:val>
                                            <p:strVal val="#ppt_x"/>
                                          </p:val>
                                        </p:tav>
                                      </p:tavLst>
                                    </p:anim>
                                    <p:anim calcmode="lin" valueType="num">
                                      <p:cBhvr additive="base">
                                        <p:cTn id="32" dur="12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250" fill="hold"/>
                                        <p:tgtEl>
                                          <p:spTgt spid="14"/>
                                        </p:tgtEl>
                                        <p:attrNameLst>
                                          <p:attrName>ppt_x</p:attrName>
                                        </p:attrNameLst>
                                      </p:cBhvr>
                                      <p:tavLst>
                                        <p:tav tm="0">
                                          <p:val>
                                            <p:strVal val="#ppt_x"/>
                                          </p:val>
                                        </p:tav>
                                        <p:tav tm="100000">
                                          <p:val>
                                            <p:strVal val="#ppt_x"/>
                                          </p:val>
                                        </p:tav>
                                      </p:tavLst>
                                    </p:anim>
                                    <p:anim calcmode="lin" valueType="num">
                                      <p:cBhvr additive="base">
                                        <p:cTn id="36" dur="1250" fill="hold"/>
                                        <p:tgtEl>
                                          <p:spTgt spid="14"/>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250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par>
                                <p:cTn id="40" presetID="22" presetClass="entr" presetSubtype="8" fill="hold" grpId="0" nodeType="withEffect">
                                  <p:stCondLst>
                                    <p:cond delay="250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8" fill="hold" grpId="0" nodeType="withEffect">
                                  <p:stCondLst>
                                    <p:cond delay="270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par>
                                <p:cTn id="46" presetID="22" presetClass="entr" presetSubtype="8" fill="hold" grpId="0" nodeType="withEffect">
                                  <p:stCondLst>
                                    <p:cond delay="270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par>
                                <p:cTn id="49" presetID="22" presetClass="entr" presetSubtype="8" fill="hold" grpId="0" nodeType="withEffect">
                                  <p:stCondLst>
                                    <p:cond delay="290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par>
                                <p:cTn id="52" presetID="22" presetClass="entr" presetSubtype="8" fill="hold" grpId="0" nodeType="withEffect">
                                  <p:stCondLst>
                                    <p:cond delay="290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par>
                                <p:cTn id="55" presetID="22" presetClass="entr" presetSubtype="8" fill="hold" grpId="0" nodeType="withEffect">
                                  <p:stCondLst>
                                    <p:cond delay="310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par>
                                <p:cTn id="58" presetID="22" presetClass="entr" presetSubtype="8" fill="hold" grpId="0" nodeType="withEffect">
                                  <p:stCondLst>
                                    <p:cond delay="310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8" fill="hold" grpId="0" nodeType="withEffect">
                                  <p:stCondLst>
                                    <p:cond delay="330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par>
                                <p:cTn id="64" presetID="22" presetClass="entr" presetSubtype="8" fill="hold" grpId="0" nodeType="withEffect">
                                  <p:stCondLst>
                                    <p:cond delay="330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par>
                                <p:cTn id="67" presetID="22" presetClass="entr" presetSubtype="8" fill="hold" grpId="0" nodeType="withEffect">
                                  <p:stCondLst>
                                    <p:cond delay="350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grpId="0" nodeType="withEffect">
                                  <p:stCondLst>
                                    <p:cond delay="350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par>
                                <p:cTn id="73" presetID="10" presetClass="entr" presetSubtype="0" fill="hold" grpId="0" nodeType="withEffect">
                                  <p:stCondLst>
                                    <p:cond delay="2800"/>
                                  </p:stCondLst>
                                  <p:childTnLst>
                                    <p:set>
                                      <p:cBhvr>
                                        <p:cTn id="74" dur="1" fill="hold">
                                          <p:stCondLst>
                                            <p:cond delay="0"/>
                                          </p:stCondLst>
                                        </p:cTn>
                                        <p:tgtEl>
                                          <p:spTgt spid="50">
                                            <p:txEl>
                                              <p:pRg st="0" end="0"/>
                                            </p:txEl>
                                          </p:spTgt>
                                        </p:tgtEl>
                                        <p:attrNameLst>
                                          <p:attrName>style.visibility</p:attrName>
                                        </p:attrNameLst>
                                      </p:cBhvr>
                                      <p:to>
                                        <p:strVal val="visible"/>
                                      </p:to>
                                    </p:set>
                                    <p:animEffect transition="in" filter="fade">
                                      <p:cBhvr>
                                        <p:cTn id="75" dur="500"/>
                                        <p:tgtEl>
                                          <p:spTgt spid="50">
                                            <p:txEl>
                                              <p:pRg st="0" end="0"/>
                                            </p:txEl>
                                          </p:spTgt>
                                        </p:tgtEl>
                                      </p:cBhvr>
                                    </p:animEffect>
                                  </p:childTnLst>
                                </p:cTn>
                              </p:par>
                              <p:par>
                                <p:cTn id="76" presetID="10" presetClass="entr" presetSubtype="0" fill="hold" grpId="0" nodeType="withEffect">
                                  <p:stCondLst>
                                    <p:cond delay="3000"/>
                                  </p:stCondLst>
                                  <p:childTnLst>
                                    <p:set>
                                      <p:cBhvr>
                                        <p:cTn id="77" dur="1" fill="hold">
                                          <p:stCondLst>
                                            <p:cond delay="0"/>
                                          </p:stCondLst>
                                        </p:cTn>
                                        <p:tgtEl>
                                          <p:spTgt spid="39">
                                            <p:txEl>
                                              <p:pRg st="0" end="0"/>
                                            </p:txEl>
                                          </p:spTgt>
                                        </p:tgtEl>
                                        <p:attrNameLst>
                                          <p:attrName>style.visibility</p:attrName>
                                        </p:attrNameLst>
                                      </p:cBhvr>
                                      <p:to>
                                        <p:strVal val="visible"/>
                                      </p:to>
                                    </p:set>
                                    <p:animEffect transition="in" filter="fade">
                                      <p:cBhvr>
                                        <p:cTn id="78" dur="500"/>
                                        <p:tgtEl>
                                          <p:spTgt spid="39">
                                            <p:txEl>
                                              <p:pRg st="0" end="0"/>
                                            </p:txEl>
                                          </p:spTgt>
                                        </p:tgtEl>
                                      </p:cBhvr>
                                    </p:animEffect>
                                  </p:childTnLst>
                                </p:cTn>
                              </p:par>
                              <p:par>
                                <p:cTn id="79" presetID="10" presetClass="entr" presetSubtype="0" fill="hold" grpId="0" nodeType="withEffect">
                                  <p:stCondLst>
                                    <p:cond delay="3200"/>
                                  </p:stCondLst>
                                  <p:childTnLst>
                                    <p:set>
                                      <p:cBhvr>
                                        <p:cTn id="80" dur="1" fill="hold">
                                          <p:stCondLst>
                                            <p:cond delay="0"/>
                                          </p:stCondLst>
                                        </p:cTn>
                                        <p:tgtEl>
                                          <p:spTgt spid="43">
                                            <p:txEl>
                                              <p:pRg st="0" end="0"/>
                                            </p:txEl>
                                          </p:spTgt>
                                        </p:tgtEl>
                                        <p:attrNameLst>
                                          <p:attrName>style.visibility</p:attrName>
                                        </p:attrNameLst>
                                      </p:cBhvr>
                                      <p:to>
                                        <p:strVal val="visible"/>
                                      </p:to>
                                    </p:set>
                                    <p:animEffect transition="in" filter="fade">
                                      <p:cBhvr>
                                        <p:cTn id="81" dur="500"/>
                                        <p:tgtEl>
                                          <p:spTgt spid="43">
                                            <p:txEl>
                                              <p:pRg st="0" end="0"/>
                                            </p:txEl>
                                          </p:spTgt>
                                        </p:tgtEl>
                                      </p:cBhvr>
                                    </p:animEffect>
                                  </p:childTnLst>
                                </p:cTn>
                              </p:par>
                              <p:par>
                                <p:cTn id="82" presetID="10" presetClass="entr" presetSubtype="0" fill="hold" grpId="0" nodeType="withEffect">
                                  <p:stCondLst>
                                    <p:cond delay="3400"/>
                                  </p:stCondLst>
                                  <p:childTnLst>
                                    <p:set>
                                      <p:cBhvr>
                                        <p:cTn id="83" dur="1" fill="hold">
                                          <p:stCondLst>
                                            <p:cond delay="0"/>
                                          </p:stCondLst>
                                        </p:cTn>
                                        <p:tgtEl>
                                          <p:spTgt spid="45">
                                            <p:txEl>
                                              <p:pRg st="0" end="0"/>
                                            </p:txEl>
                                          </p:spTgt>
                                        </p:tgtEl>
                                        <p:attrNameLst>
                                          <p:attrName>style.visibility</p:attrName>
                                        </p:attrNameLst>
                                      </p:cBhvr>
                                      <p:to>
                                        <p:strVal val="visible"/>
                                      </p:to>
                                    </p:set>
                                    <p:animEffect transition="in" filter="fade">
                                      <p:cBhvr>
                                        <p:cTn id="84" dur="500"/>
                                        <p:tgtEl>
                                          <p:spTgt spid="45">
                                            <p:txEl>
                                              <p:pRg st="0" end="0"/>
                                            </p:txEl>
                                          </p:spTgt>
                                        </p:tgtEl>
                                      </p:cBhvr>
                                    </p:animEffect>
                                  </p:childTnLst>
                                </p:cTn>
                              </p:par>
                              <p:par>
                                <p:cTn id="85" presetID="10" presetClass="entr" presetSubtype="0" fill="hold" grpId="0" nodeType="withEffect">
                                  <p:stCondLst>
                                    <p:cond delay="3600"/>
                                  </p:stCondLst>
                                  <p:childTnLst>
                                    <p:set>
                                      <p:cBhvr>
                                        <p:cTn id="86" dur="1" fill="hold">
                                          <p:stCondLst>
                                            <p:cond delay="0"/>
                                          </p:stCondLst>
                                        </p:cTn>
                                        <p:tgtEl>
                                          <p:spTgt spid="47">
                                            <p:txEl>
                                              <p:pRg st="0" end="0"/>
                                            </p:txEl>
                                          </p:spTgt>
                                        </p:tgtEl>
                                        <p:attrNameLst>
                                          <p:attrName>style.visibility</p:attrName>
                                        </p:attrNameLst>
                                      </p:cBhvr>
                                      <p:to>
                                        <p:strVal val="visible"/>
                                      </p:to>
                                    </p:set>
                                    <p:animEffect transition="in" filter="fade">
                                      <p:cBhvr>
                                        <p:cTn id="87" dur="500"/>
                                        <p:tgtEl>
                                          <p:spTgt spid="47">
                                            <p:txEl>
                                              <p:pRg st="0" end="0"/>
                                            </p:txEl>
                                          </p:spTgt>
                                        </p:tgtEl>
                                      </p:cBhvr>
                                    </p:animEffect>
                                  </p:childTnLst>
                                </p:cTn>
                              </p:par>
                              <p:par>
                                <p:cTn id="88" presetID="10" presetClass="entr" presetSubtype="0" fill="hold" grpId="0" nodeType="withEffect">
                                  <p:stCondLst>
                                    <p:cond delay="3800"/>
                                  </p:stCondLst>
                                  <p:childTnLst>
                                    <p:set>
                                      <p:cBhvr>
                                        <p:cTn id="89" dur="1" fill="hold">
                                          <p:stCondLst>
                                            <p:cond delay="0"/>
                                          </p:stCondLst>
                                        </p:cTn>
                                        <p:tgtEl>
                                          <p:spTgt spid="27">
                                            <p:txEl>
                                              <p:pRg st="0" end="0"/>
                                            </p:txEl>
                                          </p:spTgt>
                                        </p:tgtEl>
                                        <p:attrNameLst>
                                          <p:attrName>style.visibility</p:attrName>
                                        </p:attrNameLst>
                                      </p:cBhvr>
                                      <p:to>
                                        <p:strVal val="visible"/>
                                      </p:to>
                                    </p:set>
                                    <p:animEffect transition="in" filter="fade">
                                      <p:cBhvr>
                                        <p:cTn id="90"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build="p">
        <p:tmplLst>
          <p:tmpl lvl="1">
            <p:tnLst>
              <p:par>
                <p:cTn presetID="10" presetClass="entr" presetSubtype="0" fill="hold" nodeType="withEffect">
                  <p:stCondLst>
                    <p:cond delay="30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p:tnLst>
              <p:par>
                <p:cTn presetID="22" presetClass="entr" presetSubtype="8" fill="hold" nodeType="withEffect">
                  <p:stCondLst>
                    <p:cond delay="27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10" presetClass="entr" presetSubtype="0" fill="hold" nodeType="withEffect">
                  <p:stCondLst>
                    <p:cond delay="32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2" presetClass="entr" presetSubtype="8" fill="hold" nodeType="withEffect">
                  <p:stCondLst>
                    <p:cond delay="29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10" presetClass="entr" presetSubtype="0" fill="hold" nodeType="withEffect">
                  <p:stCondLst>
                    <p:cond delay="34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22" presetClass="entr" presetSubtype="8" fill="hold" nodeType="withEffect">
                  <p:stCondLst>
                    <p:cond delay="31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10" presetClass="entr" presetSubtype="0" fill="hold" nodeType="withEffect">
                  <p:stCondLst>
                    <p:cond delay="36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p:tmplLst>
          <p:tmpl>
            <p:tnLst>
              <p:par>
                <p:cTn presetID="22" presetClass="entr" presetSubtype="8" fill="hold" nodeType="withEffect">
                  <p:stCondLst>
                    <p:cond delay="33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10" presetClass="entr" presetSubtype="0" fill="hold" nodeType="withEffect">
                  <p:stCondLst>
                    <p:cond delay="2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p:tmplLst>
          <p:tmpl>
            <p:tnLst>
              <p:par>
                <p:cTn presetID="22" presetClass="entr" presetSubtype="8" fill="hold" nodeType="withEffect">
                  <p:stCondLst>
                    <p:cond delay="25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build="p">
        <p:tmplLst>
          <p:tmpl lvl="1">
            <p:tnLst>
              <p:par>
                <p:cTn presetID="10" presetClass="entr" presetSubtype="0" fill="hold" nodeType="withEffect">
                  <p:stCondLst>
                    <p:cond delay="3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22" presetClass="entr" presetSubtype="8" fill="hold" nodeType="withEffect">
                  <p:stCondLst>
                    <p:cond delay="35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Title Slide - Kapitol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Rectangle 4">
            <a:extLst>
              <a:ext uri="{FF2B5EF4-FFF2-40B4-BE49-F238E27FC236}">
                <a16:creationId xmlns:a16="http://schemas.microsoft.com/office/drawing/2014/main" id="{24524A6D-B386-4BBA-8CBA-56098F574313}"/>
              </a:ext>
            </a:extLst>
          </p:cNvPr>
          <p:cNvSpPr/>
          <p:nvPr userDrawn="1"/>
        </p:nvSpPr>
        <p:spPr>
          <a:xfrm>
            <a:off x="7626885" y="5320073"/>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Picture Placeholder 14">
            <a:extLst>
              <a:ext uri="{FF2B5EF4-FFF2-40B4-BE49-F238E27FC236}">
                <a16:creationId xmlns:a16="http://schemas.microsoft.com/office/drawing/2014/main" id="{6750BDED-631A-4CAA-8695-0D76CA40DF0B}"/>
              </a:ext>
            </a:extLst>
          </p:cNvPr>
          <p:cNvSpPr>
            <a:spLocks noGrp="1"/>
          </p:cNvSpPr>
          <p:nvPr>
            <p:ph type="pic" sz="quarter" idx="25" hasCustomPrompt="1"/>
          </p:nvPr>
        </p:nvSpPr>
        <p:spPr>
          <a:xfrm>
            <a:off x="9173580" y="765173"/>
            <a:ext cx="3033459" cy="610034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9" name="Text Placeholder 2">
            <a:extLst>
              <a:ext uri="{FF2B5EF4-FFF2-40B4-BE49-F238E27FC236}">
                <a16:creationId xmlns:a16="http://schemas.microsoft.com/office/drawing/2014/main" id="{B23B1007-9C6B-4353-955D-87B4FD5A91BC}"/>
              </a:ext>
            </a:extLst>
          </p:cNvPr>
          <p:cNvSpPr>
            <a:spLocks noGrp="1"/>
          </p:cNvSpPr>
          <p:nvPr>
            <p:ph type="body" idx="1" hasCustomPrompt="1"/>
          </p:nvPr>
        </p:nvSpPr>
        <p:spPr>
          <a:xfrm>
            <a:off x="1531620" y="2660149"/>
            <a:ext cx="7002780"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spcBef>
                <a:spcPts val="0"/>
              </a:spcBef>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Kapitola</a:t>
            </a:r>
            <a:r>
              <a:rPr lang="en-US" noProof="0"/>
              <a:t> 1.</a:t>
            </a:r>
          </a:p>
        </p:txBody>
      </p:sp>
      <p:sp>
        <p:nvSpPr>
          <p:cNvPr id="40" name="Text Placeholder 2">
            <a:extLst>
              <a:ext uri="{FF2B5EF4-FFF2-40B4-BE49-F238E27FC236}">
                <a16:creationId xmlns:a16="http://schemas.microsoft.com/office/drawing/2014/main" id="{A6C8FE3B-FAAC-4E14-AB92-EB303E8E271D}"/>
              </a:ext>
            </a:extLst>
          </p:cNvPr>
          <p:cNvSpPr>
            <a:spLocks noGrp="1"/>
          </p:cNvSpPr>
          <p:nvPr>
            <p:ph type="body" idx="18" hasCustomPrompt="1"/>
          </p:nvPr>
        </p:nvSpPr>
        <p:spPr>
          <a:xfrm>
            <a:off x="2686428" y="3492013"/>
            <a:ext cx="5847972"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spcBef>
                <a:spcPts val="0"/>
              </a:spcBef>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Úvodný</a:t>
            </a:r>
            <a:r>
              <a:rPr lang="en-US" noProof="0"/>
              <a:t> slide</a:t>
            </a:r>
          </a:p>
        </p:txBody>
      </p:sp>
      <p:cxnSp>
        <p:nvCxnSpPr>
          <p:cNvPr id="41" name="Straight Connector 9">
            <a:extLst>
              <a:ext uri="{FF2B5EF4-FFF2-40B4-BE49-F238E27FC236}">
                <a16:creationId xmlns:a16="http://schemas.microsoft.com/office/drawing/2014/main" id="{270B5586-B274-43B3-BFD9-38E82F6BDD94}"/>
              </a:ext>
            </a:extLst>
          </p:cNvPr>
          <p:cNvCxnSpPr>
            <a:cxnSpLocks/>
          </p:cNvCxnSpPr>
          <p:nvPr userDrawn="1"/>
        </p:nvCxnSpPr>
        <p:spPr>
          <a:xfrm>
            <a:off x="1574351" y="411960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3">
            <a:extLst>
              <a:ext uri="{FF2B5EF4-FFF2-40B4-BE49-F238E27FC236}">
                <a16:creationId xmlns:a16="http://schemas.microsoft.com/office/drawing/2014/main" id="{62802661-2219-498C-96B1-75BF06DD41F2}"/>
              </a:ext>
            </a:extLst>
          </p:cNvPr>
          <p:cNvSpPr>
            <a:spLocks noGrp="1"/>
          </p:cNvSpPr>
          <p:nvPr>
            <p:ph type="body" sz="quarter" idx="21" hasCustomPrompt="1"/>
          </p:nvPr>
        </p:nvSpPr>
        <p:spPr>
          <a:xfrm>
            <a:off x="1531620" y="5320073"/>
            <a:ext cx="3034659" cy="871649"/>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a:t>
            </a:r>
            <a:r>
              <a:rPr lang="sk-SK" noProof="0" err="1"/>
              <a:t>pulvinar</a:t>
            </a:r>
            <a:r>
              <a:rPr lang="sk-SK" noProof="0"/>
              <a:t> </a:t>
            </a:r>
            <a:r>
              <a:rPr lang="sk-SK" noProof="0" err="1"/>
              <a:t>ultricies</a:t>
            </a:r>
            <a:r>
              <a:rPr lang="en-US" noProof="0"/>
              <a:t>.</a:t>
            </a:r>
          </a:p>
        </p:txBody>
      </p:sp>
      <p:sp>
        <p:nvSpPr>
          <p:cNvPr id="50" name="Shape 3627">
            <a:extLst>
              <a:ext uri="{FF2B5EF4-FFF2-40B4-BE49-F238E27FC236}">
                <a16:creationId xmlns:a16="http://schemas.microsoft.com/office/drawing/2014/main" id="{7573B53A-471F-4559-A826-6A3890CA2830}"/>
              </a:ext>
            </a:extLst>
          </p:cNvPr>
          <p:cNvSpPr/>
          <p:nvPr userDrawn="1"/>
        </p:nvSpPr>
        <p:spPr>
          <a:xfrm>
            <a:off x="1070006" y="4714109"/>
            <a:ext cx="497065" cy="451877"/>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1"/>
          </a:solidFill>
          <a:ln w="12700">
            <a:miter lim="400000"/>
          </a:ln>
        </p:spPr>
        <p:txBody>
          <a:bodyPr lIns="38100" tIns="38100" rIns="38100" bIns="38100" anchor="ctr"/>
          <a:lstStyle/>
          <a:p>
            <a:endParaRPr>
              <a:solidFill>
                <a:prstClr val="black"/>
              </a:solidFill>
            </a:endParaRPr>
          </a:p>
        </p:txBody>
      </p:sp>
    </p:spTree>
    <p:extLst>
      <p:ext uri="{BB962C8B-B14F-4D97-AF65-F5344CB8AC3E}">
        <p14:creationId xmlns:p14="http://schemas.microsoft.com/office/powerpoint/2010/main" val="376236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0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175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par>
                                <p:cTn id="16" presetID="6" presetClass="emph" presetSubtype="0" accel="50000" decel="46000" autoRev="1" fill="hold" grpId="1" nodeType="withEffect">
                                  <p:stCondLst>
                                    <p:cond delay="1750"/>
                                  </p:stCondLst>
                                  <p:childTnLst>
                                    <p:animScale>
                                      <p:cBhvr>
                                        <p:cTn id="17" dur="500" fill="hold"/>
                                        <p:tgtEl>
                                          <p:spTgt spid="38"/>
                                        </p:tgtEl>
                                      </p:cBhvr>
                                      <p:by x="120000" y="120000"/>
                                    </p:animScale>
                                  </p:childTnLst>
                                </p:cTn>
                              </p:par>
                              <p:par>
                                <p:cTn id="18" presetID="22" presetClass="entr" presetSubtype="8" fill="hold" grpId="0" nodeType="withEffect">
                                  <p:stCondLst>
                                    <p:cond delay="150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6" presetClass="emph" presetSubtype="0" accel="50000" decel="50000" autoRev="1" fill="hold" grpId="1" nodeType="withEffect">
                                  <p:stCondLst>
                                    <p:cond delay="1500"/>
                                  </p:stCondLst>
                                  <p:childTnLst>
                                    <p:animScale>
                                      <p:cBhvr>
                                        <p:cTn id="22" dur="500" fill="hold"/>
                                        <p:tgtEl>
                                          <p:spTgt spid="39"/>
                                        </p:tgtEl>
                                      </p:cBhvr>
                                      <p:by x="120000" y="120000"/>
                                    </p:animScale>
                                  </p:childTnLst>
                                </p:cTn>
                              </p:par>
                              <p:par>
                                <p:cTn id="23" presetID="22" presetClass="entr" presetSubtype="8" fill="hold" grpId="0" nodeType="withEffect">
                                  <p:stCondLst>
                                    <p:cond delay="175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par>
                                <p:cTn id="26" presetID="6" presetClass="emph" presetSubtype="0" accel="50000" decel="50000" autoRev="1" fill="hold" grpId="1" nodeType="withEffect">
                                  <p:stCondLst>
                                    <p:cond delay="1750"/>
                                  </p:stCondLst>
                                  <p:childTnLst>
                                    <p:animScale>
                                      <p:cBhvr>
                                        <p:cTn id="27" dur="500" fill="hold"/>
                                        <p:tgtEl>
                                          <p:spTgt spid="40"/>
                                        </p:tgtEl>
                                      </p:cBhvr>
                                      <p:by x="120000" y="120000"/>
                                    </p:animScale>
                                  </p:childTnLst>
                                </p:cTn>
                              </p:par>
                              <p:par>
                                <p:cTn id="28" presetID="22" presetClass="entr" presetSubtype="8" fill="hold" nodeType="withEffect">
                                  <p:stCondLst>
                                    <p:cond delay="150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 presetClass="entr" presetSubtype="4" decel="100000" fill="hold" grpId="0" nodeType="withEffect">
                                  <p:stCondLst>
                                    <p:cond delay="250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750" fill="hold"/>
                                        <p:tgtEl>
                                          <p:spTgt spid="49"/>
                                        </p:tgtEl>
                                        <p:attrNameLst>
                                          <p:attrName>ppt_x</p:attrName>
                                        </p:attrNameLst>
                                      </p:cBhvr>
                                      <p:tavLst>
                                        <p:tav tm="0">
                                          <p:val>
                                            <p:strVal val="#ppt_x"/>
                                          </p:val>
                                        </p:tav>
                                        <p:tav tm="100000">
                                          <p:val>
                                            <p:strVal val="#ppt_x"/>
                                          </p:val>
                                        </p:tav>
                                      </p:tavLst>
                                    </p:anim>
                                    <p:anim calcmode="lin" valueType="num">
                                      <p:cBhvr additive="base">
                                        <p:cTn id="34" dur="750" fill="hold"/>
                                        <p:tgtEl>
                                          <p:spTgt spid="49"/>
                                        </p:tgtEl>
                                        <p:attrNameLst>
                                          <p:attrName>ppt_y</p:attrName>
                                        </p:attrNameLst>
                                      </p:cBhvr>
                                      <p:tavLst>
                                        <p:tav tm="0">
                                          <p:val>
                                            <p:strVal val="1+#ppt_h/2"/>
                                          </p:val>
                                        </p:tav>
                                        <p:tav tm="100000">
                                          <p:val>
                                            <p:strVal val="#ppt_y"/>
                                          </p:val>
                                        </p:tav>
                                      </p:tavLst>
                                    </p:anim>
                                  </p:childTnLst>
                                </p:cTn>
                              </p:par>
                              <p:par>
                                <p:cTn id="35" presetID="10" presetClass="entr" presetSubtype="0" fill="hold" grpId="0" nodeType="withEffect">
                                  <p:stCondLst>
                                    <p:cond delay="250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animBg="1"/>
      <p:bldP spid="38" grpId="1" animBg="1"/>
      <p:bldP spid="39" grpId="0">
        <p:tmplLst>
          <p:tmpl>
            <p:tnLst>
              <p:par>
                <p:cTn presetID="22" presetClass="entr" presetSubtype="8" fill="hold" nodeType="withEffect" nodePh="1">
                  <p:stCondLst>
                    <p:cond delay="150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39" grpId="1">
        <p:tmplLst>
          <p:tmpl>
            <p:tnLst>
              <p:par>
                <p:cTn presetID="6" presetClass="emph" presetSubtype="0" accel="50000" decel="50000" autoRev="1" fill="hold" nodeType="withEffect" nodePh="1">
                  <p:stCondLst>
                    <p:cond delay="1500"/>
                  </p:stCondLst>
                  <p:childTnLst>
                    <p:animScale>
                      <p:cBhvr>
                        <p:cTn dur="500" fill="hold"/>
                        <p:tgtEl>
                          <p:spTgt spid="39"/>
                        </p:tgtEl>
                      </p:cBhvr>
                      <p:by x="120000" y="120000"/>
                    </p:animScale>
                  </p:childTnLst>
                </p:cTn>
              </p:par>
            </p:tnLst>
          </p:tmpl>
        </p:tmplLst>
      </p:bldP>
      <p:bldP spid="40" grpId="0">
        <p:tmplLst>
          <p:tmpl>
            <p:tnLst>
              <p:par>
                <p:cTn presetID="22" presetClass="entr" presetSubtype="8" fill="hold" nodeType="withEffect" nodePh="1">
                  <p:stCondLst>
                    <p:cond delay="17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0" grpId="1">
        <p:tmplLst>
          <p:tmpl>
            <p:tnLst>
              <p:par>
                <p:cTn presetID="6" presetClass="emph" presetSubtype="0" accel="50000" decel="50000" autoRev="1" fill="hold" nodeType="withEffect" nodePh="1">
                  <p:stCondLst>
                    <p:cond delay="1750"/>
                  </p:stCondLst>
                  <p:childTnLst>
                    <p:animScale>
                      <p:cBhvr>
                        <p:cTn dur="500" fill="hold"/>
                        <p:tgtEl>
                          <p:spTgt spid="40"/>
                        </p:tgtEl>
                      </p:cBhvr>
                      <p:by x="120000" y="120000"/>
                    </p:animScale>
                  </p:childTnLst>
                </p:cTn>
              </p:par>
            </p:tnLst>
          </p:tmpl>
        </p:tmplLst>
      </p:bldP>
      <p:bldP spid="49" grpId="0">
        <p:tmplLst>
          <p:tmpl>
            <p:tnLst>
              <p:par>
                <p:cTn presetID="2" presetClass="entr" presetSubtype="4" decel="100000" fill="hold" nodeType="withEffect">
                  <p:stCondLst>
                    <p:cond delay="25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750" fill="hold"/>
                        <p:tgtEl>
                          <p:spTgt spid="49"/>
                        </p:tgtEl>
                        <p:attrNameLst>
                          <p:attrName>ppt_x</p:attrName>
                        </p:attrNameLst>
                      </p:cBhvr>
                      <p:tavLst>
                        <p:tav tm="0">
                          <p:val>
                            <p:strVal val="#ppt_x"/>
                          </p:val>
                        </p:tav>
                        <p:tav tm="100000">
                          <p:val>
                            <p:strVal val="#ppt_x"/>
                          </p:val>
                        </p:tav>
                      </p:tavLst>
                    </p:anim>
                    <p:anim calcmode="lin" valueType="num">
                      <p:cBhvr additive="base">
                        <p:cTn dur="750" fill="hold"/>
                        <p:tgtEl>
                          <p:spTgt spid="49"/>
                        </p:tgtEl>
                        <p:attrNameLst>
                          <p:attrName>ppt_y</p:attrName>
                        </p:attrNameLst>
                      </p:cBhvr>
                      <p:tavLst>
                        <p:tav tm="0">
                          <p:val>
                            <p:strVal val="1+#ppt_h/2"/>
                          </p:val>
                        </p:tav>
                        <p:tav tm="100000">
                          <p:val>
                            <p:strVal val="#ppt_y"/>
                          </p:val>
                        </p:tav>
                      </p:tavLst>
                    </p:anim>
                  </p:childTnLst>
                </p:cTn>
              </p:par>
            </p:tnLst>
          </p:tmpl>
        </p:tmplLst>
      </p:bldP>
      <p:bldP spid="50"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0_Infografika mapa /Slovensko">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itle Placeholder 1">
            <a:extLst>
              <a:ext uri="{FF2B5EF4-FFF2-40B4-BE49-F238E27FC236}">
                <a16:creationId xmlns:a16="http://schemas.microsoft.com/office/drawing/2014/main" id="{1B66E3A4-21A9-4465-8C46-684BE9D7DA48}"/>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err="1"/>
              <a:t>Infografika</a:t>
            </a:r>
            <a:r>
              <a:rPr lang="en-US"/>
              <a:t> </a:t>
            </a:r>
            <a:r>
              <a:rPr lang="en-US" err="1"/>
              <a:t>mapa</a:t>
            </a:r>
            <a:r>
              <a:rPr lang="en-US"/>
              <a:t> /</a:t>
            </a:r>
            <a:r>
              <a:rPr lang="en-US" err="1"/>
              <a:t>Slovensko</a:t>
            </a:r>
            <a:endParaRPr lang="en-US"/>
          </a:p>
        </p:txBody>
      </p:sp>
      <p:graphicFrame>
        <p:nvGraphicFramePr>
          <p:cNvPr id="31" name="Tabulka 30">
            <a:extLst>
              <a:ext uri="{FF2B5EF4-FFF2-40B4-BE49-F238E27FC236}">
                <a16:creationId xmlns:a16="http://schemas.microsoft.com/office/drawing/2014/main" id="{27A85688-8F5F-44D6-B131-EB5DDBBC2368}"/>
              </a:ext>
            </a:extLst>
          </p:cNvPr>
          <p:cNvGraphicFramePr>
            <a:graphicFrameLocks noGrp="1"/>
          </p:cNvGraphicFramePr>
          <p:nvPr userDrawn="1">
            <p:extLst>
              <p:ext uri="{D42A27DB-BD31-4B8C-83A1-F6EECF244321}">
                <p14:modId xmlns:p14="http://schemas.microsoft.com/office/powerpoint/2010/main" val="144485572"/>
              </p:ext>
            </p:extLst>
          </p:nvPr>
        </p:nvGraphicFramePr>
        <p:xfrm>
          <a:off x="1541196" y="4053369"/>
          <a:ext cx="3039275" cy="1828800"/>
        </p:xfrm>
        <a:graphic>
          <a:graphicData uri="http://schemas.openxmlformats.org/drawingml/2006/table">
            <a:tbl>
              <a:tblPr firstRow="1" bandRow="1">
                <a:tableStyleId>{5C22544A-7EE6-4342-B048-85BDC9FD1C3A}</a:tableStyleId>
              </a:tblPr>
              <a:tblGrid>
                <a:gridCol w="1539953">
                  <a:extLst>
                    <a:ext uri="{9D8B030D-6E8A-4147-A177-3AD203B41FA5}">
                      <a16:colId xmlns:a16="http://schemas.microsoft.com/office/drawing/2014/main" val="2662760452"/>
                    </a:ext>
                  </a:extLst>
                </a:gridCol>
                <a:gridCol w="1499322">
                  <a:extLst>
                    <a:ext uri="{9D8B030D-6E8A-4147-A177-3AD203B41FA5}">
                      <a16:colId xmlns:a16="http://schemas.microsoft.com/office/drawing/2014/main" val="309573125"/>
                    </a:ext>
                  </a:extLst>
                </a:gridCol>
              </a:tblGrid>
              <a:tr h="457200">
                <a:tc>
                  <a:txBody>
                    <a:bodyPr/>
                    <a:lstStyle/>
                    <a:p>
                      <a:pPr marL="171450" indent="-171450">
                        <a:buClr>
                          <a:schemeClr val="accent3"/>
                        </a:buClr>
                        <a:buSzPct val="120000"/>
                        <a:buFont typeface="Arial" panose="020B0604020202020204" pitchFamily="34" charset="0"/>
                        <a:buChar char="•"/>
                      </a:pPr>
                      <a:r>
                        <a:rPr lang="en-US" sz="1100" b="0" noProof="0" err="1">
                          <a:solidFill>
                            <a:srgbClr val="5C5F70"/>
                          </a:solidFill>
                          <a:latin typeface="+mn-lt"/>
                        </a:rPr>
                        <a:t>Banskobystrický</a:t>
                      </a:r>
                      <a:r>
                        <a:rPr lang="en-US" sz="1100" b="0" noProof="0">
                          <a:solidFill>
                            <a:srgbClr val="5C5F70"/>
                          </a:solidFill>
                          <a:latin typeface="+mn-lt"/>
                        </a:rPr>
                        <a:t> </a:t>
                      </a:r>
                      <a:r>
                        <a:rPr lang="en-US" sz="1100" b="0" noProof="0" err="1">
                          <a:solidFill>
                            <a:srgbClr val="5C5F70"/>
                          </a:solidFill>
                          <a:latin typeface="+mn-lt"/>
                        </a:rPr>
                        <a:t>kraj</a:t>
                      </a:r>
                      <a:endParaRPr lang="en-US" sz="1100" b="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539848"/>
                  </a:ext>
                </a:extLst>
              </a:tr>
              <a:tr h="457200">
                <a:tc>
                  <a:txBody>
                    <a:bodyPr/>
                    <a:lstStyle/>
                    <a:p>
                      <a:pPr marL="171450" indent="-171450">
                        <a:buClr>
                          <a:schemeClr val="accent3"/>
                        </a:buClr>
                        <a:buSzPct val="120000"/>
                        <a:buFont typeface="Arial" panose="020B0604020202020204" pitchFamily="34" charset="0"/>
                        <a:buChar char="•"/>
                      </a:pPr>
                      <a:r>
                        <a:rPr lang="en-US" sz="1100" noProof="0" err="1">
                          <a:solidFill>
                            <a:srgbClr val="5C5F70"/>
                          </a:solidFill>
                          <a:latin typeface="+mn-lt"/>
                        </a:rPr>
                        <a:t>Bratislavský</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8848265"/>
                  </a:ext>
                </a:extLst>
              </a:tr>
              <a:tr h="457200">
                <a:tc>
                  <a:txBody>
                    <a:bodyPr/>
                    <a:lstStyle/>
                    <a:p>
                      <a:pPr marL="171450" indent="-171450">
                        <a:buClr>
                          <a:schemeClr val="accent3"/>
                        </a:buClr>
                        <a:buSzPct val="120000"/>
                        <a:buFont typeface="Arial" panose="020B0604020202020204" pitchFamily="34" charset="0"/>
                        <a:buChar char="•"/>
                      </a:pPr>
                      <a:r>
                        <a:rPr lang="en-US" sz="1100" noProof="0" err="1">
                          <a:solidFill>
                            <a:srgbClr val="5C5F70"/>
                          </a:solidFill>
                          <a:latin typeface="+mn-lt"/>
                        </a:rPr>
                        <a:t>Prešovský</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883762"/>
                  </a:ext>
                </a:extLst>
              </a:tr>
              <a:tr h="457200">
                <a:tc>
                  <a:txBody>
                    <a:bodyPr/>
                    <a:lstStyle/>
                    <a:p>
                      <a:pPr marL="171450" indent="-171450">
                        <a:buClr>
                          <a:schemeClr val="accent3"/>
                        </a:buClr>
                        <a:buSzPct val="120000"/>
                        <a:buFont typeface="Arial" panose="020B0604020202020204" pitchFamily="34" charset="0"/>
                        <a:buChar char="•"/>
                      </a:pPr>
                      <a:r>
                        <a:rPr lang="en-US" sz="1100" noProof="0" err="1">
                          <a:solidFill>
                            <a:srgbClr val="5C5F70"/>
                          </a:solidFill>
                          <a:latin typeface="+mn-lt"/>
                        </a:rPr>
                        <a:t>Trnavský</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882673"/>
                  </a:ext>
                </a:extLst>
              </a:tr>
            </a:tbl>
          </a:graphicData>
        </a:graphic>
      </p:graphicFrame>
      <p:sp>
        <p:nvSpPr>
          <p:cNvPr id="32" name="Text Placeholder 3">
            <a:extLst>
              <a:ext uri="{FF2B5EF4-FFF2-40B4-BE49-F238E27FC236}">
                <a16:creationId xmlns:a16="http://schemas.microsoft.com/office/drawing/2014/main" id="{0FC1A057-C4E6-4DAF-AE2B-717D84DD1461}"/>
              </a:ext>
            </a:extLst>
          </p:cNvPr>
          <p:cNvSpPr>
            <a:spLocks noGrp="1"/>
          </p:cNvSpPr>
          <p:nvPr>
            <p:ph type="body" sz="quarter" idx="19" hasCustomPrompt="1"/>
          </p:nvPr>
        </p:nvSpPr>
        <p:spPr>
          <a:xfrm>
            <a:off x="1531620" y="2230904"/>
            <a:ext cx="302808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pulvinar ultricies, purus lectus malesuada libero, sit amet commodo magna eros quis urna.</a:t>
            </a:r>
          </a:p>
        </p:txBody>
      </p:sp>
      <p:cxnSp>
        <p:nvCxnSpPr>
          <p:cNvPr id="33" name="Straight Connector 9">
            <a:extLst>
              <a:ext uri="{FF2B5EF4-FFF2-40B4-BE49-F238E27FC236}">
                <a16:creationId xmlns:a16="http://schemas.microsoft.com/office/drawing/2014/main" id="{0D48CF6C-DABD-4EAB-97A5-82E2C4FEBE22}"/>
              </a:ext>
            </a:extLst>
          </p:cNvPr>
          <p:cNvCxnSpPr>
            <a:cxnSpLocks/>
          </p:cNvCxnSpPr>
          <p:nvPr userDrawn="1"/>
        </p:nvCxnSpPr>
        <p:spPr>
          <a:xfrm>
            <a:off x="1531620" y="198112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4" name="Skupina 33">
            <a:extLst>
              <a:ext uri="{FF2B5EF4-FFF2-40B4-BE49-F238E27FC236}">
                <a16:creationId xmlns:a16="http://schemas.microsoft.com/office/drawing/2014/main" id="{E63A51C6-D7CF-477A-895F-B2D446801D14}"/>
              </a:ext>
            </a:extLst>
          </p:cNvPr>
          <p:cNvGrpSpPr/>
          <p:nvPr userDrawn="1"/>
        </p:nvGrpSpPr>
        <p:grpSpPr>
          <a:xfrm>
            <a:off x="4931875" y="1865378"/>
            <a:ext cx="6755028" cy="3355412"/>
            <a:chOff x="4472535" y="1637211"/>
            <a:chExt cx="7214368" cy="3583579"/>
          </a:xfrm>
          <a:solidFill>
            <a:srgbClr val="ECECEC"/>
          </a:solidFill>
        </p:grpSpPr>
        <p:pic>
          <p:nvPicPr>
            <p:cNvPr id="35" name="Grafický objekt 34">
              <a:extLst>
                <a:ext uri="{FF2B5EF4-FFF2-40B4-BE49-F238E27FC236}">
                  <a16:creationId xmlns:a16="http://schemas.microsoft.com/office/drawing/2014/main" id="{BD97B2F6-652F-408E-B9F5-228C9BC94D62}"/>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9471" r="87635" b="19578"/>
            <a:stretch/>
          </p:blipFill>
          <p:spPr>
            <a:xfrm>
              <a:off x="4472535" y="3426435"/>
              <a:ext cx="909364" cy="1197817"/>
            </a:xfrm>
            <a:prstGeom prst="rect">
              <a:avLst/>
            </a:prstGeom>
          </p:spPr>
        </p:pic>
        <p:pic>
          <p:nvPicPr>
            <p:cNvPr id="36" name="Grafický objekt 35">
              <a:extLst>
                <a:ext uri="{FF2B5EF4-FFF2-40B4-BE49-F238E27FC236}">
                  <a16:creationId xmlns:a16="http://schemas.microsoft.com/office/drawing/2014/main" id="{69B168C4-717A-4823-B9F7-1083122DCA4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2418" t="38567" r="79464" b="6976"/>
            <a:stretch/>
          </p:blipFill>
          <p:spPr>
            <a:xfrm>
              <a:off x="4650377" y="3004457"/>
              <a:ext cx="1332412" cy="2107474"/>
            </a:xfrm>
            <a:prstGeom prst="rect">
              <a:avLst/>
            </a:prstGeom>
          </p:spPr>
        </p:pic>
        <p:pic>
          <p:nvPicPr>
            <p:cNvPr id="37" name="Grafický objekt 36">
              <a:extLst>
                <a:ext uri="{FF2B5EF4-FFF2-40B4-BE49-F238E27FC236}">
                  <a16:creationId xmlns:a16="http://schemas.microsoft.com/office/drawing/2014/main" id="{E5334E2D-750D-4613-984A-E4087F529C6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9015" t="16066" r="65018" b="42078"/>
            <a:stretch/>
          </p:blipFill>
          <p:spPr>
            <a:xfrm>
              <a:off x="5135527" y="2133600"/>
              <a:ext cx="1909707" cy="1619795"/>
            </a:xfrm>
            <a:prstGeom prst="rect">
              <a:avLst/>
            </a:prstGeom>
          </p:spPr>
        </p:pic>
        <p:pic>
          <p:nvPicPr>
            <p:cNvPr id="38" name="Grafický objekt 37">
              <a:extLst>
                <a:ext uri="{FF2B5EF4-FFF2-40B4-BE49-F238E27FC236}">
                  <a16:creationId xmlns:a16="http://schemas.microsoft.com/office/drawing/2014/main" id="{BF84CD50-156C-4AB8-B9D4-F15088E3E5B8}"/>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5443" t="46668" r="61348" b="4163"/>
            <a:stretch/>
          </p:blipFill>
          <p:spPr>
            <a:xfrm>
              <a:off x="5608321" y="3317966"/>
              <a:ext cx="1706880" cy="1902824"/>
            </a:xfrm>
            <a:prstGeom prst="rect">
              <a:avLst/>
            </a:prstGeom>
          </p:spPr>
        </p:pic>
        <p:pic>
          <p:nvPicPr>
            <p:cNvPr id="39" name="Grafický objekt 38">
              <a:extLst>
                <a:ext uri="{FF2B5EF4-FFF2-40B4-BE49-F238E27FC236}">
                  <a16:creationId xmlns:a16="http://schemas.microsoft.com/office/drawing/2014/main" id="{53CC025A-CF86-441B-9BA4-AC22040DEB15}"/>
                </a:ext>
              </a:extLst>
            </p:cNvPr>
            <p:cNvPicPr>
              <a:picLocks noChangeAspect="1"/>
            </p:cNvPicPr>
            <p:nvPr userDrawn="1"/>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26812" t="3238" r="44730" b="54907"/>
            <a:stretch/>
          </p:blipFill>
          <p:spPr>
            <a:xfrm>
              <a:off x="6444343" y="1637211"/>
              <a:ext cx="2092906" cy="1619795"/>
            </a:xfrm>
            <a:prstGeom prst="rect">
              <a:avLst/>
            </a:prstGeom>
          </p:spPr>
        </p:pic>
        <p:pic>
          <p:nvPicPr>
            <p:cNvPr id="40" name="Grafický objekt 39">
              <a:extLst>
                <a:ext uri="{FF2B5EF4-FFF2-40B4-BE49-F238E27FC236}">
                  <a16:creationId xmlns:a16="http://schemas.microsoft.com/office/drawing/2014/main" id="{47EB8279-96E8-469E-AC50-0B8C9C5A6774}"/>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28660" t="33617" r="37103" b="21153"/>
            <a:stretch/>
          </p:blipFill>
          <p:spPr>
            <a:xfrm>
              <a:off x="6580262" y="2812869"/>
              <a:ext cx="2517897" cy="1750422"/>
            </a:xfrm>
            <a:prstGeom prst="rect">
              <a:avLst/>
            </a:prstGeom>
          </p:spPr>
        </p:pic>
        <p:pic>
          <p:nvPicPr>
            <p:cNvPr id="41" name="Grafický objekt 40">
              <a:extLst>
                <a:ext uri="{FF2B5EF4-FFF2-40B4-BE49-F238E27FC236}">
                  <a16:creationId xmlns:a16="http://schemas.microsoft.com/office/drawing/2014/main" id="{B20452D1-58A7-4590-B2CD-7EE7A3522A34}"/>
                </a:ext>
              </a:extLst>
            </p:cNvPr>
            <p:cNvPicPr>
              <a:picLocks noChangeAspect="1"/>
            </p:cNvPicPr>
            <p:nvPr userDrawn="1"/>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51915" t="9989" r="1903" b="54908"/>
            <a:stretch/>
          </p:blipFill>
          <p:spPr>
            <a:xfrm>
              <a:off x="8290560" y="1898469"/>
              <a:ext cx="3396343" cy="1358537"/>
            </a:xfrm>
            <a:prstGeom prst="rect">
              <a:avLst/>
            </a:prstGeom>
          </p:spPr>
        </p:pic>
        <p:pic>
          <p:nvPicPr>
            <p:cNvPr id="42" name="Grafický objekt 41">
              <a:extLst>
                <a:ext uri="{FF2B5EF4-FFF2-40B4-BE49-F238E27FC236}">
                  <a16:creationId xmlns:a16="http://schemas.microsoft.com/office/drawing/2014/main" id="{B36D76E4-1E05-432E-BB32-6B312723047E}"/>
                </a:ext>
              </a:extLst>
            </p:cNvPr>
            <p:cNvPicPr>
              <a:picLocks noChangeAspect="1"/>
            </p:cNvPicPr>
            <p:nvPr userDrawn="1"/>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56680" t="32042" r="4982" b="34429"/>
            <a:stretch/>
          </p:blipFill>
          <p:spPr>
            <a:xfrm>
              <a:off x="8640959" y="2751909"/>
              <a:ext cx="2819521" cy="1297577"/>
            </a:xfrm>
            <a:prstGeom prst="rect">
              <a:avLst/>
            </a:prstGeom>
          </p:spPr>
        </p:pic>
      </p:grpSp>
    </p:spTree>
    <p:extLst>
      <p:ext uri="{BB962C8B-B14F-4D97-AF65-F5344CB8AC3E}">
        <p14:creationId xmlns:p14="http://schemas.microsoft.com/office/powerpoint/2010/main" val="275989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4" fill="hold" grpId="0" nodeType="withEffect">
                                  <p:stCondLst>
                                    <p:cond delay="225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10" presetClass="entr" presetSubtype="0" fill="hold" nodeType="withEffect">
                                  <p:stCondLst>
                                    <p:cond delay="375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2" presetClass="entr" presetSubtype="4" fill="hold" nodeType="withEffect">
                                  <p:stCondLst>
                                    <p:cond delay="200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1_Infografika mapa 2 /Slovensko">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itle Placeholder 1">
            <a:extLst>
              <a:ext uri="{FF2B5EF4-FFF2-40B4-BE49-F238E27FC236}">
                <a16:creationId xmlns:a16="http://schemas.microsoft.com/office/drawing/2014/main" id="{1B66E3A4-21A9-4465-8C46-684BE9D7DA48}"/>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err="1"/>
              <a:t>Infografika</a:t>
            </a:r>
            <a:r>
              <a:rPr lang="en-US"/>
              <a:t> </a:t>
            </a:r>
            <a:r>
              <a:rPr lang="en-US" err="1"/>
              <a:t>mapa</a:t>
            </a:r>
            <a:r>
              <a:rPr lang="en-US"/>
              <a:t> 2 /</a:t>
            </a:r>
            <a:r>
              <a:rPr lang="en-US" err="1"/>
              <a:t>Slovensko</a:t>
            </a:r>
            <a:endParaRPr lang="en-US"/>
          </a:p>
        </p:txBody>
      </p:sp>
      <p:graphicFrame>
        <p:nvGraphicFramePr>
          <p:cNvPr id="31" name="Tabulka 30">
            <a:extLst>
              <a:ext uri="{FF2B5EF4-FFF2-40B4-BE49-F238E27FC236}">
                <a16:creationId xmlns:a16="http://schemas.microsoft.com/office/drawing/2014/main" id="{27A85688-8F5F-44D6-B131-EB5DDBBC2368}"/>
              </a:ext>
            </a:extLst>
          </p:cNvPr>
          <p:cNvGraphicFramePr>
            <a:graphicFrameLocks noGrp="1"/>
          </p:cNvGraphicFramePr>
          <p:nvPr userDrawn="1">
            <p:extLst>
              <p:ext uri="{D42A27DB-BD31-4B8C-83A1-F6EECF244321}">
                <p14:modId xmlns:p14="http://schemas.microsoft.com/office/powerpoint/2010/main" val="638839502"/>
              </p:ext>
            </p:extLst>
          </p:nvPr>
        </p:nvGraphicFramePr>
        <p:xfrm>
          <a:off x="1541196" y="4053369"/>
          <a:ext cx="3039275" cy="1828800"/>
        </p:xfrm>
        <a:graphic>
          <a:graphicData uri="http://schemas.openxmlformats.org/drawingml/2006/table">
            <a:tbl>
              <a:tblPr firstRow="1" bandRow="1">
                <a:tableStyleId>{5C22544A-7EE6-4342-B048-85BDC9FD1C3A}</a:tableStyleId>
              </a:tblPr>
              <a:tblGrid>
                <a:gridCol w="1539953">
                  <a:extLst>
                    <a:ext uri="{9D8B030D-6E8A-4147-A177-3AD203B41FA5}">
                      <a16:colId xmlns:a16="http://schemas.microsoft.com/office/drawing/2014/main" val="2662760452"/>
                    </a:ext>
                  </a:extLst>
                </a:gridCol>
                <a:gridCol w="1499322">
                  <a:extLst>
                    <a:ext uri="{9D8B030D-6E8A-4147-A177-3AD203B41FA5}">
                      <a16:colId xmlns:a16="http://schemas.microsoft.com/office/drawing/2014/main" val="309573125"/>
                    </a:ext>
                  </a:extLst>
                </a:gridCol>
              </a:tblGrid>
              <a:tr h="457200">
                <a:tc>
                  <a:txBody>
                    <a:bodyPr/>
                    <a:lstStyle/>
                    <a:p>
                      <a:pPr marL="171450" indent="-171450">
                        <a:buClr>
                          <a:schemeClr val="accent2"/>
                        </a:buClr>
                        <a:buSzPct val="120000"/>
                        <a:buFont typeface="Arial" panose="020B0604020202020204" pitchFamily="34" charset="0"/>
                        <a:buChar char="•"/>
                      </a:pPr>
                      <a:r>
                        <a:rPr lang="en-US" sz="1100" b="0" noProof="0" err="1">
                          <a:solidFill>
                            <a:srgbClr val="5C5F70"/>
                          </a:solidFill>
                          <a:latin typeface="+mn-lt"/>
                        </a:rPr>
                        <a:t>Nitriansky</a:t>
                      </a:r>
                      <a:r>
                        <a:rPr lang="en-US" sz="1100" b="0" noProof="0">
                          <a:solidFill>
                            <a:srgbClr val="5C5F70"/>
                          </a:solidFill>
                          <a:latin typeface="+mn-lt"/>
                        </a:rPr>
                        <a:t> </a:t>
                      </a:r>
                      <a:r>
                        <a:rPr lang="en-US" sz="1100" b="0" noProof="0" err="1">
                          <a:solidFill>
                            <a:srgbClr val="5C5F70"/>
                          </a:solidFill>
                          <a:latin typeface="+mn-lt"/>
                        </a:rPr>
                        <a:t>kraj</a:t>
                      </a:r>
                      <a:endParaRPr lang="en-US" sz="1100" b="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539848"/>
                  </a:ext>
                </a:extLst>
              </a:tr>
              <a:tr h="457200">
                <a:tc>
                  <a:txBody>
                    <a:bodyPr/>
                    <a:lstStyle/>
                    <a:p>
                      <a:pPr marL="171450" indent="-171450">
                        <a:buClr>
                          <a:schemeClr val="accent2"/>
                        </a:buClr>
                        <a:buSzPct val="120000"/>
                        <a:buFont typeface="Arial" panose="020B0604020202020204" pitchFamily="34" charset="0"/>
                        <a:buChar char="•"/>
                      </a:pPr>
                      <a:r>
                        <a:rPr lang="en-US" sz="1100" noProof="0" err="1">
                          <a:solidFill>
                            <a:srgbClr val="5C5F70"/>
                          </a:solidFill>
                          <a:latin typeface="+mn-lt"/>
                        </a:rPr>
                        <a:t>Trenčiansky</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8848265"/>
                  </a:ext>
                </a:extLst>
              </a:tr>
              <a:tr h="457200">
                <a:tc>
                  <a:txBody>
                    <a:bodyPr/>
                    <a:lstStyle/>
                    <a:p>
                      <a:pPr marL="171450" indent="-171450">
                        <a:buClr>
                          <a:schemeClr val="accent2"/>
                        </a:buClr>
                        <a:buSzPct val="120000"/>
                        <a:buFont typeface="Arial" panose="020B0604020202020204" pitchFamily="34" charset="0"/>
                        <a:buChar char="•"/>
                      </a:pPr>
                      <a:r>
                        <a:rPr lang="en-US" sz="1100" noProof="0" err="1">
                          <a:solidFill>
                            <a:srgbClr val="5C5F70"/>
                          </a:solidFill>
                          <a:latin typeface="+mn-lt"/>
                        </a:rPr>
                        <a:t>Žilinský</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883762"/>
                  </a:ext>
                </a:extLst>
              </a:tr>
              <a:tr h="457200">
                <a:tc>
                  <a:txBody>
                    <a:bodyPr/>
                    <a:lstStyle/>
                    <a:p>
                      <a:pPr marL="171450" indent="-171450">
                        <a:buClr>
                          <a:schemeClr val="accent2"/>
                        </a:buClr>
                        <a:buSzPct val="120000"/>
                        <a:buFont typeface="Arial" panose="020B0604020202020204" pitchFamily="34" charset="0"/>
                        <a:buChar char="•"/>
                      </a:pPr>
                      <a:r>
                        <a:rPr lang="en-US" sz="1100" noProof="0" err="1">
                          <a:solidFill>
                            <a:srgbClr val="5C5F70"/>
                          </a:solidFill>
                          <a:latin typeface="+mn-lt"/>
                        </a:rPr>
                        <a:t>Košický</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882673"/>
                  </a:ext>
                </a:extLst>
              </a:tr>
            </a:tbl>
          </a:graphicData>
        </a:graphic>
      </p:graphicFrame>
      <p:sp>
        <p:nvSpPr>
          <p:cNvPr id="32" name="Text Placeholder 3">
            <a:extLst>
              <a:ext uri="{FF2B5EF4-FFF2-40B4-BE49-F238E27FC236}">
                <a16:creationId xmlns:a16="http://schemas.microsoft.com/office/drawing/2014/main" id="{0FC1A057-C4E6-4DAF-AE2B-717D84DD1461}"/>
              </a:ext>
            </a:extLst>
          </p:cNvPr>
          <p:cNvSpPr>
            <a:spLocks noGrp="1"/>
          </p:cNvSpPr>
          <p:nvPr>
            <p:ph type="body" sz="quarter" idx="19" hasCustomPrompt="1"/>
          </p:nvPr>
        </p:nvSpPr>
        <p:spPr>
          <a:xfrm>
            <a:off x="1531620" y="2230904"/>
            <a:ext cx="302808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sk-SK" noProof="0"/>
              <a:t> </a:t>
            </a:r>
            <a:r>
              <a:rPr lang="sk-SK" noProof="0" err="1"/>
              <a:t>malesuada</a:t>
            </a:r>
            <a:r>
              <a:rPr lang="sk-SK" noProof="0"/>
              <a:t> libero, </a:t>
            </a:r>
            <a:r>
              <a:rPr lang="sk-SK" noProof="0" err="1"/>
              <a:t>sit</a:t>
            </a:r>
            <a:r>
              <a:rPr lang="sk-SK" noProof="0"/>
              <a:t> </a:t>
            </a:r>
            <a:r>
              <a:rPr lang="sk-SK" noProof="0" err="1"/>
              <a:t>amet</a:t>
            </a:r>
            <a:r>
              <a:rPr lang="sk-SK" noProof="0"/>
              <a:t> </a:t>
            </a:r>
            <a:r>
              <a:rPr lang="sk-SK" noProof="0" err="1"/>
              <a:t>commodo</a:t>
            </a:r>
            <a:r>
              <a:rPr lang="sk-SK" noProof="0"/>
              <a:t> </a:t>
            </a:r>
            <a:r>
              <a:rPr lang="sk-SK" noProof="0" err="1"/>
              <a:t>magna</a:t>
            </a:r>
            <a:r>
              <a:rPr lang="sk-SK" noProof="0"/>
              <a:t> eros </a:t>
            </a:r>
            <a:r>
              <a:rPr lang="sk-SK" noProof="0" err="1"/>
              <a:t>quis</a:t>
            </a:r>
            <a:r>
              <a:rPr lang="sk-SK" noProof="0"/>
              <a:t> urna.</a:t>
            </a:r>
          </a:p>
        </p:txBody>
      </p:sp>
      <p:cxnSp>
        <p:nvCxnSpPr>
          <p:cNvPr id="33" name="Straight Connector 9">
            <a:extLst>
              <a:ext uri="{FF2B5EF4-FFF2-40B4-BE49-F238E27FC236}">
                <a16:creationId xmlns:a16="http://schemas.microsoft.com/office/drawing/2014/main" id="{0D48CF6C-DABD-4EAB-97A5-82E2C4FEBE22}"/>
              </a:ext>
            </a:extLst>
          </p:cNvPr>
          <p:cNvCxnSpPr>
            <a:cxnSpLocks/>
          </p:cNvCxnSpPr>
          <p:nvPr userDrawn="1"/>
        </p:nvCxnSpPr>
        <p:spPr>
          <a:xfrm>
            <a:off x="1531620" y="198112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4" name="Skupina 33">
            <a:extLst>
              <a:ext uri="{FF2B5EF4-FFF2-40B4-BE49-F238E27FC236}">
                <a16:creationId xmlns:a16="http://schemas.microsoft.com/office/drawing/2014/main" id="{E63A51C6-D7CF-477A-895F-B2D446801D14}"/>
              </a:ext>
            </a:extLst>
          </p:cNvPr>
          <p:cNvGrpSpPr/>
          <p:nvPr userDrawn="1"/>
        </p:nvGrpSpPr>
        <p:grpSpPr>
          <a:xfrm>
            <a:off x="4931875" y="1865378"/>
            <a:ext cx="6755028" cy="3355412"/>
            <a:chOff x="4472535" y="1637211"/>
            <a:chExt cx="7214368" cy="3583579"/>
          </a:xfrm>
          <a:solidFill>
            <a:srgbClr val="ECECEC"/>
          </a:solidFill>
        </p:grpSpPr>
        <p:pic>
          <p:nvPicPr>
            <p:cNvPr id="35" name="Grafický objekt 34">
              <a:extLst>
                <a:ext uri="{FF2B5EF4-FFF2-40B4-BE49-F238E27FC236}">
                  <a16:creationId xmlns:a16="http://schemas.microsoft.com/office/drawing/2014/main" id="{BD97B2F6-652F-408E-B9F5-228C9BC94D62}"/>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9471" r="87635" b="19578"/>
            <a:stretch/>
          </p:blipFill>
          <p:spPr>
            <a:xfrm>
              <a:off x="4472535" y="3426435"/>
              <a:ext cx="909364" cy="1197817"/>
            </a:xfrm>
            <a:prstGeom prst="rect">
              <a:avLst/>
            </a:prstGeom>
          </p:spPr>
        </p:pic>
        <p:pic>
          <p:nvPicPr>
            <p:cNvPr id="36" name="Grafický objekt 35">
              <a:extLst>
                <a:ext uri="{FF2B5EF4-FFF2-40B4-BE49-F238E27FC236}">
                  <a16:creationId xmlns:a16="http://schemas.microsoft.com/office/drawing/2014/main" id="{69B168C4-717A-4823-B9F7-1083122DCA4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2418" t="38567" r="79464" b="6976"/>
            <a:stretch/>
          </p:blipFill>
          <p:spPr>
            <a:xfrm>
              <a:off x="4650377" y="3004457"/>
              <a:ext cx="1332412" cy="2107474"/>
            </a:xfrm>
            <a:prstGeom prst="rect">
              <a:avLst/>
            </a:prstGeom>
          </p:spPr>
        </p:pic>
        <p:pic>
          <p:nvPicPr>
            <p:cNvPr id="37" name="Grafický objekt 36">
              <a:extLst>
                <a:ext uri="{FF2B5EF4-FFF2-40B4-BE49-F238E27FC236}">
                  <a16:creationId xmlns:a16="http://schemas.microsoft.com/office/drawing/2014/main" id="{E5334E2D-750D-4613-984A-E4087F529C6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9015" t="16066" r="65018" b="42078"/>
            <a:stretch/>
          </p:blipFill>
          <p:spPr>
            <a:xfrm>
              <a:off x="5135527" y="2133600"/>
              <a:ext cx="1909707" cy="1619795"/>
            </a:xfrm>
            <a:prstGeom prst="rect">
              <a:avLst/>
            </a:prstGeom>
          </p:spPr>
        </p:pic>
        <p:pic>
          <p:nvPicPr>
            <p:cNvPr id="38" name="Grafický objekt 37">
              <a:extLst>
                <a:ext uri="{FF2B5EF4-FFF2-40B4-BE49-F238E27FC236}">
                  <a16:creationId xmlns:a16="http://schemas.microsoft.com/office/drawing/2014/main" id="{BF84CD50-156C-4AB8-B9D4-F15088E3E5B8}"/>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5443" t="46668" r="61348" b="4163"/>
            <a:stretch/>
          </p:blipFill>
          <p:spPr>
            <a:xfrm>
              <a:off x="5608321" y="3317966"/>
              <a:ext cx="1706880" cy="1902824"/>
            </a:xfrm>
            <a:prstGeom prst="rect">
              <a:avLst/>
            </a:prstGeom>
          </p:spPr>
        </p:pic>
        <p:pic>
          <p:nvPicPr>
            <p:cNvPr id="39" name="Grafický objekt 38">
              <a:extLst>
                <a:ext uri="{FF2B5EF4-FFF2-40B4-BE49-F238E27FC236}">
                  <a16:creationId xmlns:a16="http://schemas.microsoft.com/office/drawing/2014/main" id="{53CC025A-CF86-441B-9BA4-AC22040DEB15}"/>
                </a:ext>
              </a:extLst>
            </p:cNvPr>
            <p:cNvPicPr>
              <a:picLocks noChangeAspect="1"/>
            </p:cNvPicPr>
            <p:nvPr userDrawn="1"/>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26812" t="3238" r="44730" b="54907"/>
            <a:stretch/>
          </p:blipFill>
          <p:spPr>
            <a:xfrm>
              <a:off x="6444343" y="1637211"/>
              <a:ext cx="2092906" cy="1619795"/>
            </a:xfrm>
            <a:prstGeom prst="rect">
              <a:avLst/>
            </a:prstGeom>
          </p:spPr>
        </p:pic>
        <p:pic>
          <p:nvPicPr>
            <p:cNvPr id="40" name="Grafický objekt 39">
              <a:extLst>
                <a:ext uri="{FF2B5EF4-FFF2-40B4-BE49-F238E27FC236}">
                  <a16:creationId xmlns:a16="http://schemas.microsoft.com/office/drawing/2014/main" id="{47EB8279-96E8-469E-AC50-0B8C9C5A6774}"/>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28660" t="33617" r="37103" b="21153"/>
            <a:stretch/>
          </p:blipFill>
          <p:spPr>
            <a:xfrm>
              <a:off x="6580262" y="2812869"/>
              <a:ext cx="2517897" cy="1750422"/>
            </a:xfrm>
            <a:prstGeom prst="rect">
              <a:avLst/>
            </a:prstGeom>
          </p:spPr>
        </p:pic>
        <p:pic>
          <p:nvPicPr>
            <p:cNvPr id="41" name="Grafický objekt 40">
              <a:extLst>
                <a:ext uri="{FF2B5EF4-FFF2-40B4-BE49-F238E27FC236}">
                  <a16:creationId xmlns:a16="http://schemas.microsoft.com/office/drawing/2014/main" id="{B20452D1-58A7-4590-B2CD-7EE7A3522A34}"/>
                </a:ext>
              </a:extLst>
            </p:cNvPr>
            <p:cNvPicPr>
              <a:picLocks noChangeAspect="1"/>
            </p:cNvPicPr>
            <p:nvPr userDrawn="1"/>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51915" t="9989" r="1903" b="54908"/>
            <a:stretch/>
          </p:blipFill>
          <p:spPr>
            <a:xfrm>
              <a:off x="8290560" y="1898469"/>
              <a:ext cx="3396343" cy="1358537"/>
            </a:xfrm>
            <a:prstGeom prst="rect">
              <a:avLst/>
            </a:prstGeom>
          </p:spPr>
        </p:pic>
        <p:pic>
          <p:nvPicPr>
            <p:cNvPr id="42" name="Grafický objekt 41">
              <a:extLst>
                <a:ext uri="{FF2B5EF4-FFF2-40B4-BE49-F238E27FC236}">
                  <a16:creationId xmlns:a16="http://schemas.microsoft.com/office/drawing/2014/main" id="{B36D76E4-1E05-432E-BB32-6B312723047E}"/>
                </a:ext>
              </a:extLst>
            </p:cNvPr>
            <p:cNvPicPr>
              <a:picLocks noChangeAspect="1"/>
            </p:cNvPicPr>
            <p:nvPr userDrawn="1"/>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56680" t="32042" r="4982" b="34429"/>
            <a:stretch/>
          </p:blipFill>
          <p:spPr>
            <a:xfrm>
              <a:off x="8640959" y="2751909"/>
              <a:ext cx="2819521" cy="1297577"/>
            </a:xfrm>
            <a:prstGeom prst="rect">
              <a:avLst/>
            </a:prstGeom>
          </p:spPr>
        </p:pic>
      </p:grpSp>
    </p:spTree>
    <p:extLst>
      <p:ext uri="{BB962C8B-B14F-4D97-AF65-F5344CB8AC3E}">
        <p14:creationId xmlns:p14="http://schemas.microsoft.com/office/powerpoint/2010/main" val="32800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4" fill="hold" grpId="0" nodeType="withEffect">
                                  <p:stCondLst>
                                    <p:cond delay="225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10" presetClass="entr" presetSubtype="0" fill="hold" nodeType="withEffect">
                                  <p:stCondLst>
                                    <p:cond delay="375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2" presetClass="entr" presetSubtype="4" fill="hold" nodeType="withEffect">
                                  <p:stCondLst>
                                    <p:cond delay="200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D4ABDFD-BBCB-448B-9052-83290FA81E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t="1859" r="3"/>
          <a:stretch/>
        </p:blipFill>
        <p:spPr>
          <a:xfrm>
            <a:off x="0" y="0"/>
            <a:ext cx="12191999" cy="6858000"/>
          </a:xfrm>
          <a:prstGeom prst="rect">
            <a:avLst/>
          </a:prstGeom>
        </p:spPr>
      </p:pic>
      <p:grpSp>
        <p:nvGrpSpPr>
          <p:cNvPr id="14" name="Group 10">
            <a:extLst>
              <a:ext uri="{FF2B5EF4-FFF2-40B4-BE49-F238E27FC236}">
                <a16:creationId xmlns:a16="http://schemas.microsoft.com/office/drawing/2014/main" id="{8BEA8947-BA73-4139-A471-C18D165E3C5B}"/>
              </a:ext>
            </a:extLst>
          </p:cNvPr>
          <p:cNvGrpSpPr/>
          <p:nvPr userDrawn="1"/>
        </p:nvGrpSpPr>
        <p:grpSpPr>
          <a:xfrm>
            <a:off x="0" y="5608861"/>
            <a:ext cx="2536131" cy="307295"/>
            <a:chOff x="31745" y="3808773"/>
            <a:chExt cx="2536131" cy="307295"/>
          </a:xfrm>
        </p:grpSpPr>
        <p:sp>
          <p:nvSpPr>
            <p:cNvPr id="15" name="TextBox 11">
              <a:extLst>
                <a:ext uri="{FF2B5EF4-FFF2-40B4-BE49-F238E27FC236}">
                  <a16:creationId xmlns:a16="http://schemas.microsoft.com/office/drawing/2014/main" id="{2C16B18D-195E-4055-A481-B74BDA77F342}"/>
                </a:ext>
              </a:extLst>
            </p:cNvPr>
            <p:cNvSpPr txBox="1"/>
            <p:nvPr/>
          </p:nvSpPr>
          <p:spPr>
            <a:xfrm>
              <a:off x="1524000" y="3931402"/>
              <a:ext cx="1043876" cy="184666"/>
            </a:xfrm>
            <a:prstGeom prst="rect">
              <a:avLst/>
            </a:prstGeom>
            <a:noFill/>
          </p:spPr>
          <p:txBody>
            <a:bodyPr wrap="none" lIns="0" tIns="0" rIns="0" bIns="0" rtlCol="0">
              <a:spAutoFit/>
            </a:bodyPr>
            <a:lstStyle/>
            <a:p>
              <a:r>
                <a:rPr lang="en-US" sz="1200">
                  <a:solidFill>
                    <a:schemeClr val="tx1">
                      <a:alpha val="30000"/>
                    </a:schemeClr>
                  </a:solidFill>
                  <a:latin typeface="+mj-lt"/>
                  <a:ea typeface="Open Sans SemiBold" panose="020B0706030804020204" pitchFamily="34" charset="0"/>
                  <a:cs typeface="Open Sans SemiBold" panose="020B0706030804020204" pitchFamily="34" charset="0"/>
                </a:rPr>
                <a:t>www.</a:t>
              </a:r>
              <a:r>
                <a:rPr lang="en-US" sz="1200" b="1">
                  <a:solidFill>
                    <a:schemeClr val="tx1">
                      <a:alpha val="30000"/>
                    </a:schemeClr>
                  </a:solidFill>
                  <a:latin typeface="+mj-lt"/>
                  <a:ea typeface="Open Sans SemiBold" panose="020B0706030804020204" pitchFamily="34" charset="0"/>
                  <a:cs typeface="Open Sans SemiBold" panose="020B0706030804020204" pitchFamily="34" charset="0"/>
                </a:rPr>
                <a:t>mirri</a:t>
              </a:r>
              <a:r>
                <a:rPr lang="en-US" sz="1200">
                  <a:solidFill>
                    <a:schemeClr val="tx1">
                      <a:alpha val="30000"/>
                    </a:schemeClr>
                  </a:solidFill>
                  <a:latin typeface="+mj-lt"/>
                  <a:ea typeface="Open Sans SemiBold" panose="020B0706030804020204" pitchFamily="34" charset="0"/>
                  <a:cs typeface="Open Sans SemiBold" panose="020B0706030804020204" pitchFamily="34" charset="0"/>
                </a:rPr>
                <a:t>.gov.sk</a:t>
              </a:r>
            </a:p>
          </p:txBody>
        </p:sp>
        <p:cxnSp>
          <p:nvCxnSpPr>
            <p:cNvPr id="16" name="Straight Connector 12">
              <a:extLst>
                <a:ext uri="{FF2B5EF4-FFF2-40B4-BE49-F238E27FC236}">
                  <a16:creationId xmlns:a16="http://schemas.microsoft.com/office/drawing/2014/main" id="{8D24140A-F097-4629-B6CE-2DB1FBC25209}"/>
                </a:ext>
              </a:extLst>
            </p:cNvPr>
            <p:cNvCxnSpPr>
              <a:cxnSpLocks/>
            </p:cNvCxnSpPr>
            <p:nvPr/>
          </p:nvCxnSpPr>
          <p:spPr>
            <a:xfrm>
              <a:off x="31745" y="3808773"/>
              <a:ext cx="253613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7" name="Title Placeholder 1">
            <a:extLst>
              <a:ext uri="{FF2B5EF4-FFF2-40B4-BE49-F238E27FC236}">
                <a16:creationId xmlns:a16="http://schemas.microsoft.com/office/drawing/2014/main" id="{616056B9-108C-456C-B70E-303BED4B86BE}"/>
              </a:ext>
            </a:extLst>
          </p:cNvPr>
          <p:cNvSpPr>
            <a:spLocks noGrp="1"/>
          </p:cNvSpPr>
          <p:nvPr>
            <p:ph type="title" hasCustomPrompt="1"/>
          </p:nvPr>
        </p:nvSpPr>
        <p:spPr>
          <a:xfrm>
            <a:off x="1492255" y="4798759"/>
            <a:ext cx="4881166" cy="748788"/>
          </a:xfrm>
          <a:prstGeom prst="rect">
            <a:avLst/>
          </a:prstGeom>
        </p:spPr>
        <p:txBody>
          <a:bodyPr vert="horz" lIns="0" tIns="0" rIns="0" bIns="0" rtlCol="0" anchor="t">
            <a:normAutofit/>
          </a:bodyPr>
          <a:lstStyle>
            <a:lvl1pPr algn="l">
              <a:defRPr sz="4400" baseline="0">
                <a:latin typeface="+mn-lt"/>
              </a:defRPr>
            </a:lvl1pPr>
          </a:lstStyle>
          <a:p>
            <a:r>
              <a:rPr lang="en-US"/>
              <a:t>ĎAKUJEME!</a:t>
            </a:r>
          </a:p>
        </p:txBody>
      </p:sp>
    </p:spTree>
    <p:extLst>
      <p:ext uri="{BB962C8B-B14F-4D97-AF65-F5344CB8AC3E}">
        <p14:creationId xmlns:p14="http://schemas.microsoft.com/office/powerpoint/2010/main" val="171636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25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8" fill="hold"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6" presetClass="emph" presetSubtype="0" accel="50000" decel="50000" autoRev="1" fill="hold" nodeType="withEffect">
                                  <p:stCondLst>
                                    <p:cond delay="2000"/>
                                  </p:stCondLst>
                                  <p:childTnLst>
                                    <p:animScale>
                                      <p:cBhvr>
                                        <p:cTn id="12" dur="500" fill="hold"/>
                                        <p:tgtEl>
                                          <p:spTgt spid="4"/>
                                        </p:tgtEl>
                                      </p:cBhvr>
                                      <p:by x="120000" y="120000"/>
                                    </p:animScale>
                                  </p:childTnLst>
                                </p:cTn>
                              </p:par>
                              <p:par>
                                <p:cTn id="13" presetID="2" presetClass="entr" presetSubtype="4" decel="100000" fill="hold" grpId="0" nodeType="withEffect">
                                  <p:stCondLst>
                                    <p:cond delay="1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Title Slide - MIRRI">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9A0A285-C967-4E8F-97A3-939BFCD2D2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9574" y="242921"/>
            <a:ext cx="3570970" cy="2831106"/>
          </a:xfrm>
          <a:prstGeom prst="rect">
            <a:avLst/>
          </a:prstGeom>
        </p:spPr>
      </p:pic>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 Nunc viverra imperdiet enim. </a:t>
            </a:r>
            <a:br>
              <a:rPr lang="en-US" noProof="0"/>
            </a:br>
            <a:r>
              <a:rPr lang="en-US" noProof="0" err="1"/>
              <a:t>Fusce</a:t>
            </a:r>
            <a:r>
              <a:rPr lang="en-US" noProof="0"/>
              <a:t> est. Vivamus a </a:t>
            </a:r>
            <a:r>
              <a:rPr lang="en-US" noProof="0" err="1"/>
              <a:t>tellus</a:t>
            </a:r>
            <a:r>
              <a:rPr lang="en-US" noProof="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a:t>MIRRI</a:t>
            </a:r>
          </a:p>
        </p:txBody>
      </p:sp>
    </p:spTree>
    <p:extLst>
      <p:ext uri="{BB962C8B-B14F-4D97-AF65-F5344CB8AC3E}">
        <p14:creationId xmlns:p14="http://schemas.microsoft.com/office/powerpoint/2010/main" val="54965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nodeType="withEffect">
                                  <p:stCondLst>
                                    <p:cond delay="1500"/>
                                  </p:stCondLst>
                                  <p:childTnLst>
                                    <p:animScale>
                                      <p:cBhvr>
                                        <p:cTn id="9" dur="500" fill="hold"/>
                                        <p:tgtEl>
                                          <p:spTgt spid="5"/>
                                        </p:tgtEl>
                                      </p:cBhvr>
                                      <p:by x="120000" y="120000"/>
                                    </p:animScale>
                                  </p:childTnLst>
                                </p:cTn>
                              </p:par>
                              <p:par>
                                <p:cTn id="10" presetID="22" presetClass="entr" presetSubtype="4" fill="hold" grpId="0" nodeType="withEffect">
                                  <p:stCondLst>
                                    <p:cond delay="200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 presetClass="entr" presetSubtype="4" decel="100000" fill="hold" nodeType="withEffect">
                                  <p:stCondLst>
                                    <p:cond delay="225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75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750" fill="hold"/>
                                        <p:tgtEl>
                                          <p:spTgt spid="33"/>
                                        </p:tgtEl>
                                        <p:attrNameLst>
                                          <p:attrName>ppt_x</p:attrName>
                                        </p:attrNameLst>
                                      </p:cBhvr>
                                      <p:tavLst>
                                        <p:tav tm="0">
                                          <p:val>
                                            <p:strVal val="#ppt_x"/>
                                          </p:val>
                                        </p:tav>
                                        <p:tav tm="100000">
                                          <p:val>
                                            <p:strVal val="#ppt_x"/>
                                          </p:val>
                                        </p:tav>
                                      </p:tavLst>
                                    </p:anim>
                                    <p:anim calcmode="lin" valueType="num">
                                      <p:cBhvr additive="base">
                                        <p:cTn id="20" dur="75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1" decel="100000" fill="hold" nodeType="withEffect">
                                  <p:stCondLst>
                                    <p:cond delay="200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ppt_x"/>
                                          </p:val>
                                        </p:tav>
                                        <p:tav tm="100000">
                                          <p:val>
                                            <p:strVal val="#ppt_x"/>
                                          </p:val>
                                        </p:tav>
                                      </p:tavLst>
                                    </p:anim>
                                    <p:anim calcmode="lin" valueType="num">
                                      <p:cBhvr additive="base">
                                        <p:cTn id="24" dur="750" fill="hold"/>
                                        <p:tgtEl>
                                          <p:spTgt spid="36"/>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175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6" presetClass="emph" presetSubtype="0" accel="50000" decel="50000" autoRev="1" fill="hold" grpId="1" nodeType="withEffect">
                                  <p:stCondLst>
                                    <p:cond delay="1750"/>
                                  </p:stCondLst>
                                  <p:childTnLst>
                                    <p:animScale>
                                      <p:cBhvr>
                                        <p:cTn id="29" dur="500" fill="hold"/>
                                        <p:tgtEl>
                                          <p:spTgt spid="3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itle Slide - I">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 Nunc </a:t>
            </a:r>
            <a:r>
              <a:rPr lang="en-US" noProof="0" err="1"/>
              <a:t>viverra</a:t>
            </a:r>
            <a:r>
              <a:rPr lang="en-US" noProof="0"/>
              <a:t> </a:t>
            </a:r>
            <a:r>
              <a:rPr lang="en-US" noProof="0" err="1"/>
              <a:t>imperdiet</a:t>
            </a:r>
            <a:r>
              <a:rPr lang="en-US" noProof="0"/>
              <a:t> </a:t>
            </a:r>
            <a:r>
              <a:rPr lang="en-US" noProof="0" err="1"/>
              <a:t>enim</a:t>
            </a:r>
            <a:r>
              <a:rPr lang="en-US" noProof="0"/>
              <a:t>. </a:t>
            </a:r>
            <a:br>
              <a:rPr lang="en-US" noProof="0"/>
            </a:b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a:t>INVESTÍCIE</a:t>
            </a:r>
          </a:p>
        </p:txBody>
      </p:sp>
      <p:pic>
        <p:nvPicPr>
          <p:cNvPr id="37" name="Obrázek 36">
            <a:extLst>
              <a:ext uri="{FF2B5EF4-FFF2-40B4-BE49-F238E27FC236}">
                <a16:creationId xmlns:a16="http://schemas.microsoft.com/office/drawing/2014/main" id="{DD505430-79D9-4465-80F1-6CDA797C35C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29575" y="242921"/>
            <a:ext cx="3570968" cy="2831106"/>
          </a:xfrm>
          <a:prstGeom prst="rect">
            <a:avLst/>
          </a:prstGeom>
        </p:spPr>
      </p:pic>
    </p:spTree>
    <p:extLst>
      <p:ext uri="{BB962C8B-B14F-4D97-AF65-F5344CB8AC3E}">
        <p14:creationId xmlns:p14="http://schemas.microsoft.com/office/powerpoint/2010/main" val="163505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Title Slide - R">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 Nunc </a:t>
            </a:r>
            <a:r>
              <a:rPr lang="en-US" noProof="0" err="1"/>
              <a:t>viverra</a:t>
            </a:r>
            <a:r>
              <a:rPr lang="en-US" noProof="0"/>
              <a:t> </a:t>
            </a:r>
            <a:r>
              <a:rPr lang="en-US" noProof="0" err="1"/>
              <a:t>imperdiet</a:t>
            </a:r>
            <a:r>
              <a:rPr lang="en-US" noProof="0"/>
              <a:t> </a:t>
            </a:r>
            <a:r>
              <a:rPr lang="en-US" noProof="0" err="1"/>
              <a:t>enim</a:t>
            </a:r>
            <a:r>
              <a:rPr lang="en-US" noProof="0"/>
              <a:t>. </a:t>
            </a:r>
            <a:br>
              <a:rPr lang="en-US" noProof="0"/>
            </a:b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a:t>REGIONÁLNY ROZVOJ</a:t>
            </a:r>
          </a:p>
        </p:txBody>
      </p:sp>
      <p:pic>
        <p:nvPicPr>
          <p:cNvPr id="37" name="Obrázek 36">
            <a:extLst>
              <a:ext uri="{FF2B5EF4-FFF2-40B4-BE49-F238E27FC236}">
                <a16:creationId xmlns:a16="http://schemas.microsoft.com/office/drawing/2014/main" id="{ECCEEDFA-B216-420B-9C1D-07BCCF01950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47209" y="242921"/>
            <a:ext cx="3570968" cy="2831106"/>
          </a:xfrm>
          <a:prstGeom prst="rect">
            <a:avLst/>
          </a:prstGeom>
        </p:spPr>
      </p:pic>
    </p:spTree>
    <p:extLst>
      <p:ext uri="{BB962C8B-B14F-4D97-AF65-F5344CB8AC3E}">
        <p14:creationId xmlns:p14="http://schemas.microsoft.com/office/powerpoint/2010/main" val="9806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289EBAE0-6D3B-4BC0-95BC-C6F4455EE02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 name="Straight Connector 12">
            <a:extLst>
              <a:ext uri="{FF2B5EF4-FFF2-40B4-BE49-F238E27FC236}">
                <a16:creationId xmlns:a16="http://schemas.microsoft.com/office/drawing/2014/main" id="{7A9A0E67-3F28-4C0E-B075-2DEEEA81950C}"/>
              </a:ext>
            </a:extLst>
          </p:cNvPr>
          <p:cNvCxnSpPr/>
          <p:nvPr userDrawn="1"/>
        </p:nvCxnSpPr>
        <p:spPr>
          <a:xfrm>
            <a:off x="1524847"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4">
            <a:extLst>
              <a:ext uri="{FF2B5EF4-FFF2-40B4-BE49-F238E27FC236}">
                <a16:creationId xmlns:a16="http://schemas.microsoft.com/office/drawing/2014/main" id="{1AC18FE5-A172-4FF5-9632-8FC659CBD8CB}"/>
              </a:ext>
            </a:extLst>
          </p:cNvPr>
          <p:cNvCxnSpPr/>
          <p:nvPr userDrawn="1"/>
        </p:nvCxnSpPr>
        <p:spPr>
          <a:xfrm>
            <a:off x="3049694"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5">
            <a:extLst>
              <a:ext uri="{FF2B5EF4-FFF2-40B4-BE49-F238E27FC236}">
                <a16:creationId xmlns:a16="http://schemas.microsoft.com/office/drawing/2014/main" id="{57A0B2F5-A083-4233-A28B-A9D137A904E6}"/>
              </a:ext>
            </a:extLst>
          </p:cNvPr>
          <p:cNvCxnSpPr/>
          <p:nvPr userDrawn="1"/>
        </p:nvCxnSpPr>
        <p:spPr>
          <a:xfrm>
            <a:off x="4574541"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6">
            <a:extLst>
              <a:ext uri="{FF2B5EF4-FFF2-40B4-BE49-F238E27FC236}">
                <a16:creationId xmlns:a16="http://schemas.microsoft.com/office/drawing/2014/main" id="{8ABEAB0E-BDEB-4AA0-947A-E0B406410B49}"/>
              </a:ext>
            </a:extLst>
          </p:cNvPr>
          <p:cNvCxnSpPr/>
          <p:nvPr userDrawn="1"/>
        </p:nvCxnSpPr>
        <p:spPr>
          <a:xfrm>
            <a:off x="6099388"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7">
            <a:extLst>
              <a:ext uri="{FF2B5EF4-FFF2-40B4-BE49-F238E27FC236}">
                <a16:creationId xmlns:a16="http://schemas.microsoft.com/office/drawing/2014/main" id="{A9A6B568-4D50-47A3-9788-4D7DD0949800}"/>
              </a:ext>
            </a:extLst>
          </p:cNvPr>
          <p:cNvCxnSpPr/>
          <p:nvPr userDrawn="1"/>
        </p:nvCxnSpPr>
        <p:spPr>
          <a:xfrm>
            <a:off x="7624235"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8">
            <a:extLst>
              <a:ext uri="{FF2B5EF4-FFF2-40B4-BE49-F238E27FC236}">
                <a16:creationId xmlns:a16="http://schemas.microsoft.com/office/drawing/2014/main" id="{25C274D1-E3EF-467D-94EF-62F1F9985FCE}"/>
              </a:ext>
            </a:extLst>
          </p:cNvPr>
          <p:cNvCxnSpPr/>
          <p:nvPr userDrawn="1"/>
        </p:nvCxnSpPr>
        <p:spPr>
          <a:xfrm>
            <a:off x="9149082"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9">
            <a:extLst>
              <a:ext uri="{FF2B5EF4-FFF2-40B4-BE49-F238E27FC236}">
                <a16:creationId xmlns:a16="http://schemas.microsoft.com/office/drawing/2014/main" id="{B6A1E895-ACA0-4EC6-AE22-8F61F6F84223}"/>
              </a:ext>
            </a:extLst>
          </p:cNvPr>
          <p:cNvCxnSpPr/>
          <p:nvPr userDrawn="1"/>
        </p:nvCxnSpPr>
        <p:spPr>
          <a:xfrm>
            <a:off x="10673929"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15" name="Rectangle 2">
            <a:extLst>
              <a:ext uri="{FF2B5EF4-FFF2-40B4-BE49-F238E27FC236}">
                <a16:creationId xmlns:a16="http://schemas.microsoft.com/office/drawing/2014/main" id="{D237FF26-8809-4BB5-A739-027DE5EBE851}"/>
              </a:ext>
            </a:extLst>
          </p:cNvPr>
          <p:cNvSpPr/>
          <p:nvPr userDrawn="1"/>
        </p:nvSpPr>
        <p:spPr>
          <a:xfrm>
            <a:off x="-6772" y="-7514"/>
            <a:ext cx="1524842"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FEAFDB65-B979-4A2F-A4C6-7BE24CE1B083}"/>
              </a:ext>
            </a:extLst>
          </p:cNvPr>
          <p:cNvSpPr/>
          <p:nvPr userDrawn="1"/>
        </p:nvSpPr>
        <p:spPr>
          <a:xfrm>
            <a:off x="1531624" y="-7514"/>
            <a:ext cx="1516793"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5924FDBB-71C5-4F0A-97F1-1B81FCA93624}"/>
              </a:ext>
            </a:extLst>
          </p:cNvPr>
          <p:cNvSpPr/>
          <p:nvPr userDrawn="1"/>
        </p:nvSpPr>
        <p:spPr>
          <a:xfrm>
            <a:off x="3049690" y="-7514"/>
            <a:ext cx="1524848"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0">
            <a:extLst>
              <a:ext uri="{FF2B5EF4-FFF2-40B4-BE49-F238E27FC236}">
                <a16:creationId xmlns:a16="http://schemas.microsoft.com/office/drawing/2014/main" id="{F05988B2-FA3E-4DF5-99F5-49B0B159002D}"/>
              </a:ext>
            </a:extLst>
          </p:cNvPr>
          <p:cNvSpPr/>
          <p:nvPr userDrawn="1"/>
        </p:nvSpPr>
        <p:spPr>
          <a:xfrm>
            <a:off x="4574537" y="-7514"/>
            <a:ext cx="1524843"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D0866065-3B61-4FA7-8D9C-CE35514608F3}"/>
              </a:ext>
            </a:extLst>
          </p:cNvPr>
          <p:cNvSpPr/>
          <p:nvPr userDrawn="1"/>
        </p:nvSpPr>
        <p:spPr>
          <a:xfrm>
            <a:off x="6099388" y="-7514"/>
            <a:ext cx="1518918"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3">
            <a:extLst>
              <a:ext uri="{FF2B5EF4-FFF2-40B4-BE49-F238E27FC236}">
                <a16:creationId xmlns:a16="http://schemas.microsoft.com/office/drawing/2014/main" id="{4F9AD96E-772C-4DA0-959F-27E302F0FA32}"/>
              </a:ext>
            </a:extLst>
          </p:cNvPr>
          <p:cNvSpPr/>
          <p:nvPr userDrawn="1"/>
        </p:nvSpPr>
        <p:spPr>
          <a:xfrm>
            <a:off x="7633129" y="-7514"/>
            <a:ext cx="1510020"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4">
            <a:extLst>
              <a:ext uri="{FF2B5EF4-FFF2-40B4-BE49-F238E27FC236}">
                <a16:creationId xmlns:a16="http://schemas.microsoft.com/office/drawing/2014/main" id="{EEC939A2-ECFC-4DE3-8533-45286981C5AB}"/>
              </a:ext>
            </a:extLst>
          </p:cNvPr>
          <p:cNvSpPr/>
          <p:nvPr userDrawn="1"/>
        </p:nvSpPr>
        <p:spPr>
          <a:xfrm>
            <a:off x="9157981" y="-7514"/>
            <a:ext cx="1510020"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5">
            <a:extLst>
              <a:ext uri="{FF2B5EF4-FFF2-40B4-BE49-F238E27FC236}">
                <a16:creationId xmlns:a16="http://schemas.microsoft.com/office/drawing/2014/main" id="{7AEB9A5C-3D1F-4B5F-90E5-67E1D7AFEC13}"/>
              </a:ext>
            </a:extLst>
          </p:cNvPr>
          <p:cNvSpPr/>
          <p:nvPr userDrawn="1"/>
        </p:nvSpPr>
        <p:spPr>
          <a:xfrm>
            <a:off x="10667152" y="-7514"/>
            <a:ext cx="1524847"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Zástupný nadpis 1">
            <a:extLst>
              <a:ext uri="{FF2B5EF4-FFF2-40B4-BE49-F238E27FC236}">
                <a16:creationId xmlns:a16="http://schemas.microsoft.com/office/drawing/2014/main" id="{9E8CF733-2FE6-4AF2-A1F0-BFB6D1523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sk-SK"/>
          </a:p>
        </p:txBody>
      </p:sp>
      <p:sp>
        <p:nvSpPr>
          <p:cNvPr id="24" name="Zástupný text 2">
            <a:extLst>
              <a:ext uri="{FF2B5EF4-FFF2-40B4-BE49-F238E27FC236}">
                <a16:creationId xmlns:a16="http://schemas.microsoft.com/office/drawing/2014/main" id="{8685B8B9-6D12-40A2-8D1E-21556BC5ED25}"/>
              </a:ext>
            </a:extLst>
          </p:cNvPr>
          <p:cNvSpPr>
            <a:spLocks noGrp="1"/>
          </p:cNvSpPr>
          <p:nvPr>
            <p:ph type="body" idx="1"/>
          </p:nvPr>
        </p:nvSpPr>
        <p:spPr>
          <a:xfrm>
            <a:off x="838200" y="1825625"/>
            <a:ext cx="10515600" cy="3780416"/>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Tree>
    <p:extLst>
      <p:ext uri="{BB962C8B-B14F-4D97-AF65-F5344CB8AC3E}">
        <p14:creationId xmlns:p14="http://schemas.microsoft.com/office/powerpoint/2010/main" val="2516409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6" r:id="rId3"/>
    <p:sldLayoutId id="2147483687" r:id="rId4"/>
    <p:sldLayoutId id="2147483688" r:id="rId5"/>
    <p:sldLayoutId id="2147483806" r:id="rId6"/>
    <p:sldLayoutId id="2147483734" r:id="rId7"/>
    <p:sldLayoutId id="2147483735" r:id="rId8"/>
    <p:sldLayoutId id="2147483736" r:id="rId9"/>
    <p:sldLayoutId id="2147483737" r:id="rId10"/>
    <p:sldLayoutId id="2147483723" r:id="rId11"/>
    <p:sldLayoutId id="2147483759" r:id="rId12"/>
    <p:sldLayoutId id="2147483798" r:id="rId13"/>
    <p:sldLayoutId id="2147483826" r:id="rId14"/>
    <p:sldLayoutId id="2147483742" r:id="rId15"/>
    <p:sldLayoutId id="2147483726" r:id="rId16"/>
    <p:sldLayoutId id="2147483817" r:id="rId17"/>
    <p:sldLayoutId id="2147483818" r:id="rId18"/>
    <p:sldLayoutId id="2147483805" r:id="rId19"/>
    <p:sldLayoutId id="2147483807" r:id="rId20"/>
    <p:sldLayoutId id="2147483802" r:id="rId21"/>
    <p:sldLayoutId id="2147483800" r:id="rId22"/>
    <p:sldLayoutId id="2147483722" r:id="rId23"/>
    <p:sldLayoutId id="2147483799" r:id="rId24"/>
    <p:sldLayoutId id="2147483738" r:id="rId25"/>
    <p:sldLayoutId id="2147483793" r:id="rId26"/>
    <p:sldLayoutId id="2147483820" r:id="rId27"/>
    <p:sldLayoutId id="2147483821" r:id="rId28"/>
    <p:sldLayoutId id="2147483739" r:id="rId29"/>
    <p:sldLayoutId id="2147483729" r:id="rId30"/>
    <p:sldLayoutId id="2147483730" r:id="rId31"/>
    <p:sldLayoutId id="2147483727" r:id="rId32"/>
    <p:sldLayoutId id="2147483819" r:id="rId33"/>
    <p:sldLayoutId id="2147483708" r:id="rId34"/>
    <p:sldLayoutId id="2147483713" r:id="rId35"/>
    <p:sldLayoutId id="2147483795" r:id="rId36"/>
    <p:sldLayoutId id="2147483810" r:id="rId37"/>
    <p:sldLayoutId id="2147483714" r:id="rId38"/>
    <p:sldLayoutId id="2147483801" r:id="rId39"/>
    <p:sldLayoutId id="2147483824" r:id="rId40"/>
    <p:sldLayoutId id="2147483823" r:id="rId41"/>
    <p:sldLayoutId id="2147483743" r:id="rId42"/>
    <p:sldLayoutId id="2147483772" r:id="rId43"/>
    <p:sldLayoutId id="2147483781" r:id="rId44"/>
    <p:sldLayoutId id="2147483780" r:id="rId45"/>
    <p:sldLayoutId id="2147483792" r:id="rId46"/>
    <p:sldLayoutId id="2147483750" r:id="rId47"/>
    <p:sldLayoutId id="2147483751" r:id="rId48"/>
    <p:sldLayoutId id="2147483753" r:id="rId49"/>
    <p:sldLayoutId id="2147483757" r:id="rId50"/>
    <p:sldLayoutId id="2147483791" r:id="rId51"/>
    <p:sldLayoutId id="2147483746" r:id="rId52"/>
    <p:sldLayoutId id="2147483745" r:id="rId53"/>
    <p:sldLayoutId id="2147483755" r:id="rId54"/>
    <p:sldLayoutId id="2147483808" r:id="rId55"/>
    <p:sldLayoutId id="2147483749" r:id="rId56"/>
    <p:sldLayoutId id="2147483758" r:id="rId57"/>
    <p:sldLayoutId id="2147483797" r:id="rId58"/>
    <p:sldLayoutId id="2147483822" r:id="rId59"/>
    <p:sldLayoutId id="2147483741" r:id="rId60"/>
    <p:sldLayoutId id="2147483796" r:id="rId61"/>
    <p:sldLayoutId id="2147483814" r:id="rId6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xit" presetSubtype="4" accel="100000" fill="hold" grpId="1" nodeType="withEffect">
                                  <p:stCondLst>
                                    <p:cond delay="700"/>
                                  </p:stCondLst>
                                  <p:childTnLst>
                                    <p:anim calcmode="lin" valueType="num">
                                      <p:cBhvr additive="base">
                                        <p:cTn id="10" dur="500"/>
                                        <p:tgtEl>
                                          <p:spTgt spid="15"/>
                                        </p:tgtEl>
                                        <p:attrNameLst>
                                          <p:attrName>ppt_x</p:attrName>
                                        </p:attrNameLst>
                                      </p:cBhvr>
                                      <p:tavLst>
                                        <p:tav tm="0">
                                          <p:val>
                                            <p:strVal val="ppt_x"/>
                                          </p:val>
                                        </p:tav>
                                        <p:tav tm="100000">
                                          <p:val>
                                            <p:strVal val="ppt_x"/>
                                          </p:val>
                                        </p:tav>
                                      </p:tavLst>
                                    </p:anim>
                                    <p:anim calcmode="lin" valueType="num">
                                      <p:cBhvr additive="base">
                                        <p:cTn id="11" dur="500"/>
                                        <p:tgtEl>
                                          <p:spTgt spid="15"/>
                                        </p:tgtEl>
                                        <p:attrNameLst>
                                          <p:attrName>ppt_y</p:attrName>
                                        </p:attrNameLst>
                                      </p:cBhvr>
                                      <p:tavLst>
                                        <p:tav tm="0">
                                          <p:val>
                                            <p:strVal val="ppt_y"/>
                                          </p:val>
                                        </p:tav>
                                        <p:tav tm="100000">
                                          <p:val>
                                            <p:strVal val="1+ppt_h/2"/>
                                          </p:val>
                                        </p:tav>
                                      </p:tavLst>
                                    </p:anim>
                                    <p:set>
                                      <p:cBhvr>
                                        <p:cTn id="12" dur="1" fill="hold">
                                          <p:stCondLst>
                                            <p:cond delay="499"/>
                                          </p:stCondLst>
                                        </p:cTn>
                                        <p:tgtEl>
                                          <p:spTgt spid="15"/>
                                        </p:tgtEl>
                                        <p:attrNameLst>
                                          <p:attrName>style.visibility</p:attrName>
                                        </p:attrNameLst>
                                      </p:cBhvr>
                                      <p:to>
                                        <p:strVal val="hidden"/>
                                      </p:to>
                                    </p:set>
                                  </p:childTnLst>
                                </p:cTn>
                              </p:par>
                              <p:par>
                                <p:cTn id="13" presetID="2" presetClass="entr" presetSubtype="1"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xit" presetSubtype="4" accel="100000" fill="hold" grpId="1" nodeType="withEffect">
                                  <p:stCondLst>
                                    <p:cond delay="90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par>
                                <p:cTn id="21" presetID="2" presetClass="entr" presetSubtype="1" decel="100000" fill="hold" grpId="0"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xit" presetSubtype="4" accel="100000" fill="hold" grpId="1" nodeType="withEffect">
                                  <p:stCondLst>
                                    <p:cond delay="1100"/>
                                  </p:stCondLst>
                                  <p:childTnLst>
                                    <p:anim calcmode="lin" valueType="num">
                                      <p:cBhvr additive="base">
                                        <p:cTn id="26" dur="500"/>
                                        <p:tgtEl>
                                          <p:spTgt spid="17"/>
                                        </p:tgtEl>
                                        <p:attrNameLst>
                                          <p:attrName>ppt_x</p:attrName>
                                        </p:attrNameLst>
                                      </p:cBhvr>
                                      <p:tavLst>
                                        <p:tav tm="0">
                                          <p:val>
                                            <p:strVal val="ppt_x"/>
                                          </p:val>
                                        </p:tav>
                                        <p:tav tm="100000">
                                          <p:val>
                                            <p:strVal val="ppt_x"/>
                                          </p:val>
                                        </p:tav>
                                      </p:tavLst>
                                    </p:anim>
                                    <p:anim calcmode="lin" valueType="num">
                                      <p:cBhvr additive="base">
                                        <p:cTn id="27" dur="500"/>
                                        <p:tgtEl>
                                          <p:spTgt spid="17"/>
                                        </p:tgtEl>
                                        <p:attrNameLst>
                                          <p:attrName>ppt_y</p:attrName>
                                        </p:attrNameLst>
                                      </p:cBhvr>
                                      <p:tavLst>
                                        <p:tav tm="0">
                                          <p:val>
                                            <p:strVal val="ppt_y"/>
                                          </p:val>
                                        </p:tav>
                                        <p:tav tm="100000">
                                          <p:val>
                                            <p:strVal val="1+ppt_h/2"/>
                                          </p:val>
                                        </p:tav>
                                      </p:tavLst>
                                    </p:anim>
                                    <p:set>
                                      <p:cBhvr>
                                        <p:cTn id="28" dur="1" fill="hold">
                                          <p:stCondLst>
                                            <p:cond delay="499"/>
                                          </p:stCondLst>
                                        </p:cTn>
                                        <p:tgtEl>
                                          <p:spTgt spid="17"/>
                                        </p:tgtEl>
                                        <p:attrNameLst>
                                          <p:attrName>style.visibility</p:attrName>
                                        </p:attrNameLst>
                                      </p:cBhvr>
                                      <p:to>
                                        <p:strVal val="hidden"/>
                                      </p:to>
                                    </p:set>
                                  </p:childTnLst>
                                </p:cTn>
                              </p:par>
                              <p:par>
                                <p:cTn id="29" presetID="2" presetClass="entr" presetSubtype="1" decel="100000" fill="hold" grpId="0" nodeType="withEffect">
                                  <p:stCondLst>
                                    <p:cond delay="6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par>
                                <p:cTn id="33" presetID="2" presetClass="exit" presetSubtype="4" accel="100000" fill="hold" grpId="1" nodeType="withEffect">
                                  <p:stCondLst>
                                    <p:cond delay="130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par>
                                <p:cTn id="37" presetID="2" presetClass="entr" presetSubtype="1" decel="100000" fill="hold" grpId="0" nodeType="withEffect">
                                  <p:stCondLst>
                                    <p:cond delay="8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0-#ppt_h/2"/>
                                          </p:val>
                                        </p:tav>
                                        <p:tav tm="100000">
                                          <p:val>
                                            <p:strVal val="#ppt_y"/>
                                          </p:val>
                                        </p:tav>
                                      </p:tavLst>
                                    </p:anim>
                                  </p:childTnLst>
                                </p:cTn>
                              </p:par>
                              <p:par>
                                <p:cTn id="41" presetID="2" presetClass="exit" presetSubtype="4" accel="100000" fill="hold" grpId="1" nodeType="withEffect">
                                  <p:stCondLst>
                                    <p:cond delay="1500"/>
                                  </p:stCondLst>
                                  <p:childTnLst>
                                    <p:anim calcmode="lin" valueType="num">
                                      <p:cBhvr additive="base">
                                        <p:cTn id="42" dur="500"/>
                                        <p:tgtEl>
                                          <p:spTgt spid="19"/>
                                        </p:tgtEl>
                                        <p:attrNameLst>
                                          <p:attrName>ppt_x</p:attrName>
                                        </p:attrNameLst>
                                      </p:cBhvr>
                                      <p:tavLst>
                                        <p:tav tm="0">
                                          <p:val>
                                            <p:strVal val="ppt_x"/>
                                          </p:val>
                                        </p:tav>
                                        <p:tav tm="100000">
                                          <p:val>
                                            <p:strVal val="ppt_x"/>
                                          </p:val>
                                        </p:tav>
                                      </p:tavLst>
                                    </p:anim>
                                    <p:anim calcmode="lin" valueType="num">
                                      <p:cBhvr additive="base">
                                        <p:cTn id="43" dur="500"/>
                                        <p:tgtEl>
                                          <p:spTgt spid="19"/>
                                        </p:tgtEl>
                                        <p:attrNameLst>
                                          <p:attrName>ppt_y</p:attrName>
                                        </p:attrNameLst>
                                      </p:cBhvr>
                                      <p:tavLst>
                                        <p:tav tm="0">
                                          <p:val>
                                            <p:strVal val="ppt_y"/>
                                          </p:val>
                                        </p:tav>
                                        <p:tav tm="100000">
                                          <p:val>
                                            <p:strVal val="1+ppt_h/2"/>
                                          </p:val>
                                        </p:tav>
                                      </p:tavLst>
                                    </p:anim>
                                    <p:set>
                                      <p:cBhvr>
                                        <p:cTn id="44" dur="1" fill="hold">
                                          <p:stCondLst>
                                            <p:cond delay="499"/>
                                          </p:stCondLst>
                                        </p:cTn>
                                        <p:tgtEl>
                                          <p:spTgt spid="19"/>
                                        </p:tgtEl>
                                        <p:attrNameLst>
                                          <p:attrName>style.visibility</p:attrName>
                                        </p:attrNameLst>
                                      </p:cBhvr>
                                      <p:to>
                                        <p:strVal val="hidden"/>
                                      </p:to>
                                    </p:set>
                                  </p:childTnLst>
                                </p:cTn>
                              </p:par>
                              <p:par>
                                <p:cTn id="45" presetID="2" presetClass="entr" presetSubtype="1" decel="100000" fill="hold" grpId="0" nodeType="withEffect">
                                  <p:stCondLst>
                                    <p:cond delay="100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par>
                                <p:cTn id="49" presetID="2" presetClass="exit" presetSubtype="4" accel="100000" fill="hold" grpId="1" nodeType="withEffect">
                                  <p:stCondLst>
                                    <p:cond delay="1700"/>
                                  </p:stCondLst>
                                  <p:childTnLst>
                                    <p:anim calcmode="lin" valueType="num">
                                      <p:cBhvr additive="base">
                                        <p:cTn id="50" dur="500"/>
                                        <p:tgtEl>
                                          <p:spTgt spid="20"/>
                                        </p:tgtEl>
                                        <p:attrNameLst>
                                          <p:attrName>ppt_x</p:attrName>
                                        </p:attrNameLst>
                                      </p:cBhvr>
                                      <p:tavLst>
                                        <p:tav tm="0">
                                          <p:val>
                                            <p:strVal val="ppt_x"/>
                                          </p:val>
                                        </p:tav>
                                        <p:tav tm="100000">
                                          <p:val>
                                            <p:strVal val="ppt_x"/>
                                          </p:val>
                                        </p:tav>
                                      </p:tavLst>
                                    </p:anim>
                                    <p:anim calcmode="lin" valueType="num">
                                      <p:cBhvr additive="base">
                                        <p:cTn id="51" dur="500"/>
                                        <p:tgtEl>
                                          <p:spTgt spid="20"/>
                                        </p:tgtEl>
                                        <p:attrNameLst>
                                          <p:attrName>ppt_y</p:attrName>
                                        </p:attrNameLst>
                                      </p:cBhvr>
                                      <p:tavLst>
                                        <p:tav tm="0">
                                          <p:val>
                                            <p:strVal val="ppt_y"/>
                                          </p:val>
                                        </p:tav>
                                        <p:tav tm="100000">
                                          <p:val>
                                            <p:strVal val="1+ppt_h/2"/>
                                          </p:val>
                                        </p:tav>
                                      </p:tavLst>
                                    </p:anim>
                                    <p:set>
                                      <p:cBhvr>
                                        <p:cTn id="52" dur="1" fill="hold">
                                          <p:stCondLst>
                                            <p:cond delay="499"/>
                                          </p:stCondLst>
                                        </p:cTn>
                                        <p:tgtEl>
                                          <p:spTgt spid="20"/>
                                        </p:tgtEl>
                                        <p:attrNameLst>
                                          <p:attrName>style.visibility</p:attrName>
                                        </p:attrNameLst>
                                      </p:cBhvr>
                                      <p:to>
                                        <p:strVal val="hidden"/>
                                      </p:to>
                                    </p:set>
                                  </p:childTnLst>
                                </p:cTn>
                              </p:par>
                              <p:par>
                                <p:cTn id="53" presetID="2" presetClass="entr" presetSubtype="1" decel="100000" fill="hold" grpId="0" nodeType="withEffect">
                                  <p:stCondLst>
                                    <p:cond delay="12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0-#ppt_h/2"/>
                                          </p:val>
                                        </p:tav>
                                        <p:tav tm="100000">
                                          <p:val>
                                            <p:strVal val="#ppt_y"/>
                                          </p:val>
                                        </p:tav>
                                      </p:tavLst>
                                    </p:anim>
                                  </p:childTnLst>
                                </p:cTn>
                              </p:par>
                              <p:par>
                                <p:cTn id="57" presetID="2" presetClass="exit" presetSubtype="4" accel="100000" fill="hold" grpId="1" nodeType="withEffect">
                                  <p:stCondLst>
                                    <p:cond delay="1900"/>
                                  </p:stCondLst>
                                  <p:childTnLst>
                                    <p:anim calcmode="lin" valueType="num">
                                      <p:cBhvr additive="base">
                                        <p:cTn id="58" dur="500"/>
                                        <p:tgtEl>
                                          <p:spTgt spid="21"/>
                                        </p:tgtEl>
                                        <p:attrNameLst>
                                          <p:attrName>ppt_x</p:attrName>
                                        </p:attrNameLst>
                                      </p:cBhvr>
                                      <p:tavLst>
                                        <p:tav tm="0">
                                          <p:val>
                                            <p:strVal val="ppt_x"/>
                                          </p:val>
                                        </p:tav>
                                        <p:tav tm="100000">
                                          <p:val>
                                            <p:strVal val="ppt_x"/>
                                          </p:val>
                                        </p:tav>
                                      </p:tavLst>
                                    </p:anim>
                                    <p:anim calcmode="lin" valueType="num">
                                      <p:cBhvr additive="base">
                                        <p:cTn id="59" dur="500"/>
                                        <p:tgtEl>
                                          <p:spTgt spid="21"/>
                                        </p:tgtEl>
                                        <p:attrNameLst>
                                          <p:attrName>ppt_y</p:attrName>
                                        </p:attrNameLst>
                                      </p:cBhvr>
                                      <p:tavLst>
                                        <p:tav tm="0">
                                          <p:val>
                                            <p:strVal val="ppt_y"/>
                                          </p:val>
                                        </p:tav>
                                        <p:tav tm="100000">
                                          <p:val>
                                            <p:strVal val="1+ppt_h/2"/>
                                          </p:val>
                                        </p:tav>
                                      </p:tavLst>
                                    </p:anim>
                                    <p:set>
                                      <p:cBhvr>
                                        <p:cTn id="60" dur="1" fill="hold">
                                          <p:stCondLst>
                                            <p:cond delay="499"/>
                                          </p:stCondLst>
                                        </p:cTn>
                                        <p:tgtEl>
                                          <p:spTgt spid="21"/>
                                        </p:tgtEl>
                                        <p:attrNameLst>
                                          <p:attrName>style.visibility</p:attrName>
                                        </p:attrNameLst>
                                      </p:cBhvr>
                                      <p:to>
                                        <p:strVal val="hidden"/>
                                      </p:to>
                                    </p:set>
                                  </p:childTnLst>
                                </p:cTn>
                              </p:par>
                              <p:par>
                                <p:cTn id="61" presetID="2" presetClass="entr" presetSubtype="1" decel="100000" fill="hold" grpId="0" nodeType="withEffect">
                                  <p:stCondLst>
                                    <p:cond delay="140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0-#ppt_h/2"/>
                                          </p:val>
                                        </p:tav>
                                        <p:tav tm="100000">
                                          <p:val>
                                            <p:strVal val="#ppt_y"/>
                                          </p:val>
                                        </p:tav>
                                      </p:tavLst>
                                    </p:anim>
                                  </p:childTnLst>
                                </p:cTn>
                              </p:par>
                              <p:par>
                                <p:cTn id="65" presetID="2" presetClass="exit" presetSubtype="4" accel="100000" fill="hold" grpId="1" nodeType="withEffect">
                                  <p:stCondLst>
                                    <p:cond delay="2100"/>
                                  </p:stCondLst>
                                  <p:childTnLst>
                                    <p:anim calcmode="lin" valueType="num">
                                      <p:cBhvr additive="base">
                                        <p:cTn id="66" dur="500"/>
                                        <p:tgtEl>
                                          <p:spTgt spid="22"/>
                                        </p:tgtEl>
                                        <p:attrNameLst>
                                          <p:attrName>ppt_x</p:attrName>
                                        </p:attrNameLst>
                                      </p:cBhvr>
                                      <p:tavLst>
                                        <p:tav tm="0">
                                          <p:val>
                                            <p:strVal val="ppt_x"/>
                                          </p:val>
                                        </p:tav>
                                        <p:tav tm="100000">
                                          <p:val>
                                            <p:strVal val="ppt_x"/>
                                          </p:val>
                                        </p:tav>
                                      </p:tavLst>
                                    </p:anim>
                                    <p:anim calcmode="lin" valueType="num">
                                      <p:cBhvr additive="base">
                                        <p:cTn id="67" dur="500"/>
                                        <p:tgtEl>
                                          <p:spTgt spid="22"/>
                                        </p:tgtEl>
                                        <p:attrNameLst>
                                          <p:attrName>ppt_y</p:attrName>
                                        </p:attrNameLst>
                                      </p:cBhvr>
                                      <p:tavLst>
                                        <p:tav tm="0">
                                          <p:val>
                                            <p:strVal val="ppt_y"/>
                                          </p:val>
                                        </p:tav>
                                        <p:tav tm="100000">
                                          <p:val>
                                            <p:strVal val="1+ppt_h/2"/>
                                          </p:val>
                                        </p:tav>
                                      </p:tavLst>
                                    </p:anim>
                                    <p:set>
                                      <p:cBhvr>
                                        <p:cTn id="68" dur="1" fill="hold">
                                          <p:stCondLst>
                                            <p:cond delay="499"/>
                                          </p:stCondLst>
                                        </p:cTn>
                                        <p:tgtEl>
                                          <p:spTgt spid="22"/>
                                        </p:tgtEl>
                                        <p:attrNameLst>
                                          <p:attrName>style.visibility</p:attrName>
                                        </p:attrNameLst>
                                      </p:cBhvr>
                                      <p:to>
                                        <p:strVal val="hidden"/>
                                      </p:to>
                                    </p:set>
                                  </p:childTnLst>
                                </p:cTn>
                              </p:par>
                              <p:par>
                                <p:cTn id="69" presetID="1" presetClass="emph" presetSubtype="2" accel="100000" fill="hold" nodeType="withEffect">
                                  <p:stCondLst>
                                    <p:cond delay="0"/>
                                  </p:stCondLst>
                                  <p:childTnLst>
                                    <p:animClr clrSpc="rgb" dir="cw">
                                      <p:cBhvr>
                                        <p:cTn id="70" dur="250" fill="hold"/>
                                        <p:tgtEl>
                                          <p:spTgt spid="15"/>
                                        </p:tgtEl>
                                        <p:attrNameLst>
                                          <p:attrName>fillcolor</p:attrName>
                                        </p:attrNameLst>
                                      </p:cBhvr>
                                      <p:to>
                                        <a:schemeClr val="tx1"/>
                                      </p:to>
                                    </p:animClr>
                                    <p:set>
                                      <p:cBhvr>
                                        <p:cTn id="71" dur="250" fill="hold"/>
                                        <p:tgtEl>
                                          <p:spTgt spid="15"/>
                                        </p:tgtEl>
                                        <p:attrNameLst>
                                          <p:attrName>fill.type</p:attrName>
                                        </p:attrNameLst>
                                      </p:cBhvr>
                                      <p:to>
                                        <p:strVal val="solid"/>
                                      </p:to>
                                    </p:set>
                                    <p:set>
                                      <p:cBhvr>
                                        <p:cTn id="72" dur="250" fill="hold"/>
                                        <p:tgtEl>
                                          <p:spTgt spid="15"/>
                                        </p:tgtEl>
                                        <p:attrNameLst>
                                          <p:attrName>fill.on</p:attrName>
                                        </p:attrNameLst>
                                      </p:cBhvr>
                                      <p:to>
                                        <p:strVal val="true"/>
                                      </p:to>
                                    </p:set>
                                  </p:childTnLst>
                                </p:cTn>
                              </p:par>
                              <p:par>
                                <p:cTn id="73" presetID="1" presetClass="emph" presetSubtype="2" accel="100000" fill="hold" nodeType="withEffect">
                                  <p:stCondLst>
                                    <p:cond delay="0"/>
                                  </p:stCondLst>
                                  <p:childTnLst>
                                    <p:animClr clrSpc="rgb" dir="cw">
                                      <p:cBhvr>
                                        <p:cTn id="74" dur="250" fill="hold"/>
                                        <p:tgtEl>
                                          <p:spTgt spid="16"/>
                                        </p:tgtEl>
                                        <p:attrNameLst>
                                          <p:attrName>fillcolor</p:attrName>
                                        </p:attrNameLst>
                                      </p:cBhvr>
                                      <p:to>
                                        <a:schemeClr val="tx1"/>
                                      </p:to>
                                    </p:animClr>
                                    <p:set>
                                      <p:cBhvr>
                                        <p:cTn id="75" dur="250" fill="hold"/>
                                        <p:tgtEl>
                                          <p:spTgt spid="16"/>
                                        </p:tgtEl>
                                        <p:attrNameLst>
                                          <p:attrName>fill.type</p:attrName>
                                        </p:attrNameLst>
                                      </p:cBhvr>
                                      <p:to>
                                        <p:strVal val="solid"/>
                                      </p:to>
                                    </p:set>
                                    <p:set>
                                      <p:cBhvr>
                                        <p:cTn id="76" dur="250" fill="hold"/>
                                        <p:tgtEl>
                                          <p:spTgt spid="16"/>
                                        </p:tgtEl>
                                        <p:attrNameLst>
                                          <p:attrName>fill.on</p:attrName>
                                        </p:attrNameLst>
                                      </p:cBhvr>
                                      <p:to>
                                        <p:strVal val="true"/>
                                      </p:to>
                                    </p:set>
                                  </p:childTnLst>
                                </p:cTn>
                              </p:par>
                              <p:par>
                                <p:cTn id="77" presetID="1" presetClass="emph" presetSubtype="2" accel="100000" fill="hold" nodeType="withEffect">
                                  <p:stCondLst>
                                    <p:cond delay="0"/>
                                  </p:stCondLst>
                                  <p:childTnLst>
                                    <p:animClr clrSpc="rgb" dir="cw">
                                      <p:cBhvr>
                                        <p:cTn id="78" dur="250" fill="hold"/>
                                        <p:tgtEl>
                                          <p:spTgt spid="17"/>
                                        </p:tgtEl>
                                        <p:attrNameLst>
                                          <p:attrName>fillcolor</p:attrName>
                                        </p:attrNameLst>
                                      </p:cBhvr>
                                      <p:to>
                                        <a:schemeClr val="tx1"/>
                                      </p:to>
                                    </p:animClr>
                                    <p:set>
                                      <p:cBhvr>
                                        <p:cTn id="79" dur="250" fill="hold"/>
                                        <p:tgtEl>
                                          <p:spTgt spid="17"/>
                                        </p:tgtEl>
                                        <p:attrNameLst>
                                          <p:attrName>fill.type</p:attrName>
                                        </p:attrNameLst>
                                      </p:cBhvr>
                                      <p:to>
                                        <p:strVal val="solid"/>
                                      </p:to>
                                    </p:set>
                                    <p:set>
                                      <p:cBhvr>
                                        <p:cTn id="80" dur="250" fill="hold"/>
                                        <p:tgtEl>
                                          <p:spTgt spid="17"/>
                                        </p:tgtEl>
                                        <p:attrNameLst>
                                          <p:attrName>fill.on</p:attrName>
                                        </p:attrNameLst>
                                      </p:cBhvr>
                                      <p:to>
                                        <p:strVal val="true"/>
                                      </p:to>
                                    </p:set>
                                  </p:childTnLst>
                                </p:cTn>
                              </p:par>
                              <p:par>
                                <p:cTn id="81" presetID="1" presetClass="emph" presetSubtype="2" accel="100000" fill="hold" nodeType="withEffect">
                                  <p:stCondLst>
                                    <p:cond delay="0"/>
                                  </p:stCondLst>
                                  <p:childTnLst>
                                    <p:animClr clrSpc="rgb" dir="cw">
                                      <p:cBhvr>
                                        <p:cTn id="82" dur="250" fill="hold"/>
                                        <p:tgtEl>
                                          <p:spTgt spid="18"/>
                                        </p:tgtEl>
                                        <p:attrNameLst>
                                          <p:attrName>fillcolor</p:attrName>
                                        </p:attrNameLst>
                                      </p:cBhvr>
                                      <p:to>
                                        <a:schemeClr val="tx1"/>
                                      </p:to>
                                    </p:animClr>
                                    <p:set>
                                      <p:cBhvr>
                                        <p:cTn id="83" dur="250" fill="hold"/>
                                        <p:tgtEl>
                                          <p:spTgt spid="18"/>
                                        </p:tgtEl>
                                        <p:attrNameLst>
                                          <p:attrName>fill.type</p:attrName>
                                        </p:attrNameLst>
                                      </p:cBhvr>
                                      <p:to>
                                        <p:strVal val="solid"/>
                                      </p:to>
                                    </p:set>
                                    <p:set>
                                      <p:cBhvr>
                                        <p:cTn id="84" dur="250" fill="hold"/>
                                        <p:tgtEl>
                                          <p:spTgt spid="18"/>
                                        </p:tgtEl>
                                        <p:attrNameLst>
                                          <p:attrName>fill.on</p:attrName>
                                        </p:attrNameLst>
                                      </p:cBhvr>
                                      <p:to>
                                        <p:strVal val="true"/>
                                      </p:to>
                                    </p:set>
                                  </p:childTnLst>
                                </p:cTn>
                              </p:par>
                              <p:par>
                                <p:cTn id="85" presetID="1" presetClass="emph" presetSubtype="2" accel="100000" fill="hold" nodeType="withEffect">
                                  <p:stCondLst>
                                    <p:cond delay="0"/>
                                  </p:stCondLst>
                                  <p:childTnLst>
                                    <p:animClr clrSpc="rgb" dir="cw">
                                      <p:cBhvr>
                                        <p:cTn id="86" dur="250" fill="hold"/>
                                        <p:tgtEl>
                                          <p:spTgt spid="19"/>
                                        </p:tgtEl>
                                        <p:attrNameLst>
                                          <p:attrName>fillcolor</p:attrName>
                                        </p:attrNameLst>
                                      </p:cBhvr>
                                      <p:to>
                                        <a:schemeClr val="tx1"/>
                                      </p:to>
                                    </p:animClr>
                                    <p:set>
                                      <p:cBhvr>
                                        <p:cTn id="87" dur="250" fill="hold"/>
                                        <p:tgtEl>
                                          <p:spTgt spid="19"/>
                                        </p:tgtEl>
                                        <p:attrNameLst>
                                          <p:attrName>fill.type</p:attrName>
                                        </p:attrNameLst>
                                      </p:cBhvr>
                                      <p:to>
                                        <p:strVal val="solid"/>
                                      </p:to>
                                    </p:set>
                                    <p:set>
                                      <p:cBhvr>
                                        <p:cTn id="88" dur="250" fill="hold"/>
                                        <p:tgtEl>
                                          <p:spTgt spid="19"/>
                                        </p:tgtEl>
                                        <p:attrNameLst>
                                          <p:attrName>fill.on</p:attrName>
                                        </p:attrNameLst>
                                      </p:cBhvr>
                                      <p:to>
                                        <p:strVal val="true"/>
                                      </p:to>
                                    </p:set>
                                  </p:childTnLst>
                                </p:cTn>
                              </p:par>
                              <p:par>
                                <p:cTn id="89" presetID="1" presetClass="emph" presetSubtype="2" accel="100000" fill="hold" nodeType="withEffect">
                                  <p:stCondLst>
                                    <p:cond delay="0"/>
                                  </p:stCondLst>
                                  <p:childTnLst>
                                    <p:animClr clrSpc="rgb" dir="cw">
                                      <p:cBhvr>
                                        <p:cTn id="90" dur="250" fill="hold"/>
                                        <p:tgtEl>
                                          <p:spTgt spid="20"/>
                                        </p:tgtEl>
                                        <p:attrNameLst>
                                          <p:attrName>fillcolor</p:attrName>
                                        </p:attrNameLst>
                                      </p:cBhvr>
                                      <p:to>
                                        <a:schemeClr val="tx1"/>
                                      </p:to>
                                    </p:animClr>
                                    <p:set>
                                      <p:cBhvr>
                                        <p:cTn id="91" dur="250" fill="hold"/>
                                        <p:tgtEl>
                                          <p:spTgt spid="20"/>
                                        </p:tgtEl>
                                        <p:attrNameLst>
                                          <p:attrName>fill.type</p:attrName>
                                        </p:attrNameLst>
                                      </p:cBhvr>
                                      <p:to>
                                        <p:strVal val="solid"/>
                                      </p:to>
                                    </p:set>
                                    <p:set>
                                      <p:cBhvr>
                                        <p:cTn id="92" dur="250" fill="hold"/>
                                        <p:tgtEl>
                                          <p:spTgt spid="20"/>
                                        </p:tgtEl>
                                        <p:attrNameLst>
                                          <p:attrName>fill.on</p:attrName>
                                        </p:attrNameLst>
                                      </p:cBhvr>
                                      <p:to>
                                        <p:strVal val="true"/>
                                      </p:to>
                                    </p:set>
                                  </p:childTnLst>
                                </p:cTn>
                              </p:par>
                              <p:par>
                                <p:cTn id="93" presetID="1" presetClass="emph" presetSubtype="2" accel="100000" fill="hold" nodeType="withEffect">
                                  <p:stCondLst>
                                    <p:cond delay="0"/>
                                  </p:stCondLst>
                                  <p:childTnLst>
                                    <p:animClr clrSpc="rgb" dir="cw">
                                      <p:cBhvr>
                                        <p:cTn id="94" dur="250" fill="hold"/>
                                        <p:tgtEl>
                                          <p:spTgt spid="21"/>
                                        </p:tgtEl>
                                        <p:attrNameLst>
                                          <p:attrName>fillcolor</p:attrName>
                                        </p:attrNameLst>
                                      </p:cBhvr>
                                      <p:to>
                                        <a:schemeClr val="tx1"/>
                                      </p:to>
                                    </p:animClr>
                                    <p:set>
                                      <p:cBhvr>
                                        <p:cTn id="95" dur="250" fill="hold"/>
                                        <p:tgtEl>
                                          <p:spTgt spid="21"/>
                                        </p:tgtEl>
                                        <p:attrNameLst>
                                          <p:attrName>fill.type</p:attrName>
                                        </p:attrNameLst>
                                      </p:cBhvr>
                                      <p:to>
                                        <p:strVal val="solid"/>
                                      </p:to>
                                    </p:set>
                                    <p:set>
                                      <p:cBhvr>
                                        <p:cTn id="96" dur="250" fill="hold"/>
                                        <p:tgtEl>
                                          <p:spTgt spid="21"/>
                                        </p:tgtEl>
                                        <p:attrNameLst>
                                          <p:attrName>fill.on</p:attrName>
                                        </p:attrNameLst>
                                      </p:cBhvr>
                                      <p:to>
                                        <p:strVal val="true"/>
                                      </p:to>
                                    </p:set>
                                  </p:childTnLst>
                                </p:cTn>
                              </p:par>
                              <p:par>
                                <p:cTn id="97" presetID="1" presetClass="emph" presetSubtype="2" accel="100000" fill="hold" nodeType="withEffect">
                                  <p:stCondLst>
                                    <p:cond delay="0"/>
                                  </p:stCondLst>
                                  <p:childTnLst>
                                    <p:animClr clrSpc="rgb" dir="cw">
                                      <p:cBhvr>
                                        <p:cTn id="98" dur="250" fill="hold"/>
                                        <p:tgtEl>
                                          <p:spTgt spid="22"/>
                                        </p:tgtEl>
                                        <p:attrNameLst>
                                          <p:attrName>fillcolor</p:attrName>
                                        </p:attrNameLst>
                                      </p:cBhvr>
                                      <p:to>
                                        <a:schemeClr val="tx1"/>
                                      </p:to>
                                    </p:animClr>
                                    <p:set>
                                      <p:cBhvr>
                                        <p:cTn id="99" dur="250" fill="hold"/>
                                        <p:tgtEl>
                                          <p:spTgt spid="22"/>
                                        </p:tgtEl>
                                        <p:attrNameLst>
                                          <p:attrName>fill.type</p:attrName>
                                        </p:attrNameLst>
                                      </p:cBhvr>
                                      <p:to>
                                        <p:strVal val="solid"/>
                                      </p:to>
                                    </p:set>
                                    <p:set>
                                      <p:cBhvr>
                                        <p:cTn id="100" dur="25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txStyles>
    <p:titleStyle>
      <a:lvl1pPr algn="l" defTabSz="914400" rtl="0" eaLnBrk="1" latinLnBrk="0" hangingPunct="1">
        <a:lnSpc>
          <a:spcPct val="100000"/>
        </a:lnSpc>
        <a:spcBef>
          <a:spcPct val="0"/>
        </a:spcBef>
        <a:buNone/>
        <a:defRPr sz="4000" kern="1200">
          <a:solidFill>
            <a:srgbClr val="004C96"/>
          </a:solidFill>
          <a:latin typeface="+mj-lt"/>
          <a:ea typeface="+mj-ea"/>
          <a:cs typeface="+mj-cs"/>
        </a:defRPr>
      </a:lvl1pPr>
    </p:titleStyle>
    <p:bodyStyle>
      <a:lvl1pPr marL="0" indent="0" algn="l" defTabSz="914400" rtl="0" eaLnBrk="1" latinLnBrk="0" hangingPunct="1">
        <a:lnSpc>
          <a:spcPct val="120000"/>
        </a:lnSpc>
        <a:spcBef>
          <a:spcPts val="600"/>
        </a:spcBef>
        <a:buFontTx/>
        <a:buNone/>
        <a:defRPr sz="2400" kern="1200">
          <a:solidFill>
            <a:srgbClr val="222222"/>
          </a:solidFill>
          <a:latin typeface="+mn-lt"/>
          <a:ea typeface="+mn-ea"/>
          <a:cs typeface="+mn-cs"/>
        </a:defRPr>
      </a:lvl1pPr>
      <a:lvl2pPr marL="0" indent="0" algn="l" defTabSz="914400" rtl="0" eaLnBrk="1" latinLnBrk="0" hangingPunct="1">
        <a:lnSpc>
          <a:spcPct val="120000"/>
        </a:lnSpc>
        <a:spcBef>
          <a:spcPts val="500"/>
        </a:spcBef>
        <a:buFontTx/>
        <a:buNone/>
        <a:defRPr sz="2000" kern="1200">
          <a:solidFill>
            <a:srgbClr val="222222"/>
          </a:solidFill>
          <a:latin typeface="+mn-lt"/>
          <a:ea typeface="+mn-ea"/>
          <a:cs typeface="+mn-cs"/>
        </a:defRPr>
      </a:lvl2pPr>
      <a:lvl3pPr marL="0" indent="0" algn="l" defTabSz="914400" rtl="0" eaLnBrk="1" latinLnBrk="0" hangingPunct="1">
        <a:lnSpc>
          <a:spcPct val="120000"/>
        </a:lnSpc>
        <a:spcBef>
          <a:spcPts val="500"/>
        </a:spcBef>
        <a:buFontTx/>
        <a:buNone/>
        <a:defRPr sz="1800" kern="1200">
          <a:solidFill>
            <a:srgbClr val="222222"/>
          </a:solidFill>
          <a:latin typeface="+mn-lt"/>
          <a:ea typeface="+mn-ea"/>
          <a:cs typeface="+mn-cs"/>
        </a:defRPr>
      </a:lvl3pPr>
      <a:lvl4pPr marL="0" indent="0" algn="l" defTabSz="914400" rtl="0" eaLnBrk="1" latinLnBrk="0" hangingPunct="1">
        <a:lnSpc>
          <a:spcPct val="120000"/>
        </a:lnSpc>
        <a:spcBef>
          <a:spcPts val="500"/>
        </a:spcBef>
        <a:buFontTx/>
        <a:buNone/>
        <a:defRPr sz="1400" kern="1200">
          <a:solidFill>
            <a:srgbClr val="222222"/>
          </a:solidFill>
          <a:latin typeface="+mn-lt"/>
          <a:ea typeface="+mn-ea"/>
          <a:cs typeface="+mn-cs"/>
        </a:defRPr>
      </a:lvl4pPr>
      <a:lvl5pPr marL="0" indent="0" algn="l" defTabSz="914400" rtl="0" eaLnBrk="1" latinLnBrk="0" hangingPunct="1">
        <a:lnSpc>
          <a:spcPct val="120000"/>
        </a:lnSpc>
        <a:spcBef>
          <a:spcPts val="500"/>
        </a:spcBef>
        <a:buFontTx/>
        <a:buNone/>
        <a:defRPr sz="1200" kern="1200">
          <a:solidFill>
            <a:srgbClr val="22222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prilohy"/><Relationship Id="rId2" Type="http://schemas.openxmlformats.org/officeDocument/2006/relationships/hyperlink" Target="#prilohaPpZ"/><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www.opii.gov.sk/" TargetMode="External"/><Relationship Id="rId2" Type="http://schemas.openxmlformats.org/officeDocument/2006/relationships/hyperlink" Target="https://www.mirri.gov.sk/" TargetMode="External"/><Relationship Id="rId1" Type="http://schemas.openxmlformats.org/officeDocument/2006/relationships/slideLayout" Target="../slideLayouts/slideLayout19.xml"/><Relationship Id="rId4" Type="http://schemas.openxmlformats.org/officeDocument/2006/relationships/hyperlink" Target="mailto:opii@opii.gov.s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mirri.gov.sk/" TargetMode="External"/><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hyperlink" Target="mailto:po7opii@mirri.gov.s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www.mirri.gov.sk/projekty/projekty-esif/operacny-program-integrovana-infrastruktura/prioritna-os-7-informacna-spolocnost/metodicke-dokumenty/prirucky/" TargetMode="External"/><Relationship Id="rId2" Type="http://schemas.openxmlformats.org/officeDocument/2006/relationships/hyperlink" Target="https://www.mirri.gov.sk/projekty/projekty-esif/operacny-program-integrovana-infrastruktura/prioritna-os-7-informacna-spolocnost/vyzvania-a-vyzvy/vyzvaopii-2022_7_23-dop/index.html" TargetMode="External"/><Relationship Id="rId1" Type="http://schemas.openxmlformats.org/officeDocument/2006/relationships/slideLayout" Target="../slideLayouts/slideLayout17.xml"/><Relationship Id="rId4" Type="http://schemas.openxmlformats.org/officeDocument/2006/relationships/hyperlink" Target="#prilohaPpZ"/></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metais.vicepremier.gov.sk/"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hyperlink" Target="https://www.mirri.gov.sk/sekcie/informatizacia/riadenie-kvality-qa/riadenie-kvality-qa/" TargetMode="External"/><Relationship Id="rId4" Type="http://schemas.openxmlformats.org/officeDocument/2006/relationships/hyperlink" Target="mailto:allopk@vicepremier.gov.s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mirri.gov.sk/projekty/projekty-esif/operacny-program-integrovana-infrastruktura/prioritna-os-7-informacna-spolocnost/metodicke-dokumenty/hodnotiace-kriteria-op-ii/index.html" TargetMode="External"/><Relationship Id="rId2" Type="http://schemas.openxmlformats.org/officeDocument/2006/relationships/hyperlink" Target="#prilohy"/><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3843D2D-6F11-410F-A1D2-FED0757E469A}"/>
              </a:ext>
            </a:extLst>
          </p:cNvPr>
          <p:cNvSpPr>
            <a:spLocks noGrp="1"/>
          </p:cNvSpPr>
          <p:nvPr>
            <p:ph type="body" idx="1"/>
          </p:nvPr>
        </p:nvSpPr>
        <p:spPr>
          <a:xfrm>
            <a:off x="3229900" y="1972222"/>
            <a:ext cx="6222793" cy="1345096"/>
          </a:xfrm>
        </p:spPr>
        <p:txBody>
          <a:bodyPr>
            <a:noAutofit/>
          </a:bodyPr>
          <a:lstStyle/>
          <a:p>
            <a:r>
              <a:rPr lang="fr-FR" sz="5000" b="1" dirty="0" smtClean="0">
                <a:effectLst>
                  <a:outerShdw blurRad="38100" dist="38100" dir="2700000" algn="tl">
                    <a:srgbClr val="000000">
                      <a:alpha val="43137"/>
                    </a:srgbClr>
                  </a:outerShdw>
                </a:effectLst>
              </a:rPr>
              <a:t>Modern</a:t>
            </a:r>
            <a:r>
              <a:rPr lang="sk-SK" sz="5000" b="1" dirty="0" err="1" smtClean="0">
                <a:effectLst>
                  <a:outerShdw blurRad="38100" dist="38100" dir="2700000" algn="tl">
                    <a:srgbClr val="000000">
                      <a:alpha val="43137"/>
                    </a:srgbClr>
                  </a:outerShdw>
                </a:effectLst>
              </a:rPr>
              <a:t>izácia</a:t>
            </a:r>
            <a:r>
              <a:rPr lang="sk-SK" sz="5000" b="1" dirty="0" smtClean="0">
                <a:effectLst>
                  <a:outerShdw blurRad="38100" dist="38100" dir="2700000" algn="tl">
                    <a:srgbClr val="000000">
                      <a:alpha val="43137"/>
                    </a:srgbClr>
                  </a:outerShdw>
                </a:effectLst>
              </a:rPr>
              <a:t> informačných systémov </a:t>
            </a:r>
          </a:p>
          <a:p>
            <a:r>
              <a:rPr lang="fr-FR" sz="2500" b="1" dirty="0" smtClean="0">
                <a:effectLst>
                  <a:outerShdw blurRad="38100" dist="38100" dir="2700000" algn="tl">
                    <a:srgbClr val="000000">
                      <a:alpha val="43137"/>
                    </a:srgbClr>
                  </a:outerShdw>
                </a:effectLst>
              </a:rPr>
              <a:t>č</a:t>
            </a:r>
            <a:r>
              <a:rPr lang="fr-FR" sz="2500" b="1" dirty="0">
                <a:effectLst>
                  <a:outerShdw blurRad="38100" dist="38100" dir="2700000" algn="tl">
                    <a:srgbClr val="000000">
                      <a:alpha val="43137"/>
                    </a:srgbClr>
                  </a:outerShdw>
                </a:effectLst>
              </a:rPr>
              <a:t>. </a:t>
            </a:r>
            <a:r>
              <a:rPr lang="fr-FR" sz="2500" b="1" dirty="0" smtClean="0">
                <a:effectLst>
                  <a:outerShdw blurRad="38100" dist="38100" dir="2700000" algn="tl">
                    <a:srgbClr val="000000">
                      <a:alpha val="43137"/>
                    </a:srgbClr>
                  </a:outerShdw>
                </a:effectLst>
              </a:rPr>
              <a:t>OPII-202</a:t>
            </a:r>
            <a:r>
              <a:rPr lang="sk-SK" sz="2500" b="1" dirty="0" smtClean="0">
                <a:effectLst>
                  <a:outerShdw blurRad="38100" dist="38100" dir="2700000" algn="tl">
                    <a:srgbClr val="000000">
                      <a:alpha val="43137"/>
                    </a:srgbClr>
                  </a:outerShdw>
                </a:effectLst>
              </a:rPr>
              <a:t>2</a:t>
            </a:r>
            <a:r>
              <a:rPr lang="fr-FR" sz="2500" b="1" dirty="0" smtClean="0">
                <a:effectLst>
                  <a:outerShdw blurRad="38100" dist="38100" dir="2700000" algn="tl">
                    <a:srgbClr val="000000">
                      <a:alpha val="43137"/>
                    </a:srgbClr>
                  </a:outerShdw>
                </a:effectLst>
              </a:rPr>
              <a:t>/7/</a:t>
            </a:r>
            <a:r>
              <a:rPr lang="sk-SK" sz="2500" b="1" dirty="0" smtClean="0">
                <a:effectLst>
                  <a:outerShdw blurRad="38100" dist="38100" dir="2700000" algn="tl">
                    <a:srgbClr val="000000">
                      <a:alpha val="43137"/>
                    </a:srgbClr>
                  </a:outerShdw>
                </a:effectLst>
              </a:rPr>
              <a:t>23</a:t>
            </a:r>
            <a:r>
              <a:rPr lang="fr-FR" sz="2500" b="1" dirty="0" smtClean="0">
                <a:effectLst>
                  <a:outerShdw blurRad="38100" dist="38100" dir="2700000" algn="tl">
                    <a:srgbClr val="000000">
                      <a:alpha val="43137"/>
                    </a:srgbClr>
                  </a:outerShdw>
                </a:effectLst>
              </a:rPr>
              <a:t>-DOP</a:t>
            </a:r>
            <a:r>
              <a:rPr lang="sk-SK" sz="2500" b="1" dirty="0" smtClean="0"/>
              <a:t> </a:t>
            </a:r>
          </a:p>
        </p:txBody>
      </p:sp>
      <p:sp>
        <p:nvSpPr>
          <p:cNvPr id="4" name="Zástupný text 3">
            <a:extLst>
              <a:ext uri="{FF2B5EF4-FFF2-40B4-BE49-F238E27FC236}">
                <a16:creationId xmlns:a16="http://schemas.microsoft.com/office/drawing/2014/main" id="{1DEEF92A-D1A4-4B09-B719-967F372559F9}"/>
              </a:ext>
            </a:extLst>
          </p:cNvPr>
          <p:cNvSpPr>
            <a:spLocks noGrp="1"/>
          </p:cNvSpPr>
          <p:nvPr>
            <p:ph type="body" sz="quarter" idx="12"/>
          </p:nvPr>
        </p:nvSpPr>
        <p:spPr/>
        <p:txBody>
          <a:bodyPr>
            <a:noAutofit/>
          </a:bodyPr>
          <a:lstStyle/>
          <a:p>
            <a:r>
              <a:rPr lang="sk-SK" sz="2000" b="1" dirty="0" smtClean="0">
                <a:solidFill>
                  <a:srgbClr val="004C96"/>
                </a:solidFill>
                <a:latin typeface="+mj-lt"/>
              </a:rPr>
              <a:t>August 2022</a:t>
            </a:r>
            <a:endParaRPr lang="sk-SK" sz="2000" b="1" dirty="0">
              <a:solidFill>
                <a:srgbClr val="004C96"/>
              </a:solidFill>
              <a:latin typeface="+mj-lt"/>
            </a:endParaRPr>
          </a:p>
        </p:txBody>
      </p:sp>
    </p:spTree>
    <p:extLst>
      <p:ext uri="{BB962C8B-B14F-4D97-AF65-F5344CB8AC3E}">
        <p14:creationId xmlns:p14="http://schemas.microsoft.com/office/powerpoint/2010/main" val="2227785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text 2"/>
          <p:cNvSpPr>
            <a:spLocks noGrp="1"/>
          </p:cNvSpPr>
          <p:nvPr>
            <p:ph type="body" sz="quarter" idx="26"/>
          </p:nvPr>
        </p:nvSpPr>
        <p:spPr>
          <a:xfrm>
            <a:off x="868218" y="2599065"/>
            <a:ext cx="10261599" cy="4998291"/>
          </a:xfrm>
        </p:spPr>
        <p:txBody>
          <a:bodyPr/>
          <a:lstStyle/>
          <a:p>
            <a:pPr algn="just"/>
            <a:r>
              <a:rPr lang="sk-SK" sz="1700" b="1" dirty="0">
                <a:solidFill>
                  <a:srgbClr val="FF0000"/>
                </a:solidFill>
              </a:rPr>
              <a:t>Podmienka poskytnutia príspevku č. </a:t>
            </a:r>
            <a:r>
              <a:rPr lang="sk-SK" sz="1700" b="1" dirty="0" smtClean="0">
                <a:solidFill>
                  <a:srgbClr val="FF0000"/>
                </a:solidFill>
              </a:rPr>
              <a:t>17 </a:t>
            </a:r>
            <a:r>
              <a:rPr lang="sk-SK" sz="1700" b="1" dirty="0">
                <a:solidFill>
                  <a:srgbClr val="FF0000"/>
                </a:solidFill>
              </a:rPr>
              <a:t>- Podmienka povinného definovania merateľných ukazovateľov </a:t>
            </a:r>
            <a:r>
              <a:rPr lang="sk-SK" sz="1700" b="1" dirty="0" smtClean="0">
                <a:solidFill>
                  <a:srgbClr val="FF0000"/>
                </a:solidFill>
              </a:rPr>
              <a:t>projektu</a:t>
            </a:r>
          </a:p>
          <a:p>
            <a:r>
              <a:rPr lang="sk-SK" sz="1700" b="1" dirty="0">
                <a:solidFill>
                  <a:srgbClr val="004C96"/>
                </a:solidFill>
              </a:rPr>
              <a:t>Oprávneným merateľným projektovým ukazovateľom je:</a:t>
            </a:r>
          </a:p>
          <a:p>
            <a:r>
              <a:rPr lang="sk-SK" sz="1700" b="1" dirty="0" smtClean="0"/>
              <a:t>P0224 </a:t>
            </a:r>
            <a:r>
              <a:rPr lang="sk-SK" sz="1700" b="1" dirty="0"/>
              <a:t>Počet nových optimalizovaných úsekov verejnej </a:t>
            </a:r>
            <a:r>
              <a:rPr lang="sk-SK" sz="1700" b="1" dirty="0" smtClean="0"/>
              <a:t>správy</a:t>
            </a:r>
            <a:endParaRPr lang="sk-SK" sz="1700" b="1" dirty="0"/>
          </a:p>
          <a:p>
            <a:pPr algn="just"/>
            <a:r>
              <a:rPr lang="sk-SK" sz="1700" dirty="0"/>
              <a:t>Ukazovateľ vyjadruje počet úsekov verejnej správy, ktoré boli štandardizované pre efektívne vybavenie životných situácií a implementované do spoločnej platformy pre riešenie elektronických úloh ako </a:t>
            </a:r>
            <a:r>
              <a:rPr lang="sk-SK" sz="1700" dirty="0" err="1"/>
              <a:t>back</a:t>
            </a:r>
            <a:r>
              <a:rPr lang="sk-SK" sz="1700" dirty="0"/>
              <a:t>-endu obsluhy (elektronickej na portáli alebo osobnej na klientskom mieste).</a:t>
            </a:r>
          </a:p>
          <a:p>
            <a:r>
              <a:rPr lang="sk-SK" sz="1700" b="1" dirty="0" smtClean="0"/>
              <a:t>Východisková hodnota merateľného ukazovateľa projektu vždy „0“. </a:t>
            </a:r>
          </a:p>
          <a:p>
            <a:r>
              <a:rPr lang="sk-SK" sz="1700" dirty="0" smtClean="0"/>
              <a:t>Bližšie informácie k spôsobu zadávania merateľných ukazovateľov v rámci Žiadosti o NFP sú uvedené v kapitole E.2.1 Príručky pre žiadateľa PO7 OPII – DOP (Príloha č. 2 výzvy).</a:t>
            </a:r>
          </a:p>
          <a:p>
            <a:endParaRPr lang="sk-SK" sz="1700" b="1" dirty="0">
              <a:solidFill>
                <a:srgbClr val="004C96"/>
              </a:solidFill>
            </a:endParaRPr>
          </a:p>
          <a:p>
            <a:endParaRPr lang="sk-SK" sz="1700" b="1" dirty="0">
              <a:solidFill>
                <a:srgbClr val="004C96"/>
              </a:solidFill>
            </a:endParaRPr>
          </a:p>
          <a:p>
            <a:endParaRPr lang="sk-SK" sz="1700" b="1" dirty="0">
              <a:solidFill>
                <a:srgbClr val="004C96"/>
              </a:solidFill>
            </a:endParaRPr>
          </a:p>
        </p:txBody>
      </p:sp>
      <p:sp>
        <p:nvSpPr>
          <p:cNvPr id="4" name="Nadpis 1"/>
          <p:cNvSpPr>
            <a:spLocks noGrp="1"/>
          </p:cNvSpPr>
          <p:nvPr>
            <p:ph type="title"/>
          </p:nvPr>
        </p:nvSpPr>
        <p:spPr>
          <a:xfrm>
            <a:off x="1799617" y="692727"/>
            <a:ext cx="8569881" cy="1145309"/>
          </a:xfrm>
        </p:spPr>
        <p:txBody>
          <a:bodyPr>
            <a:normAutofit fontScale="90000"/>
          </a:bodyPr>
          <a:lstStyle/>
          <a:p>
            <a:r>
              <a:rPr lang="sk-SK" b="1" dirty="0" smtClean="0"/>
              <a:t>Vybrané podmienky </a:t>
            </a:r>
            <a:r>
              <a:rPr lang="sk-SK" b="1" dirty="0"/>
              <a:t>poskytnutia </a:t>
            </a:r>
            <a:r>
              <a:rPr lang="sk-SK" b="1" dirty="0" smtClean="0"/>
              <a:t>príspevku</a:t>
            </a:r>
            <a:r>
              <a:rPr lang="sk-SK" dirty="0" smtClean="0"/>
              <a:t/>
            </a:r>
            <a:br>
              <a:rPr lang="sk-SK" dirty="0" smtClean="0"/>
            </a:br>
            <a:r>
              <a:rPr lang="sk-SK" sz="2800" b="1" dirty="0" smtClean="0"/>
              <a:t>Oprávnenosť aktivít realizácie projektu</a:t>
            </a:r>
            <a:br>
              <a:rPr lang="sk-SK" sz="2800" b="1" dirty="0" smtClean="0"/>
            </a:br>
            <a:endParaRPr lang="sk-SK" sz="2800" b="1" dirty="0"/>
          </a:p>
        </p:txBody>
      </p:sp>
    </p:spTree>
    <p:extLst>
      <p:ext uri="{BB962C8B-B14F-4D97-AF65-F5344CB8AC3E}">
        <p14:creationId xmlns:p14="http://schemas.microsoft.com/office/powerpoint/2010/main" val="387056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text 2"/>
          <p:cNvSpPr>
            <a:spLocks noGrp="1"/>
          </p:cNvSpPr>
          <p:nvPr>
            <p:ph type="body" sz="quarter" idx="26"/>
          </p:nvPr>
        </p:nvSpPr>
        <p:spPr>
          <a:xfrm>
            <a:off x="821267" y="2421468"/>
            <a:ext cx="10295465" cy="4148665"/>
          </a:xfrm>
        </p:spPr>
        <p:txBody>
          <a:bodyPr/>
          <a:lstStyle/>
          <a:p>
            <a:pPr algn="just">
              <a:spcBef>
                <a:spcPts val="600"/>
              </a:spcBef>
            </a:pPr>
            <a:r>
              <a:rPr lang="sk-SK" sz="1700" dirty="0" smtClean="0"/>
              <a:t>Výdavky </a:t>
            </a:r>
            <a:r>
              <a:rPr lang="sk-SK" sz="1700" dirty="0"/>
              <a:t>projektu musia byť preukázateľne oprávnené na financovanie z OPII, to znamená, že sú v súlade s podmienkami oprávnenosti definovanými vo výzve, v </a:t>
            </a:r>
            <a:r>
              <a:rPr lang="sk-SK" sz="1700" b="1" dirty="0"/>
              <a:t>Príručke oprávnenosti výdavkov PO7 OPII (príloha č. 1 Príručky pre žiadateľa PO7 OPII – DOP) (</a:t>
            </a:r>
            <a:r>
              <a:rPr lang="sk-SK" sz="1700" b="1" u="sng" dirty="0">
                <a:hlinkClick r:id="rId2" action="ppaction://hlinkfile"/>
              </a:rPr>
              <a:t>Príloha č. 2 výzvy</a:t>
            </a:r>
            <a:r>
              <a:rPr lang="sk-SK" sz="1700" b="1" dirty="0"/>
              <a:t>) a v súlade so Zoznamom oprávnených výdavkov (</a:t>
            </a:r>
            <a:r>
              <a:rPr lang="sk-SK" sz="1700" b="1" u="sng" dirty="0">
                <a:hlinkClick r:id="rId3" action="ppaction://hlinkfile"/>
              </a:rPr>
              <a:t>Príloha č. 7 výzvy</a:t>
            </a:r>
            <a:r>
              <a:rPr lang="sk-SK" sz="1700" b="1" dirty="0"/>
              <a:t>).</a:t>
            </a:r>
            <a:endParaRPr lang="sk-SK" sz="1700" dirty="0"/>
          </a:p>
          <a:p>
            <a:pPr algn="just">
              <a:spcBef>
                <a:spcPts val="600"/>
              </a:spcBef>
            </a:pPr>
            <a:r>
              <a:rPr lang="sk-SK" sz="1700" dirty="0"/>
              <a:t>Na výzvu sa vzťahuje </a:t>
            </a:r>
            <a:r>
              <a:rPr lang="sk-SK" sz="1700" b="1" dirty="0"/>
              <a:t>výnimka</a:t>
            </a:r>
            <a:r>
              <a:rPr lang="sk-SK" sz="1700" dirty="0"/>
              <a:t> </a:t>
            </a:r>
            <a:r>
              <a:rPr lang="sk-SK" sz="1700" b="1" dirty="0"/>
              <a:t>z pravidla</a:t>
            </a:r>
            <a:r>
              <a:rPr lang="sk-SK" sz="1700" dirty="0"/>
              <a:t> oprávnenosti výdavkov </a:t>
            </a:r>
            <a:r>
              <a:rPr lang="sk-SK" sz="1700" b="1" dirty="0"/>
              <a:t>súvisiaceho s nákupom hardvérového vybavenia do 30 % z celkových oprávnených výdavkov (definovaného v kapitole C. 2, ods. 5 Príručky pre žiadateľa PO7 OPII-DOP</a:t>
            </a:r>
            <a:r>
              <a:rPr lang="sk-SK" sz="1700" dirty="0"/>
              <a:t>). Predmetná výnimka bola schválená na 21. zasadnutí Riadiaceho výboru prioritnej si 7 OPII</a:t>
            </a:r>
            <a:r>
              <a:rPr lang="sk-SK" sz="1700" dirty="0" smtClean="0"/>
              <a:t>.</a:t>
            </a:r>
          </a:p>
          <a:p>
            <a:pPr algn="just">
              <a:spcBef>
                <a:spcPts val="600"/>
              </a:spcBef>
            </a:pPr>
            <a:endParaRPr lang="sk-SK" sz="1700" dirty="0"/>
          </a:p>
          <a:p>
            <a:pPr>
              <a:spcBef>
                <a:spcPts val="600"/>
              </a:spcBef>
            </a:pPr>
            <a:r>
              <a:rPr lang="sk-SK" sz="1700" b="1" dirty="0"/>
              <a:t>Rozpočet projektu a TCO </a:t>
            </a:r>
            <a:r>
              <a:rPr lang="sk-SK" sz="1700" dirty="0"/>
              <a:t>vypracovávajú </a:t>
            </a:r>
            <a:r>
              <a:rPr lang="sk-SK" sz="1700" b="1" dirty="0"/>
              <a:t>všetci žiadatelia</a:t>
            </a:r>
            <a:r>
              <a:rPr lang="sk-SK" sz="1700" dirty="0"/>
              <a:t> v zmysle </a:t>
            </a:r>
            <a:r>
              <a:rPr lang="sk-SK" sz="1700" b="1" dirty="0"/>
              <a:t>Prílohy č. 8 výzvy</a:t>
            </a:r>
            <a:r>
              <a:rPr lang="sk-SK" sz="1700" dirty="0"/>
              <a:t>. </a:t>
            </a:r>
            <a:endParaRPr lang="sk-SK" sz="1700" dirty="0" smtClean="0"/>
          </a:p>
          <a:p>
            <a:pPr>
              <a:spcBef>
                <a:spcPts val="600"/>
              </a:spcBef>
            </a:pPr>
            <a:endParaRPr lang="sk-SK" sz="1700" dirty="0"/>
          </a:p>
          <a:p>
            <a:pPr>
              <a:spcBef>
                <a:spcPts val="600"/>
              </a:spcBef>
            </a:pPr>
            <a:r>
              <a:rPr lang="sk-SK" sz="1700" b="1" dirty="0" smtClean="0"/>
              <a:t>Finančné </a:t>
            </a:r>
            <a:r>
              <a:rPr lang="sk-SK" sz="1700" b="1" dirty="0"/>
              <a:t>a percentuálne limity </a:t>
            </a:r>
            <a:r>
              <a:rPr lang="sk-SK" sz="1700" dirty="0"/>
              <a:t>sú stanovené v </a:t>
            </a:r>
            <a:r>
              <a:rPr lang="sk-SK" sz="1700" b="1" dirty="0"/>
              <a:t>Príručke oprávnenosti výdavkov PO7 OPII (príloha č. 1 Príručky pre žiadateľa PO7 OPII – DOP)</a:t>
            </a:r>
            <a:r>
              <a:rPr lang="sk-SK" sz="1700" dirty="0"/>
              <a:t> (</a:t>
            </a:r>
            <a:r>
              <a:rPr lang="sk-SK" sz="1700" b="1" u="sng" dirty="0">
                <a:hlinkClick r:id="rId2" action="ppaction://hlinkfile"/>
              </a:rPr>
              <a:t>Príloha č. 2 výzvy</a:t>
            </a:r>
            <a:r>
              <a:rPr lang="sk-SK" sz="1700" b="1" dirty="0"/>
              <a:t>).</a:t>
            </a:r>
            <a:endParaRPr lang="sk-SK" sz="1700" dirty="0"/>
          </a:p>
          <a:p>
            <a:endParaRPr lang="sk-SK" dirty="0"/>
          </a:p>
        </p:txBody>
      </p:sp>
      <p:sp>
        <p:nvSpPr>
          <p:cNvPr id="5" name="Nadpis 1"/>
          <p:cNvSpPr>
            <a:spLocks noGrp="1"/>
          </p:cNvSpPr>
          <p:nvPr>
            <p:ph type="title"/>
          </p:nvPr>
        </p:nvSpPr>
        <p:spPr>
          <a:xfrm>
            <a:off x="1799617" y="692727"/>
            <a:ext cx="8569881" cy="1145309"/>
          </a:xfrm>
        </p:spPr>
        <p:txBody>
          <a:bodyPr>
            <a:normAutofit fontScale="90000"/>
          </a:bodyPr>
          <a:lstStyle/>
          <a:p>
            <a:r>
              <a:rPr lang="sk-SK" b="1" dirty="0" smtClean="0"/>
              <a:t>Vybrané podmienky </a:t>
            </a:r>
            <a:r>
              <a:rPr lang="sk-SK" b="1" dirty="0"/>
              <a:t>poskytnutia </a:t>
            </a:r>
            <a:r>
              <a:rPr lang="sk-SK" b="1" dirty="0" smtClean="0"/>
              <a:t>príspevku</a:t>
            </a:r>
            <a:r>
              <a:rPr lang="sk-SK" dirty="0" smtClean="0"/>
              <a:t/>
            </a:r>
            <a:br>
              <a:rPr lang="sk-SK" dirty="0" smtClean="0"/>
            </a:br>
            <a:r>
              <a:rPr lang="sk-SK" sz="2800" b="1" dirty="0" smtClean="0"/>
              <a:t>Overovanie oprávnenosti výdavkov</a:t>
            </a:r>
            <a:br>
              <a:rPr lang="sk-SK" sz="2800" b="1" dirty="0" smtClean="0"/>
            </a:br>
            <a:endParaRPr lang="sk-SK" sz="2800" b="1" dirty="0"/>
          </a:p>
        </p:txBody>
      </p:sp>
    </p:spTree>
    <p:extLst>
      <p:ext uri="{BB962C8B-B14F-4D97-AF65-F5344CB8AC3E}">
        <p14:creationId xmlns:p14="http://schemas.microsoft.com/office/powerpoint/2010/main" val="107611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10375" y="571421"/>
            <a:ext cx="8569881" cy="642521"/>
          </a:xfrm>
        </p:spPr>
        <p:txBody>
          <a:bodyPr/>
          <a:lstStyle/>
          <a:p>
            <a:r>
              <a:rPr lang="sk-SK" dirty="0" smtClean="0"/>
              <a:t>Kontaktné údaje</a:t>
            </a:r>
            <a:endParaRPr lang="sk-SK" dirty="0"/>
          </a:p>
        </p:txBody>
      </p:sp>
      <p:sp>
        <p:nvSpPr>
          <p:cNvPr id="3" name="Zástupný objekt pre text 2"/>
          <p:cNvSpPr>
            <a:spLocks noGrp="1"/>
          </p:cNvSpPr>
          <p:nvPr>
            <p:ph type="body" sz="quarter" idx="26"/>
          </p:nvPr>
        </p:nvSpPr>
        <p:spPr>
          <a:xfrm>
            <a:off x="1678193" y="1914861"/>
            <a:ext cx="8271757" cy="5192191"/>
          </a:xfrm>
        </p:spPr>
        <p:txBody>
          <a:bodyPr/>
          <a:lstStyle/>
          <a:p>
            <a:pPr algn="ctr">
              <a:spcBef>
                <a:spcPts val="0"/>
              </a:spcBef>
              <a:spcAft>
                <a:spcPts val="600"/>
              </a:spcAft>
            </a:pPr>
            <a:r>
              <a:rPr lang="sk-SK" sz="1600" b="1" u="sng" dirty="0" smtClean="0">
                <a:solidFill>
                  <a:srgbClr val="000000"/>
                </a:solidFill>
              </a:rPr>
              <a:t>Žiadosť o NFP:</a:t>
            </a:r>
          </a:p>
          <a:p>
            <a:pPr algn="ctr">
              <a:spcBef>
                <a:spcPts val="0"/>
              </a:spcBef>
            </a:pPr>
            <a:r>
              <a:rPr lang="sk-SK" sz="1400" b="1" dirty="0" smtClean="0">
                <a:solidFill>
                  <a:srgbClr val="000000"/>
                </a:solidFill>
              </a:rPr>
              <a:t>Ministerstvo </a:t>
            </a:r>
            <a:r>
              <a:rPr lang="sk-SK" sz="1400" b="1" dirty="0">
                <a:solidFill>
                  <a:srgbClr val="000000"/>
                </a:solidFill>
              </a:rPr>
              <a:t>investícií, regionálneho rozvoja a informatizácie Slovenskej republiky </a:t>
            </a:r>
            <a:endParaRPr lang="sk-SK" sz="1400" dirty="0">
              <a:solidFill>
                <a:srgbClr val="000000"/>
              </a:solidFill>
            </a:endParaRPr>
          </a:p>
          <a:p>
            <a:pPr algn="ctr">
              <a:spcBef>
                <a:spcPts val="0"/>
              </a:spcBef>
            </a:pPr>
            <a:r>
              <a:rPr lang="sk-SK" sz="1400" dirty="0">
                <a:solidFill>
                  <a:srgbClr val="000000"/>
                </a:solidFill>
              </a:rPr>
              <a:t>Sekcia sprostredkovateľského orgánu informatizácie spoločnosti </a:t>
            </a:r>
          </a:p>
          <a:p>
            <a:pPr algn="ctr">
              <a:spcBef>
                <a:spcPts val="0"/>
              </a:spcBef>
            </a:pPr>
            <a:r>
              <a:rPr lang="sk-SK" sz="1400" b="1" dirty="0" smtClean="0">
                <a:solidFill>
                  <a:srgbClr val="000000"/>
                </a:solidFill>
              </a:rPr>
              <a:t>Pribinova </a:t>
            </a:r>
            <a:r>
              <a:rPr lang="sk-SK" sz="1400" b="1" dirty="0">
                <a:solidFill>
                  <a:srgbClr val="000000"/>
                </a:solidFill>
              </a:rPr>
              <a:t>4195/25 </a:t>
            </a:r>
            <a:endParaRPr lang="sk-SK" sz="1400" dirty="0">
              <a:solidFill>
                <a:srgbClr val="000000"/>
              </a:solidFill>
            </a:endParaRPr>
          </a:p>
          <a:p>
            <a:pPr algn="ctr">
              <a:spcBef>
                <a:spcPts val="0"/>
              </a:spcBef>
            </a:pPr>
            <a:r>
              <a:rPr lang="sk-SK" sz="1400" b="1" dirty="0">
                <a:solidFill>
                  <a:srgbClr val="000000"/>
                </a:solidFill>
              </a:rPr>
              <a:t>811 09 Bratislava </a:t>
            </a:r>
            <a:endParaRPr lang="sk-SK" sz="1400" dirty="0">
              <a:solidFill>
                <a:srgbClr val="000000"/>
              </a:solidFill>
            </a:endParaRPr>
          </a:p>
          <a:p>
            <a:pPr algn="ctr">
              <a:spcBef>
                <a:spcPts val="0"/>
              </a:spcBef>
            </a:pPr>
            <a:r>
              <a:rPr lang="sk-SK" sz="1400" dirty="0">
                <a:solidFill>
                  <a:srgbClr val="000000"/>
                </a:solidFill>
              </a:rPr>
              <a:t>tel.: 00421/2/2092 8190 </a:t>
            </a:r>
          </a:p>
          <a:p>
            <a:pPr algn="ctr">
              <a:spcBef>
                <a:spcPts val="0"/>
              </a:spcBef>
            </a:pPr>
            <a:r>
              <a:rPr lang="sk-SK" sz="1400" dirty="0">
                <a:solidFill>
                  <a:srgbClr val="0000FF"/>
                </a:solidFill>
                <a:hlinkClick r:id="rId2"/>
              </a:rPr>
              <a:t>https://www.mirri.gov.sk/ </a:t>
            </a:r>
            <a:endParaRPr lang="sk-SK" sz="1400" dirty="0">
              <a:solidFill>
                <a:srgbClr val="0000FF"/>
              </a:solidFill>
            </a:endParaRPr>
          </a:p>
          <a:p>
            <a:pPr algn="ctr">
              <a:spcBef>
                <a:spcPts val="0"/>
              </a:spcBef>
              <a:spcAft>
                <a:spcPts val="600"/>
              </a:spcAft>
            </a:pPr>
            <a:r>
              <a:rPr lang="sk-SK" sz="1400" dirty="0">
                <a:solidFill>
                  <a:srgbClr val="000000"/>
                </a:solidFill>
              </a:rPr>
              <a:t>e-mail: </a:t>
            </a:r>
            <a:r>
              <a:rPr lang="sk-SK" sz="1400" dirty="0">
                <a:solidFill>
                  <a:srgbClr val="0000FF"/>
                </a:solidFill>
              </a:rPr>
              <a:t>po7opii@mirri.gov.sk </a:t>
            </a:r>
          </a:p>
          <a:p>
            <a:pPr algn="ctr">
              <a:spcBef>
                <a:spcPts val="0"/>
              </a:spcBef>
              <a:spcAft>
                <a:spcPts val="600"/>
              </a:spcAft>
            </a:pPr>
            <a:r>
              <a:rPr lang="sk-SK" sz="1600" b="1" u="sng" dirty="0" smtClean="0">
                <a:solidFill>
                  <a:srgbClr val="000000"/>
                </a:solidFill>
              </a:rPr>
              <a:t>Verejné </a:t>
            </a:r>
            <a:r>
              <a:rPr lang="sk-SK" sz="1600" b="1" u="sng" dirty="0">
                <a:solidFill>
                  <a:srgbClr val="000000"/>
                </a:solidFill>
              </a:rPr>
              <a:t>obstarávanie</a:t>
            </a:r>
            <a:r>
              <a:rPr lang="sk-SK" sz="1600" b="1" u="sng" dirty="0" smtClean="0">
                <a:solidFill>
                  <a:srgbClr val="000000"/>
                </a:solidFill>
              </a:rPr>
              <a:t>:</a:t>
            </a:r>
          </a:p>
          <a:p>
            <a:pPr algn="ctr">
              <a:spcBef>
                <a:spcPts val="0"/>
              </a:spcBef>
            </a:pPr>
            <a:r>
              <a:rPr lang="sk-SK" sz="1400" b="1" dirty="0">
                <a:solidFill>
                  <a:srgbClr val="000000"/>
                </a:solidFill>
              </a:rPr>
              <a:t>Ministerstvo dopravy a výstavby SR</a:t>
            </a:r>
          </a:p>
          <a:p>
            <a:pPr algn="ctr">
              <a:spcBef>
                <a:spcPts val="0"/>
              </a:spcBef>
            </a:pPr>
            <a:r>
              <a:rPr lang="sk-SK" sz="1400" b="1" dirty="0">
                <a:solidFill>
                  <a:srgbClr val="000000"/>
                </a:solidFill>
              </a:rPr>
              <a:t>Sekcia riadenia projektov</a:t>
            </a:r>
          </a:p>
          <a:p>
            <a:pPr algn="ctr">
              <a:spcBef>
                <a:spcPts val="0"/>
              </a:spcBef>
            </a:pPr>
            <a:r>
              <a:rPr lang="sk-SK" sz="1400" b="1" dirty="0">
                <a:solidFill>
                  <a:srgbClr val="000000"/>
                </a:solidFill>
              </a:rPr>
              <a:t>Námestie Slobody 6</a:t>
            </a:r>
          </a:p>
          <a:p>
            <a:pPr algn="ctr">
              <a:spcBef>
                <a:spcPts val="0"/>
              </a:spcBef>
            </a:pPr>
            <a:r>
              <a:rPr lang="sk-SK" sz="1400" b="1" dirty="0">
                <a:solidFill>
                  <a:srgbClr val="000000"/>
                </a:solidFill>
              </a:rPr>
              <a:t>810 05 Bratislava</a:t>
            </a:r>
          </a:p>
          <a:p>
            <a:pPr algn="ctr">
              <a:spcBef>
                <a:spcPts val="0"/>
              </a:spcBef>
            </a:pPr>
            <a:r>
              <a:rPr lang="sk-SK" sz="1400" b="1" dirty="0">
                <a:solidFill>
                  <a:srgbClr val="000000"/>
                </a:solidFill>
              </a:rPr>
              <a:t>tel.: 00421/2/ 5949 4111</a:t>
            </a:r>
          </a:p>
          <a:p>
            <a:pPr algn="ctr">
              <a:spcBef>
                <a:spcPts val="0"/>
              </a:spcBef>
            </a:pPr>
            <a:r>
              <a:rPr lang="sk-SK" sz="1400" dirty="0" smtClean="0">
                <a:solidFill>
                  <a:srgbClr val="000000"/>
                </a:solidFill>
                <a:hlinkClick r:id="rId3"/>
              </a:rPr>
              <a:t>https://www.opii.gov.sk/</a:t>
            </a:r>
            <a:endParaRPr lang="sk-SK" sz="1400" dirty="0">
              <a:solidFill>
                <a:srgbClr val="000000"/>
              </a:solidFill>
            </a:endParaRPr>
          </a:p>
          <a:p>
            <a:pPr algn="ctr">
              <a:spcBef>
                <a:spcPts val="0"/>
              </a:spcBef>
            </a:pPr>
            <a:r>
              <a:rPr lang="sk-SK" sz="1400" dirty="0">
                <a:solidFill>
                  <a:srgbClr val="000000"/>
                </a:solidFill>
              </a:rPr>
              <a:t>e-mail: </a:t>
            </a:r>
            <a:r>
              <a:rPr lang="sk-SK" sz="1400" dirty="0" smtClean="0">
                <a:solidFill>
                  <a:srgbClr val="000000"/>
                </a:solidFill>
                <a:hlinkClick r:id="rId4"/>
              </a:rPr>
              <a:t>opii@opii.gov.sk</a:t>
            </a:r>
            <a:r>
              <a:rPr lang="sk-SK" sz="1400" dirty="0" smtClean="0">
                <a:solidFill>
                  <a:srgbClr val="000000"/>
                </a:solidFill>
              </a:rPr>
              <a:t> </a:t>
            </a:r>
            <a:endParaRPr lang="sk-SK" sz="1400" dirty="0">
              <a:solidFill>
                <a:srgbClr val="000000"/>
              </a:solidFill>
            </a:endParaRPr>
          </a:p>
          <a:p>
            <a:pPr algn="ctr"/>
            <a:endParaRPr lang="sk-SK" dirty="0">
              <a:solidFill>
                <a:srgbClr val="0000FF"/>
              </a:solidFill>
              <a:latin typeface="Arial" panose="020B0604020202020204" pitchFamily="34" charset="0"/>
            </a:endParaRPr>
          </a:p>
          <a:p>
            <a:pPr algn="ctr"/>
            <a:endParaRPr lang="sk-SK" dirty="0"/>
          </a:p>
        </p:txBody>
      </p:sp>
    </p:spTree>
    <p:extLst>
      <p:ext uri="{BB962C8B-B14F-4D97-AF65-F5344CB8AC3E}">
        <p14:creationId xmlns:p14="http://schemas.microsoft.com/office/powerpoint/2010/main" val="3178229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9B3118-E9DD-40BF-9A0F-2F0A99543662}"/>
              </a:ext>
            </a:extLst>
          </p:cNvPr>
          <p:cNvSpPr>
            <a:spLocks noGrp="1"/>
          </p:cNvSpPr>
          <p:nvPr>
            <p:ph type="title"/>
          </p:nvPr>
        </p:nvSpPr>
        <p:spPr>
          <a:xfrm>
            <a:off x="1234868" y="3193479"/>
            <a:ext cx="4881166" cy="748788"/>
          </a:xfrm>
        </p:spPr>
        <p:txBody>
          <a:bodyPr>
            <a:normAutofit fontScale="90000"/>
          </a:bodyPr>
          <a:lstStyle/>
          <a:p>
            <a:r>
              <a:rPr lang="en-US" dirty="0" smtClean="0"/>
              <a:t>Ď</a:t>
            </a:r>
            <a:r>
              <a:rPr lang="sk-SK" dirty="0" err="1" smtClean="0"/>
              <a:t>akujeme</a:t>
            </a:r>
            <a:r>
              <a:rPr lang="sk-SK" dirty="0" smtClean="0"/>
              <a:t> za pozornosť</a:t>
            </a:r>
            <a:endParaRPr lang="sk-SK" dirty="0"/>
          </a:p>
        </p:txBody>
      </p:sp>
      <p:sp>
        <p:nvSpPr>
          <p:cNvPr id="3" name="TextBox 2">
            <a:extLst>
              <a:ext uri="{FF2B5EF4-FFF2-40B4-BE49-F238E27FC236}">
                <a16:creationId xmlns:a16="http://schemas.microsoft.com/office/drawing/2014/main" id="{0E4B8182-14BA-AF4E-BFD4-58318145EC49}"/>
              </a:ext>
            </a:extLst>
          </p:cNvPr>
          <p:cNvSpPr txBox="1"/>
          <p:nvPr/>
        </p:nvSpPr>
        <p:spPr>
          <a:xfrm>
            <a:off x="4668267" y="4795118"/>
            <a:ext cx="7063148" cy="15696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sk-SK" sz="1200" dirty="0"/>
              <a:t>Ministerstvo investícií, regionálneho rozvoja a informatizácie Slovenskej republiky</a:t>
            </a:r>
          </a:p>
          <a:p>
            <a:r>
              <a:rPr lang="sk-SK" sz="1200" dirty="0"/>
              <a:t>Sekcia sprostredkovateľského orgánu informatizácie spoločnosti</a:t>
            </a:r>
          </a:p>
          <a:p>
            <a:r>
              <a:rPr lang="sk-SK" sz="1200" dirty="0" smtClean="0"/>
              <a:t>Pribinova 4195/25</a:t>
            </a:r>
            <a:endParaRPr lang="sk-SK" sz="1200" dirty="0"/>
          </a:p>
          <a:p>
            <a:r>
              <a:rPr lang="sk-SK" sz="1200" dirty="0"/>
              <a:t>811 </a:t>
            </a:r>
            <a:r>
              <a:rPr lang="sk-SK" sz="1200" dirty="0" smtClean="0"/>
              <a:t>09 Bratislava</a:t>
            </a:r>
          </a:p>
          <a:p>
            <a:endParaRPr lang="sk-SK" sz="1200" dirty="0" smtClean="0"/>
          </a:p>
          <a:p>
            <a:r>
              <a:rPr lang="pt-BR" sz="1200" dirty="0"/>
              <a:t>tel.: </a:t>
            </a:r>
            <a:r>
              <a:rPr lang="sk-SK" sz="1200" dirty="0"/>
              <a:t>+</a:t>
            </a:r>
            <a:r>
              <a:rPr lang="pt-BR" sz="1200" dirty="0" smtClean="0"/>
              <a:t>421/2/2092 </a:t>
            </a:r>
            <a:r>
              <a:rPr lang="pt-BR" sz="1200" dirty="0"/>
              <a:t>8190</a:t>
            </a:r>
          </a:p>
          <a:p>
            <a:r>
              <a:rPr lang="pt-BR" sz="1200" dirty="0">
                <a:hlinkClick r:id="rId3"/>
              </a:rPr>
              <a:t>https://www.mirri.gov.sk</a:t>
            </a:r>
            <a:r>
              <a:rPr lang="pt-BR" sz="1200" dirty="0" smtClean="0">
                <a:hlinkClick r:id="rId3"/>
              </a:rPr>
              <a:t>/</a:t>
            </a:r>
            <a:r>
              <a:rPr lang="sk-SK" sz="1200" dirty="0" smtClean="0"/>
              <a:t> </a:t>
            </a:r>
            <a:r>
              <a:rPr lang="pt-BR" sz="1200" dirty="0" smtClean="0"/>
              <a:t>  </a:t>
            </a:r>
            <a:endParaRPr lang="pt-BR" sz="1200" dirty="0"/>
          </a:p>
          <a:p>
            <a:r>
              <a:rPr lang="pt-BR" sz="1200" dirty="0"/>
              <a:t>e-mail: </a:t>
            </a:r>
            <a:r>
              <a:rPr lang="pt-BR" sz="1200" dirty="0" smtClean="0">
                <a:hlinkClick r:id="rId4"/>
              </a:rPr>
              <a:t>po7opii@mirri.gov.sk</a:t>
            </a:r>
            <a:r>
              <a:rPr lang="sk-SK" sz="1200" dirty="0" smtClean="0"/>
              <a:t> </a:t>
            </a:r>
            <a:endParaRPr lang="sk-SK" sz="1200" dirty="0"/>
          </a:p>
        </p:txBody>
      </p:sp>
    </p:spTree>
    <p:extLst>
      <p:ext uri="{BB962C8B-B14F-4D97-AF65-F5344CB8AC3E}">
        <p14:creationId xmlns:p14="http://schemas.microsoft.com/office/powerpoint/2010/main" val="3512688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6"/>
          <p:cNvSpPr>
            <a:spLocks noGrp="1"/>
          </p:cNvSpPr>
          <p:nvPr>
            <p:ph type="title"/>
          </p:nvPr>
        </p:nvSpPr>
        <p:spPr>
          <a:xfrm>
            <a:off x="931419" y="2023656"/>
            <a:ext cx="4409162" cy="2080591"/>
          </a:xfrm>
        </p:spPr>
        <p:txBody>
          <a:bodyPr>
            <a:normAutofit/>
          </a:bodyPr>
          <a:lstStyle/>
          <a:p>
            <a:pPr>
              <a:spcBef>
                <a:spcPts val="600"/>
              </a:spcBef>
              <a:spcAft>
                <a:spcPts val="600"/>
              </a:spcAft>
              <a:tabLst>
                <a:tab pos="85725" algn="l"/>
              </a:tabLst>
            </a:pPr>
            <a:r>
              <a:rPr lang="sk-SK" b="1" dirty="0"/>
              <a:t>Modernizácia informačných systémov </a:t>
            </a:r>
            <a:r>
              <a:rPr lang="sk-SK" b="1" dirty="0" smtClean="0"/>
              <a:t/>
            </a:r>
            <a:br>
              <a:rPr lang="sk-SK" b="1" dirty="0" smtClean="0"/>
            </a:br>
            <a:r>
              <a:rPr lang="sk-SK" b="1" dirty="0"/>
              <a:t/>
            </a:r>
            <a:br>
              <a:rPr lang="sk-SK" b="1" dirty="0"/>
            </a:br>
            <a:r>
              <a:rPr lang="sk-SK" b="1" dirty="0"/>
              <a:t>č. OPII-2022/7/23-DOP </a:t>
            </a:r>
            <a:br>
              <a:rPr lang="sk-SK" b="1" dirty="0"/>
            </a:br>
            <a:r>
              <a:rPr lang="sk-SK" sz="1600" b="1" dirty="0" smtClean="0"/>
              <a:t>v</a:t>
            </a:r>
            <a:r>
              <a:rPr lang="sk-SK" sz="1700" b="1" dirty="0" smtClean="0"/>
              <a:t>ýzva pre dopytovo-orientované projekty </a:t>
            </a:r>
            <a:endParaRPr lang="sk-SK" sz="1700" b="1" dirty="0"/>
          </a:p>
        </p:txBody>
      </p:sp>
      <p:sp>
        <p:nvSpPr>
          <p:cNvPr id="15" name="Zástupný objekt pre text 17"/>
          <p:cNvSpPr>
            <a:spLocks noGrp="1"/>
          </p:cNvSpPr>
          <p:nvPr>
            <p:ph type="body" sz="quarter" idx="22"/>
          </p:nvPr>
        </p:nvSpPr>
        <p:spPr>
          <a:xfrm>
            <a:off x="931419" y="4214919"/>
            <a:ext cx="4283902" cy="1585049"/>
          </a:xfrm>
        </p:spPr>
        <p:txBody>
          <a:bodyPr/>
          <a:lstStyle/>
          <a:p>
            <a:pPr>
              <a:spcBef>
                <a:spcPts val="600"/>
              </a:spcBef>
            </a:pPr>
            <a:r>
              <a:rPr lang="sk-SK" sz="1500" dirty="0" smtClean="0"/>
              <a:t>Zverejnenie výzvy: 28.07.2022</a:t>
            </a:r>
          </a:p>
          <a:p>
            <a:pPr>
              <a:spcBef>
                <a:spcPts val="600"/>
              </a:spcBef>
            </a:pPr>
            <a:endParaRPr lang="sk-SK" sz="1500" dirty="0"/>
          </a:p>
          <a:p>
            <a:pPr>
              <a:spcBef>
                <a:spcPts val="600"/>
              </a:spcBef>
            </a:pPr>
            <a:r>
              <a:rPr lang="sk-SK" sz="1500" dirty="0" smtClean="0"/>
              <a:t>Vyčlenené finančné prostriedky: 30 000 </a:t>
            </a:r>
            <a:r>
              <a:rPr lang="sk-SK" sz="1500" dirty="0"/>
              <a:t>000,00 </a:t>
            </a:r>
            <a:r>
              <a:rPr lang="sk-SK" sz="1500" dirty="0" smtClean="0"/>
              <a:t>EUR</a:t>
            </a:r>
          </a:p>
          <a:p>
            <a:pPr>
              <a:spcBef>
                <a:spcPts val="600"/>
              </a:spcBef>
            </a:pPr>
            <a:endParaRPr lang="sk-SK" sz="1500" dirty="0" smtClean="0"/>
          </a:p>
          <a:p>
            <a:r>
              <a:rPr lang="sk-SK" dirty="0"/>
              <a:t>Minimálna výška </a:t>
            </a:r>
            <a:r>
              <a:rPr lang="sk-SK" dirty="0" smtClean="0"/>
              <a:t>NFP: 200</a:t>
            </a:r>
            <a:r>
              <a:rPr lang="sk-SK" dirty="0"/>
              <a:t> 001,00 </a:t>
            </a:r>
            <a:r>
              <a:rPr lang="sk-SK" dirty="0" smtClean="0"/>
              <a:t>EUR</a:t>
            </a:r>
            <a:endParaRPr lang="sk-SK" dirty="0"/>
          </a:p>
          <a:p>
            <a:r>
              <a:rPr lang="sk-SK" dirty="0"/>
              <a:t>Maximálna výška </a:t>
            </a:r>
            <a:r>
              <a:rPr lang="sk-SK" dirty="0" smtClean="0"/>
              <a:t>NFP </a:t>
            </a:r>
            <a:r>
              <a:rPr lang="sk-SK" dirty="0"/>
              <a:t>sa </a:t>
            </a:r>
            <a:r>
              <a:rPr lang="sk-SK" dirty="0" smtClean="0"/>
              <a:t>nestanovuje</a:t>
            </a:r>
            <a:endParaRPr lang="sk-SK" sz="1500" dirty="0"/>
          </a:p>
        </p:txBody>
      </p:sp>
      <p:sp>
        <p:nvSpPr>
          <p:cNvPr id="16" name="Zástupný objekt pre text 18"/>
          <p:cNvSpPr>
            <a:spLocks noGrp="1"/>
          </p:cNvSpPr>
          <p:nvPr>
            <p:ph type="body" sz="quarter" idx="26"/>
          </p:nvPr>
        </p:nvSpPr>
        <p:spPr>
          <a:xfrm>
            <a:off x="5764696" y="473336"/>
            <a:ext cx="5824331" cy="6670705"/>
          </a:xfrm>
        </p:spPr>
        <p:txBody>
          <a:bodyPr/>
          <a:lstStyle/>
          <a:p>
            <a:r>
              <a:rPr lang="sk-SK" sz="2800" b="1" dirty="0">
                <a:solidFill>
                  <a:srgbClr val="004C96"/>
                </a:solidFill>
                <a:ea typeface="+mj-ea"/>
                <a:cs typeface="+mj-cs"/>
              </a:rPr>
              <a:t>Cieľ výzvy: </a:t>
            </a:r>
          </a:p>
          <a:p>
            <a:pPr marL="171450" indent="-171450" algn="just">
              <a:buFontTx/>
              <a:buChar char="-"/>
            </a:pPr>
            <a:r>
              <a:rPr lang="sk-SK" sz="1500" b="1" dirty="0" smtClean="0"/>
              <a:t>rozvoj </a:t>
            </a:r>
            <a:r>
              <a:rPr lang="sk-SK" sz="1500" b="1" dirty="0"/>
              <a:t>elektronických služieb pre občana, podnikateľa, manažment dát verejnej správy prostredníctvom optimalizácie informačných systémov realizovaných primárne formou tzv. „change </a:t>
            </a:r>
            <a:r>
              <a:rPr lang="sk-SK" sz="1500" b="1" dirty="0" err="1"/>
              <a:t>requests</a:t>
            </a:r>
            <a:r>
              <a:rPr lang="sk-SK" sz="1500" b="1" dirty="0"/>
              <a:t>“ </a:t>
            </a:r>
            <a:r>
              <a:rPr lang="sk-SK" sz="1500" b="1" dirty="0" err="1"/>
              <a:t>t.j</a:t>
            </a:r>
            <a:r>
              <a:rPr lang="sk-SK" sz="1500" b="1" dirty="0"/>
              <a:t>. zmenových požiadaviek, zmien </a:t>
            </a:r>
            <a:r>
              <a:rPr lang="sk-SK" sz="1500" dirty="0"/>
              <a:t>(ďalej ako „ZP“) (všeobecne zadefinované v zmysle § 2, ods. 1, písm. d) a g) vyhlášky Úradu podpredsedu vlády Slovenskej republiky pre investície a informatizáciu č. 85/2020 Z. z. o riadení projektov) vykonávaných </a:t>
            </a:r>
            <a:r>
              <a:rPr lang="sk-SK" sz="1500" b="1" dirty="0"/>
              <a:t>prostredníctvom existujúcich dodávateľských / SLA zmlúv</a:t>
            </a:r>
            <a:r>
              <a:rPr lang="sk-SK" sz="1500" dirty="0"/>
              <a:t> a podpora jednoduchších tzv. </a:t>
            </a:r>
            <a:r>
              <a:rPr lang="sk-SK" sz="1500" dirty="0" err="1"/>
              <a:t>quick</a:t>
            </a:r>
            <a:r>
              <a:rPr lang="sk-SK" sz="1500" dirty="0"/>
              <a:t> </a:t>
            </a:r>
            <a:r>
              <a:rPr lang="sk-SK" sz="1500" dirty="0" err="1"/>
              <a:t>win</a:t>
            </a:r>
            <a:r>
              <a:rPr lang="sk-SK" sz="1500" dirty="0"/>
              <a:t> riešení. </a:t>
            </a:r>
          </a:p>
          <a:p>
            <a:pPr marL="171450" indent="-171450" algn="just">
              <a:buFontTx/>
              <a:buChar char="-"/>
            </a:pPr>
            <a:r>
              <a:rPr lang="sk-SK" sz="1500" dirty="0" smtClean="0"/>
              <a:t>zámerom </a:t>
            </a:r>
            <a:r>
              <a:rPr lang="sk-SK" sz="1500" dirty="0"/>
              <a:t>výzvy je predovšetkým </a:t>
            </a:r>
            <a:r>
              <a:rPr lang="sk-SK" sz="1500" b="1" dirty="0"/>
              <a:t>podporiť rozvoj existujúcich, nasadených a prevádzkovaných IT systémov</a:t>
            </a:r>
            <a:r>
              <a:rPr lang="sk-SK" sz="1500" dirty="0"/>
              <a:t>, ktoré sú zamerané primárne na plnenie </a:t>
            </a:r>
            <a:r>
              <a:rPr lang="sk-SK" sz="1500" dirty="0" err="1"/>
              <a:t>agiend</a:t>
            </a:r>
            <a:r>
              <a:rPr lang="sk-SK" sz="1500" dirty="0"/>
              <a:t> vyplývajúcich zo zákona č. 575/2001 Z. z. o organizácii činnosti vlády a organizácii ústrednej štátnej správy. </a:t>
            </a:r>
            <a:endParaRPr lang="sk-SK" sz="1500" dirty="0" smtClean="0"/>
          </a:p>
          <a:p>
            <a:pPr algn="just"/>
            <a:r>
              <a:rPr lang="sk-SK" sz="1500" b="1" dirty="0"/>
              <a:t>Špecifický cieľ 7.7</a:t>
            </a:r>
            <a:r>
              <a:rPr lang="sk-SK" sz="1500" dirty="0"/>
              <a:t> </a:t>
            </a:r>
            <a:r>
              <a:rPr lang="sk-SK" sz="1500" b="1" dirty="0"/>
              <a:t>Umožnenie modernizácie a racionalizácie verejnej správy IKT prostriedkami:</a:t>
            </a:r>
          </a:p>
          <a:p>
            <a:pPr algn="just"/>
            <a:r>
              <a:rPr lang="sk-SK" sz="1500" b="1" dirty="0"/>
              <a:t>Typ aktivity OPII</a:t>
            </a:r>
            <a:r>
              <a:rPr lang="sk-SK" sz="1500" dirty="0"/>
              <a:t>: </a:t>
            </a:r>
            <a:r>
              <a:rPr lang="sk-SK" sz="1500" b="1" dirty="0"/>
              <a:t>K. Modernizácia fungovania VS pri výkone agendy prostredníctvom IKT.</a:t>
            </a:r>
            <a:endParaRPr lang="sk-SK" sz="1500" dirty="0"/>
          </a:p>
          <a:p>
            <a:pPr marL="171450" indent="-171450">
              <a:buFontTx/>
              <a:buChar char="-"/>
            </a:pPr>
            <a:endParaRPr lang="sk-SK" sz="1500" dirty="0"/>
          </a:p>
          <a:p>
            <a:pPr marL="171450" indent="-171450">
              <a:buFontTx/>
              <a:buChar char="-"/>
            </a:pPr>
            <a:endParaRPr lang="sk-SK" sz="1500" dirty="0"/>
          </a:p>
        </p:txBody>
      </p:sp>
    </p:spTree>
    <p:extLst>
      <p:ext uri="{BB962C8B-B14F-4D97-AF65-F5344CB8AC3E}">
        <p14:creationId xmlns:p14="http://schemas.microsoft.com/office/powerpoint/2010/main" val="1179124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6"/>
          <p:cNvSpPr>
            <a:spLocks noGrp="1"/>
          </p:cNvSpPr>
          <p:nvPr>
            <p:ph type="title"/>
          </p:nvPr>
        </p:nvSpPr>
        <p:spPr>
          <a:xfrm>
            <a:off x="829472" y="1600911"/>
            <a:ext cx="4333461" cy="2080591"/>
          </a:xfrm>
        </p:spPr>
        <p:txBody>
          <a:bodyPr>
            <a:normAutofit/>
          </a:bodyPr>
          <a:lstStyle/>
          <a:p>
            <a:pPr>
              <a:spcBef>
                <a:spcPts val="600"/>
              </a:spcBef>
              <a:spcAft>
                <a:spcPts val="600"/>
              </a:spcAft>
              <a:tabLst>
                <a:tab pos="85725" algn="l"/>
              </a:tabLst>
            </a:pPr>
            <a:r>
              <a:rPr lang="sk-SK" b="1" dirty="0"/>
              <a:t>Modernizácia informačných systémov </a:t>
            </a:r>
            <a:r>
              <a:rPr lang="sk-SK" b="1" dirty="0" smtClean="0"/>
              <a:t/>
            </a:r>
            <a:br>
              <a:rPr lang="sk-SK" b="1" dirty="0" smtClean="0"/>
            </a:br>
            <a:r>
              <a:rPr lang="sk-SK" b="1" dirty="0" smtClean="0"/>
              <a:t>č</a:t>
            </a:r>
            <a:r>
              <a:rPr lang="sk-SK" b="1" dirty="0"/>
              <a:t>. </a:t>
            </a:r>
            <a:r>
              <a:rPr lang="sk-SK" b="1" dirty="0" smtClean="0"/>
              <a:t>OPII-2022/7/23-DOP </a:t>
            </a:r>
            <a:r>
              <a:rPr lang="sk-SK" b="1" dirty="0"/>
              <a:t/>
            </a:r>
            <a:br>
              <a:rPr lang="sk-SK" b="1" dirty="0"/>
            </a:br>
            <a:r>
              <a:rPr lang="sk-SK" sz="1600" b="1" dirty="0"/>
              <a:t>v</a:t>
            </a:r>
            <a:r>
              <a:rPr lang="sk-SK" sz="1700" b="1" dirty="0"/>
              <a:t>ýzva pre dopytovo-orientované projekty </a:t>
            </a:r>
          </a:p>
        </p:txBody>
      </p:sp>
      <p:sp>
        <p:nvSpPr>
          <p:cNvPr id="15" name="Zástupný objekt pre text 17"/>
          <p:cNvSpPr>
            <a:spLocks noGrp="1"/>
          </p:cNvSpPr>
          <p:nvPr>
            <p:ph type="body" sz="quarter" idx="22"/>
          </p:nvPr>
        </p:nvSpPr>
        <p:spPr>
          <a:xfrm>
            <a:off x="725358" y="3780791"/>
            <a:ext cx="4132901" cy="1461939"/>
          </a:xfrm>
        </p:spPr>
        <p:txBody>
          <a:bodyPr/>
          <a:lstStyle/>
          <a:p>
            <a:pPr>
              <a:spcBef>
                <a:spcPts val="600"/>
              </a:spcBef>
            </a:pPr>
            <a:r>
              <a:rPr lang="sk-SK" sz="1500" dirty="0" smtClean="0"/>
              <a:t>Výzva je dostupná na webovej stránke MIRRI SR: </a:t>
            </a:r>
          </a:p>
          <a:p>
            <a:pPr algn="just">
              <a:spcBef>
                <a:spcPts val="600"/>
              </a:spcBef>
            </a:pPr>
            <a:r>
              <a:rPr lang="sk-SK" sz="1500" dirty="0">
                <a:hlinkClick r:id="rId2"/>
              </a:rPr>
              <a:t>https://</a:t>
            </a:r>
            <a:r>
              <a:rPr lang="sk-SK" sz="1500" dirty="0" smtClean="0">
                <a:hlinkClick r:id="rId2"/>
              </a:rPr>
              <a:t>www.mirri.gov.sk/projekty/projekty-esif/operacny-program-integrovana-infrastruktura/prioritna-os-7-informacna-spolocnost/vyzvania-a-vyzvy/vyzvaopii-2022_7_23-dop/index.html</a:t>
            </a:r>
            <a:r>
              <a:rPr lang="sk-SK" sz="1500" dirty="0" smtClean="0"/>
              <a:t> </a:t>
            </a:r>
          </a:p>
        </p:txBody>
      </p:sp>
      <p:sp>
        <p:nvSpPr>
          <p:cNvPr id="16" name="Zástupný objekt pre text 18"/>
          <p:cNvSpPr>
            <a:spLocks noGrp="1"/>
          </p:cNvSpPr>
          <p:nvPr>
            <p:ph type="body" sz="quarter" idx="26"/>
          </p:nvPr>
        </p:nvSpPr>
        <p:spPr>
          <a:xfrm>
            <a:off x="5542157" y="592954"/>
            <a:ext cx="6035720" cy="5158335"/>
          </a:xfrm>
        </p:spPr>
        <p:txBody>
          <a:bodyPr/>
          <a:lstStyle/>
          <a:p>
            <a:r>
              <a:rPr lang="sk-SK" sz="1700" b="1" dirty="0" smtClean="0">
                <a:solidFill>
                  <a:srgbClr val="004C96"/>
                </a:solidFill>
                <a:ea typeface="+mj-ea"/>
                <a:cs typeface="+mj-cs"/>
              </a:rPr>
              <a:t>Harmonogram </a:t>
            </a:r>
            <a:r>
              <a:rPr lang="sk-SK" sz="1700" b="1" dirty="0">
                <a:solidFill>
                  <a:srgbClr val="004C96"/>
                </a:solidFill>
                <a:ea typeface="+mj-ea"/>
                <a:cs typeface="+mj-cs"/>
              </a:rPr>
              <a:t>hodnotiacich kôl:</a:t>
            </a:r>
          </a:p>
          <a:p>
            <a:r>
              <a:rPr lang="sk-SK" sz="1500" b="1" dirty="0">
                <a:solidFill>
                  <a:srgbClr val="FF0000"/>
                </a:solidFill>
              </a:rPr>
              <a:t>Termín uzavretia 1. hodnotiaceho </a:t>
            </a:r>
            <a:r>
              <a:rPr lang="sk-SK" sz="1500" b="1" dirty="0" smtClean="0">
                <a:solidFill>
                  <a:srgbClr val="FF0000"/>
                </a:solidFill>
              </a:rPr>
              <a:t>kola: </a:t>
            </a:r>
            <a:r>
              <a:rPr lang="sk-SK" sz="1500" b="1" dirty="0">
                <a:solidFill>
                  <a:srgbClr val="FF0000"/>
                </a:solidFill>
              </a:rPr>
              <a:t>30.09.2022</a:t>
            </a:r>
          </a:p>
          <a:p>
            <a:pPr algn="just">
              <a:spcBef>
                <a:spcPts val="600"/>
              </a:spcBef>
            </a:pPr>
            <a:r>
              <a:rPr lang="sk-SK" sz="1500" dirty="0" smtClean="0"/>
              <a:t>Prípadné ďalšie hodnotiace kolá sa budú uzatvárať v </a:t>
            </a:r>
            <a:r>
              <a:rPr lang="sk-SK" sz="1500" b="1" dirty="0" smtClean="0"/>
              <a:t>intervale 2 mesiacov</a:t>
            </a:r>
            <a:r>
              <a:rPr lang="sk-SK" sz="1500" dirty="0" smtClean="0"/>
              <a:t>, pričom tento interval zohľadňuje predpokladaný počet prijatých Žiadosti o NFP, primeraný časový limit na schvaľovanie Žiadosti o NFP a disponibilné finančné prostriedky na výzvu.</a:t>
            </a:r>
          </a:p>
          <a:p>
            <a:pPr algn="just">
              <a:spcBef>
                <a:spcPts val="600"/>
              </a:spcBef>
            </a:pPr>
            <a:r>
              <a:rPr lang="sk-SK" sz="1700" b="1" dirty="0">
                <a:solidFill>
                  <a:srgbClr val="004C96"/>
                </a:solidFill>
                <a:ea typeface="+mj-ea"/>
                <a:cs typeface="+mj-cs"/>
              </a:rPr>
              <a:t>Schvaľovanie žiadostí o NFP:</a:t>
            </a:r>
          </a:p>
          <a:p>
            <a:pPr algn="just">
              <a:spcBef>
                <a:spcPts val="600"/>
              </a:spcBef>
            </a:pPr>
            <a:r>
              <a:rPr lang="sk-SK" sz="1500" dirty="0"/>
              <a:t>Podrobnosti o procese schvaľovania Žiadosti o NFP </a:t>
            </a:r>
            <a:r>
              <a:rPr lang="sk-SK" sz="1500" dirty="0" smtClean="0"/>
              <a:t>sú </a:t>
            </a:r>
            <a:r>
              <a:rPr lang="sk-SK" sz="1500" dirty="0"/>
              <a:t>uvedené v </a:t>
            </a:r>
            <a:r>
              <a:rPr lang="sk-SK" sz="1500" b="1" u="sng" dirty="0">
                <a:hlinkClick r:id="rId3"/>
              </a:rPr>
              <a:t>Príručke pre žiadateľa o nenávratný finančný príspevok Operačného programu Integrovaná infraštruktúra prioritnej osi 7 Informačná spoločnosť – dopytovo-orientovaný projekty</a:t>
            </a:r>
            <a:r>
              <a:rPr lang="sk-SK" sz="1500" b="1" dirty="0"/>
              <a:t>, v kapitole E.3 </a:t>
            </a:r>
            <a:r>
              <a:rPr lang="sk-SK" sz="1500" dirty="0"/>
              <a:t>(ďalej len „Príručka pre žiadateľa PO7 OPII – DOP“ (</a:t>
            </a:r>
            <a:r>
              <a:rPr lang="sk-SK" sz="1500" b="1" u="sng" dirty="0">
                <a:hlinkClick r:id="rId4" action="ppaction://hlinkfile"/>
              </a:rPr>
              <a:t>Príloha č. 2</a:t>
            </a:r>
            <a:r>
              <a:rPr lang="sk-SK" sz="1500" u="sng" dirty="0">
                <a:hlinkClick r:id="rId4" action="ppaction://hlinkfile"/>
              </a:rPr>
              <a:t> </a:t>
            </a:r>
            <a:r>
              <a:rPr lang="sk-SK" sz="1500" b="1" u="sng" dirty="0">
                <a:hlinkClick r:id="rId4" action="ppaction://hlinkfile"/>
              </a:rPr>
              <a:t>výzvy</a:t>
            </a:r>
            <a:r>
              <a:rPr lang="sk-SK" sz="1500" b="1" dirty="0" smtClean="0"/>
              <a:t>)</a:t>
            </a:r>
            <a:r>
              <a:rPr lang="sk-SK" sz="1500" dirty="0" smtClean="0"/>
              <a:t>.</a:t>
            </a:r>
          </a:p>
          <a:p>
            <a:pPr algn="just">
              <a:spcBef>
                <a:spcPts val="600"/>
              </a:spcBef>
            </a:pPr>
            <a:r>
              <a:rPr lang="sk-SK" sz="1700" b="1" dirty="0" smtClean="0">
                <a:solidFill>
                  <a:srgbClr val="004C96"/>
                </a:solidFill>
                <a:ea typeface="+mj-ea"/>
                <a:cs typeface="+mj-cs"/>
              </a:rPr>
              <a:t>Spôsob </a:t>
            </a:r>
            <a:r>
              <a:rPr lang="sk-SK" sz="1700" b="1" dirty="0">
                <a:solidFill>
                  <a:srgbClr val="004C96"/>
                </a:solidFill>
                <a:ea typeface="+mj-ea"/>
                <a:cs typeface="+mj-cs"/>
              </a:rPr>
              <a:t>financovania: </a:t>
            </a:r>
            <a:endParaRPr lang="sk-SK" sz="1700" b="1" dirty="0" smtClean="0">
              <a:solidFill>
                <a:srgbClr val="004C96"/>
              </a:solidFill>
              <a:ea typeface="+mj-ea"/>
              <a:cs typeface="+mj-cs"/>
            </a:endParaRPr>
          </a:p>
          <a:p>
            <a:pPr algn="just">
              <a:spcBef>
                <a:spcPts val="600"/>
              </a:spcBef>
            </a:pPr>
            <a:r>
              <a:rPr lang="sk-SK" sz="1500" b="1" dirty="0" smtClean="0"/>
              <a:t>systém </a:t>
            </a:r>
            <a:r>
              <a:rPr lang="sk-SK" sz="1500" b="1" dirty="0"/>
              <a:t>refundácie, </a:t>
            </a:r>
            <a:r>
              <a:rPr lang="sk-SK" sz="1500" b="1" dirty="0" err="1"/>
              <a:t>predfinancovania</a:t>
            </a:r>
            <a:r>
              <a:rPr lang="sk-SK" sz="1500" b="1" dirty="0"/>
              <a:t>, systém zálohových platieb alebo ich </a:t>
            </a:r>
            <a:r>
              <a:rPr lang="sk-SK" sz="1500" b="1" dirty="0" smtClean="0"/>
              <a:t>kombinácie</a:t>
            </a:r>
          </a:p>
          <a:p>
            <a:pPr algn="just">
              <a:spcBef>
                <a:spcPts val="600"/>
              </a:spcBef>
            </a:pPr>
            <a:endParaRPr lang="sk-SK" sz="1500" dirty="0"/>
          </a:p>
        </p:txBody>
      </p:sp>
    </p:spTree>
    <p:extLst>
      <p:ext uri="{BB962C8B-B14F-4D97-AF65-F5344CB8AC3E}">
        <p14:creationId xmlns:p14="http://schemas.microsoft.com/office/powerpoint/2010/main" val="2375396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9617" y="692727"/>
            <a:ext cx="8569881" cy="1145309"/>
          </a:xfrm>
        </p:spPr>
        <p:txBody>
          <a:bodyPr>
            <a:normAutofit fontScale="90000"/>
          </a:bodyPr>
          <a:lstStyle/>
          <a:p>
            <a:r>
              <a:rPr lang="sk-SK" b="1" dirty="0" smtClean="0"/>
              <a:t>Vybrané podmienky </a:t>
            </a:r>
            <a:r>
              <a:rPr lang="sk-SK" b="1" dirty="0"/>
              <a:t>poskytnutia </a:t>
            </a:r>
            <a:r>
              <a:rPr lang="sk-SK" b="1" dirty="0" smtClean="0"/>
              <a:t>príspevku</a:t>
            </a:r>
            <a:r>
              <a:rPr lang="sk-SK" dirty="0" smtClean="0"/>
              <a:t/>
            </a:r>
            <a:br>
              <a:rPr lang="sk-SK" dirty="0" smtClean="0"/>
            </a:br>
            <a:r>
              <a:rPr lang="sk-SK" sz="2800" b="1" dirty="0" smtClean="0"/>
              <a:t>Oprávnenosť žiadateľa</a:t>
            </a:r>
            <a:br>
              <a:rPr lang="sk-SK" sz="2800" b="1" dirty="0" smtClean="0"/>
            </a:br>
            <a:endParaRPr lang="sk-SK" sz="2800" b="1" dirty="0"/>
          </a:p>
        </p:txBody>
      </p:sp>
      <p:sp>
        <p:nvSpPr>
          <p:cNvPr id="5" name="Zástupný objekt pre text 7"/>
          <p:cNvSpPr>
            <a:spLocks noGrp="1"/>
          </p:cNvSpPr>
          <p:nvPr>
            <p:ph type="body" sz="quarter" idx="26"/>
          </p:nvPr>
        </p:nvSpPr>
        <p:spPr>
          <a:xfrm>
            <a:off x="899645" y="2372139"/>
            <a:ext cx="10369826" cy="4297843"/>
          </a:xfrm>
        </p:spPr>
        <p:txBody>
          <a:bodyPr/>
          <a:lstStyle/>
          <a:p>
            <a:pPr algn="ctr">
              <a:spcBef>
                <a:spcPts val="0"/>
              </a:spcBef>
            </a:pPr>
            <a:r>
              <a:rPr lang="sk-SK" sz="1900" b="1" dirty="0" smtClean="0">
                <a:solidFill>
                  <a:srgbClr val="FF0000"/>
                </a:solidFill>
                <a:ea typeface="+mj-ea"/>
                <a:cs typeface="+mj-cs"/>
              </a:rPr>
              <a:t>Podmienka poskytnutia príspevku č. 1 - Oprávnenosť žiadateľa</a:t>
            </a:r>
          </a:p>
          <a:p>
            <a:pPr algn="ctr">
              <a:spcBef>
                <a:spcPts val="0"/>
              </a:spcBef>
            </a:pPr>
            <a:endParaRPr lang="sk-SK" sz="1900" b="1" dirty="0" smtClean="0">
              <a:solidFill>
                <a:srgbClr val="004C96"/>
              </a:solidFill>
              <a:ea typeface="+mj-ea"/>
              <a:cs typeface="+mj-cs"/>
            </a:endParaRPr>
          </a:p>
          <a:p>
            <a:pPr>
              <a:spcBef>
                <a:spcPts val="0"/>
              </a:spcBef>
            </a:pPr>
            <a:r>
              <a:rPr lang="sk-SK" sz="1900" b="1" dirty="0" smtClean="0">
                <a:solidFill>
                  <a:srgbClr val="004C96"/>
                </a:solidFill>
                <a:ea typeface="+mj-ea"/>
                <a:cs typeface="+mj-cs"/>
              </a:rPr>
              <a:t>Oprávnenými žiadateľmi sú:</a:t>
            </a:r>
            <a:endParaRPr lang="sk-SK" sz="1900" b="1" dirty="0">
              <a:solidFill>
                <a:srgbClr val="004C96"/>
              </a:solidFill>
              <a:ea typeface="+mj-ea"/>
              <a:cs typeface="+mj-cs"/>
            </a:endParaRPr>
          </a:p>
          <a:p>
            <a:pPr marL="342900" indent="-342900">
              <a:spcBef>
                <a:spcPts val="600"/>
              </a:spcBef>
              <a:buFont typeface="Arial" panose="020B0604020202020204" pitchFamily="34" charset="0"/>
              <a:buChar char="•"/>
            </a:pPr>
            <a:r>
              <a:rPr lang="sk-SK" sz="1900" dirty="0" smtClean="0"/>
              <a:t>ministerstvá </a:t>
            </a:r>
            <a:r>
              <a:rPr lang="sk-SK" sz="1900" dirty="0"/>
              <a:t>a ostatné ústredné orgány štátnej správy (zákon č. 575/2001 Z. z. o organizácii činnosti vlády a organizácii ústrednej štátnej správy</a:t>
            </a:r>
            <a:r>
              <a:rPr lang="sk-SK" sz="1900" dirty="0" smtClean="0"/>
              <a:t>)</a:t>
            </a:r>
            <a:endParaRPr lang="sk-SK" sz="1900" dirty="0"/>
          </a:p>
          <a:p>
            <a:pPr marL="342900" indent="-342900">
              <a:spcBef>
                <a:spcPts val="600"/>
              </a:spcBef>
              <a:buFont typeface="Arial" panose="020B0604020202020204" pitchFamily="34" charset="0"/>
              <a:buChar char="•"/>
            </a:pPr>
            <a:r>
              <a:rPr lang="sk-SK" sz="1900" dirty="0" smtClean="0"/>
              <a:t>štátne </a:t>
            </a:r>
            <a:r>
              <a:rPr lang="sk-SK" sz="1900" dirty="0"/>
              <a:t>rozpočtové </a:t>
            </a:r>
            <a:r>
              <a:rPr lang="sk-SK" sz="1900" dirty="0" smtClean="0"/>
              <a:t>organizácie</a:t>
            </a:r>
            <a:endParaRPr lang="sk-SK" sz="1900" dirty="0"/>
          </a:p>
          <a:p>
            <a:pPr marL="342900" indent="-342900">
              <a:spcBef>
                <a:spcPts val="600"/>
              </a:spcBef>
              <a:buFont typeface="Arial" panose="020B0604020202020204" pitchFamily="34" charset="0"/>
              <a:buChar char="•"/>
            </a:pPr>
            <a:r>
              <a:rPr lang="sk-SK" sz="1900" dirty="0" smtClean="0"/>
              <a:t>vyššie </a:t>
            </a:r>
            <a:r>
              <a:rPr lang="sk-SK" sz="1900" dirty="0"/>
              <a:t>územné celky (zákon č. 302/2001 Z. z. o samospráve vyšších územných celkov (zákon o samosprávnych krajoch)) okrem Bratislavského </a:t>
            </a:r>
            <a:r>
              <a:rPr lang="sk-SK" sz="1900" dirty="0" smtClean="0"/>
              <a:t>kraja</a:t>
            </a:r>
            <a:endParaRPr lang="sk-SK" sz="1900" dirty="0"/>
          </a:p>
          <a:p>
            <a:pPr marL="342900" indent="-342900">
              <a:spcBef>
                <a:spcPts val="600"/>
              </a:spcBef>
              <a:buFont typeface="Arial" panose="020B0604020202020204" pitchFamily="34" charset="0"/>
              <a:buChar char="•"/>
            </a:pPr>
            <a:r>
              <a:rPr lang="sk-SK" sz="1900" dirty="0" err="1" smtClean="0"/>
              <a:t>DataCentrum</a:t>
            </a:r>
            <a:r>
              <a:rPr lang="sk-SK" sz="1900" dirty="0" smtClean="0"/>
              <a:t> </a:t>
            </a:r>
            <a:r>
              <a:rPr lang="sk-SK" sz="1900" dirty="0"/>
              <a:t>elektronizácie územnej samosprávy </a:t>
            </a:r>
            <a:r>
              <a:rPr lang="sk-SK" sz="1900" dirty="0" smtClean="0"/>
              <a:t>Slovenska</a:t>
            </a:r>
            <a:endParaRPr lang="sk-SK" sz="1900" dirty="0"/>
          </a:p>
          <a:p>
            <a:pPr marL="342900" indent="-342900">
              <a:spcBef>
                <a:spcPts val="600"/>
              </a:spcBef>
              <a:buFont typeface="Arial" panose="020B0604020202020204" pitchFamily="34" charset="0"/>
              <a:buChar char="•"/>
            </a:pPr>
            <a:r>
              <a:rPr lang="sk-SK" sz="1900" dirty="0" smtClean="0"/>
              <a:t>Národná </a:t>
            </a:r>
            <a:r>
              <a:rPr lang="sk-SK" sz="1900" dirty="0"/>
              <a:t>agentúra pre sieťové a elektronické </a:t>
            </a:r>
            <a:r>
              <a:rPr lang="sk-SK" sz="1900" dirty="0" smtClean="0"/>
              <a:t>služby</a:t>
            </a:r>
            <a:endParaRPr lang="sk-SK" sz="1900" dirty="0"/>
          </a:p>
          <a:p>
            <a:pPr marL="342900" indent="-342900">
              <a:spcBef>
                <a:spcPts val="600"/>
              </a:spcBef>
              <a:buFont typeface="Arial" panose="020B0604020202020204" pitchFamily="34" charset="0"/>
              <a:buChar char="•"/>
            </a:pPr>
            <a:r>
              <a:rPr lang="sk-SK" sz="1900" dirty="0" smtClean="0"/>
              <a:t>Sociálna poisťovňa</a:t>
            </a:r>
            <a:endParaRPr lang="sk-SK" sz="1900" dirty="0"/>
          </a:p>
        </p:txBody>
      </p:sp>
    </p:spTree>
    <p:extLst>
      <p:ext uri="{BB962C8B-B14F-4D97-AF65-F5344CB8AC3E}">
        <p14:creationId xmlns:p14="http://schemas.microsoft.com/office/powerpoint/2010/main" val="2625205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text 7"/>
          <p:cNvSpPr>
            <a:spLocks noGrp="1"/>
          </p:cNvSpPr>
          <p:nvPr>
            <p:ph type="body" sz="quarter" idx="26"/>
          </p:nvPr>
        </p:nvSpPr>
        <p:spPr>
          <a:xfrm>
            <a:off x="899645" y="2451652"/>
            <a:ext cx="10369826" cy="3847207"/>
          </a:xfrm>
        </p:spPr>
        <p:txBody>
          <a:bodyPr/>
          <a:lstStyle/>
          <a:p>
            <a:pPr lvl="0" algn="ctr">
              <a:spcBef>
                <a:spcPts val="600"/>
              </a:spcBef>
            </a:pPr>
            <a:r>
              <a:rPr lang="sk-SK" sz="1900" b="1" dirty="0">
                <a:solidFill>
                  <a:srgbClr val="FF0000"/>
                </a:solidFill>
              </a:rPr>
              <a:t>Podmienka poskytnutia príspevku č. </a:t>
            </a:r>
            <a:r>
              <a:rPr lang="sk-SK" sz="1900" b="1" dirty="0" smtClean="0">
                <a:solidFill>
                  <a:srgbClr val="FF0000"/>
                </a:solidFill>
              </a:rPr>
              <a:t>8 - Podmienka </a:t>
            </a:r>
            <a:r>
              <a:rPr lang="sk-SK" sz="1900" b="1" dirty="0">
                <a:solidFill>
                  <a:srgbClr val="FF0000"/>
                </a:solidFill>
              </a:rPr>
              <a:t>súladu projektového zámeru a prístupu k projektu s Národnou koncepciou informatizácie verejnej správy </a:t>
            </a:r>
          </a:p>
          <a:p>
            <a:pPr algn="just">
              <a:spcBef>
                <a:spcPts val="600"/>
              </a:spcBef>
            </a:pPr>
            <a:r>
              <a:rPr lang="sk-SK" sz="1800" dirty="0" smtClean="0"/>
              <a:t>Žiadateľ </a:t>
            </a:r>
            <a:r>
              <a:rPr lang="sk-SK" sz="1800" dirty="0"/>
              <a:t>je povinný mať vypracovaný </a:t>
            </a:r>
            <a:r>
              <a:rPr lang="sk-SK" sz="1800" b="1" dirty="0"/>
              <a:t>projektový zámer</a:t>
            </a:r>
            <a:r>
              <a:rPr lang="sk-SK" sz="1800" dirty="0"/>
              <a:t>, </a:t>
            </a:r>
            <a:r>
              <a:rPr lang="sk-SK" sz="1800" b="1" dirty="0"/>
              <a:t>prístup k projektu</a:t>
            </a:r>
            <a:r>
              <a:rPr lang="sk-SK" sz="1800" dirty="0"/>
              <a:t> a </a:t>
            </a:r>
            <a:r>
              <a:rPr lang="sk-SK" sz="1800" b="1" dirty="0"/>
              <a:t>stanovisko od Ministerstva investícii, regionálneho rozvoja a informatizácie </a:t>
            </a:r>
            <a:r>
              <a:rPr lang="sk-SK" sz="1800" b="1" dirty="0" smtClean="0"/>
              <a:t>SR, </a:t>
            </a:r>
            <a:r>
              <a:rPr lang="sk-SK" sz="1800" dirty="0"/>
              <a:t>sekcie informačných technológii verejnej </a:t>
            </a:r>
            <a:r>
              <a:rPr lang="sk-SK" sz="1800" dirty="0" smtClean="0"/>
              <a:t>správy (SITVS), potvrdzujúce </a:t>
            </a:r>
            <a:r>
              <a:rPr lang="sk-SK" sz="1800" dirty="0"/>
              <a:t>súlad projektového zámeru a prístupu k projektu a s Národnou koncepciou informatizácie verejnej správy</a:t>
            </a:r>
            <a:r>
              <a:rPr lang="sk-SK" sz="1800" b="1" dirty="0"/>
              <a:t>.</a:t>
            </a:r>
            <a:r>
              <a:rPr lang="sk-SK" sz="1800" dirty="0"/>
              <a:t> </a:t>
            </a:r>
            <a:endParaRPr lang="sk-SK" sz="1800" dirty="0" smtClean="0"/>
          </a:p>
          <a:p>
            <a:pPr algn="just">
              <a:spcBef>
                <a:spcPts val="600"/>
              </a:spcBef>
            </a:pPr>
            <a:r>
              <a:rPr lang="sk-SK" sz="1800" dirty="0" smtClean="0"/>
              <a:t>Vzhľadom </a:t>
            </a:r>
            <a:r>
              <a:rPr lang="sk-SK" sz="1800" dirty="0"/>
              <a:t>na skutočnosť, že pri takýchto typoch projektov existuje v čase podania Žiadosti o NFP platná a účinná Dodávateľská zmluva / Zmluva o prevádzke, z ktorej sa financuje a ďalej plánuje financovať predkladaný projekt vytvorený z identifikovaných </a:t>
            </a:r>
            <a:r>
              <a:rPr lang="sk-SK" sz="1800" dirty="0" smtClean="0"/>
              <a:t>zmenových požiadaviek, </a:t>
            </a:r>
            <a:r>
              <a:rPr lang="sk-SK" sz="1800" dirty="0"/>
              <a:t>nie je potrebné v Prípravnej / Iniciačnej fáze vypracovať dokumentáciu v rozsahu ako v prípade plánovaných IT projektov (v zmysle Vyhlášky </a:t>
            </a:r>
            <a:r>
              <a:rPr lang="sk-SK" sz="1800" dirty="0" smtClean="0"/>
              <a:t>č</a:t>
            </a:r>
            <a:r>
              <a:rPr lang="sk-SK" sz="1800" dirty="0"/>
              <a:t>. 85/2020 Z. z. o riadení projektov</a:t>
            </a:r>
            <a:r>
              <a:rPr lang="sk-SK" sz="1800" dirty="0" smtClean="0"/>
              <a:t>).</a:t>
            </a:r>
            <a:endParaRPr lang="sk-SK" sz="1800" dirty="0"/>
          </a:p>
        </p:txBody>
      </p:sp>
      <p:sp>
        <p:nvSpPr>
          <p:cNvPr id="6" name="Nadpis 1"/>
          <p:cNvSpPr>
            <a:spLocks noGrp="1"/>
          </p:cNvSpPr>
          <p:nvPr>
            <p:ph type="title"/>
          </p:nvPr>
        </p:nvSpPr>
        <p:spPr>
          <a:xfrm>
            <a:off x="1799617" y="692727"/>
            <a:ext cx="8569881" cy="1145309"/>
          </a:xfrm>
        </p:spPr>
        <p:txBody>
          <a:bodyPr>
            <a:normAutofit fontScale="90000"/>
          </a:bodyPr>
          <a:lstStyle/>
          <a:p>
            <a:r>
              <a:rPr lang="sk-SK" b="1" dirty="0" smtClean="0"/>
              <a:t>Vybrané podmienky </a:t>
            </a:r>
            <a:r>
              <a:rPr lang="sk-SK" b="1" dirty="0"/>
              <a:t>poskytnutia </a:t>
            </a:r>
            <a:r>
              <a:rPr lang="sk-SK" b="1" dirty="0" smtClean="0"/>
              <a:t>príspevku</a:t>
            </a:r>
            <a:r>
              <a:rPr lang="sk-SK" dirty="0" smtClean="0"/>
              <a:t/>
            </a:r>
            <a:br>
              <a:rPr lang="sk-SK" dirty="0" smtClean="0"/>
            </a:br>
            <a:r>
              <a:rPr lang="sk-SK" sz="2800" b="1" dirty="0" smtClean="0"/>
              <a:t>Oprávnenosť aktivít realizácie projektu</a:t>
            </a:r>
            <a:br>
              <a:rPr lang="sk-SK" sz="2800" b="1" dirty="0" smtClean="0"/>
            </a:br>
            <a:endParaRPr lang="sk-SK" sz="2800" b="1" dirty="0"/>
          </a:p>
        </p:txBody>
      </p:sp>
    </p:spTree>
    <p:extLst>
      <p:ext uri="{BB962C8B-B14F-4D97-AF65-F5344CB8AC3E}">
        <p14:creationId xmlns:p14="http://schemas.microsoft.com/office/powerpoint/2010/main" val="2688045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text 7"/>
          <p:cNvSpPr>
            <a:spLocks noGrp="1"/>
          </p:cNvSpPr>
          <p:nvPr>
            <p:ph type="body" sz="quarter" idx="26"/>
          </p:nvPr>
        </p:nvSpPr>
        <p:spPr>
          <a:xfrm>
            <a:off x="973536" y="2373745"/>
            <a:ext cx="10369826" cy="4074962"/>
          </a:xfrm>
        </p:spPr>
        <p:txBody>
          <a:bodyPr/>
          <a:lstStyle/>
          <a:p>
            <a:pPr marL="285750" indent="-285750" algn="just">
              <a:spcBef>
                <a:spcPts val="600"/>
              </a:spcBef>
              <a:buFont typeface="Wingdings" panose="05000000000000000000" pitchFamily="2" charset="2"/>
              <a:buChar char="Ø"/>
            </a:pPr>
            <a:r>
              <a:rPr lang="sk-SK" sz="1700" b="1" dirty="0" smtClean="0"/>
              <a:t>Povinnosť </a:t>
            </a:r>
            <a:r>
              <a:rPr lang="sk-SK" sz="1700" b="1" dirty="0"/>
              <a:t>vypracovania projektového zámeru a prístupu k projektu sa </a:t>
            </a:r>
            <a:r>
              <a:rPr lang="sk-SK" sz="1700" b="1" u="sng" dirty="0"/>
              <a:t>nevzťahuje na projekty</a:t>
            </a:r>
            <a:r>
              <a:rPr lang="sk-SK" sz="1700" dirty="0"/>
              <a:t>, ktoré už boli schválené SITVS </a:t>
            </a:r>
            <a:r>
              <a:rPr lang="sk-SK" sz="1700" dirty="0" smtClean="0"/>
              <a:t>v</a:t>
            </a:r>
            <a:r>
              <a:rPr lang="sk-SK" sz="1700" dirty="0"/>
              <a:t> </a:t>
            </a:r>
            <a:r>
              <a:rPr lang="sk-SK" sz="1700" dirty="0" err="1"/>
              <a:t>MetaIS</a:t>
            </a:r>
            <a:r>
              <a:rPr lang="sk-SK" sz="1700" dirty="0"/>
              <a:t> </a:t>
            </a:r>
            <a:r>
              <a:rPr lang="sk-SK" sz="1700" b="1" dirty="0"/>
              <a:t>pred vyhlásením výzvy, prípadne pred nadobudnutím účinnosti vyhlášky</a:t>
            </a:r>
            <a:r>
              <a:rPr lang="sk-SK" sz="1700" dirty="0"/>
              <a:t> </a:t>
            </a:r>
            <a:r>
              <a:rPr lang="sk-SK" sz="1700" dirty="0" smtClean="0"/>
              <a:t>č</a:t>
            </a:r>
            <a:r>
              <a:rPr lang="sk-SK" sz="1700" dirty="0"/>
              <a:t>. 85/2020 Z. z. o riadení projektov a v prípade ktorých sa postupovalo podľa v tom čase platnej legislatívy. </a:t>
            </a:r>
            <a:endParaRPr lang="sk-SK" sz="1700" dirty="0" smtClean="0"/>
          </a:p>
          <a:p>
            <a:pPr algn="just">
              <a:spcBef>
                <a:spcPts val="600"/>
              </a:spcBef>
            </a:pPr>
            <a:r>
              <a:rPr lang="sk-SK" sz="1700" dirty="0" smtClean="0"/>
              <a:t>V</a:t>
            </a:r>
            <a:r>
              <a:rPr lang="sk-SK" sz="1700" dirty="0"/>
              <a:t> takomto prípade je </a:t>
            </a:r>
            <a:r>
              <a:rPr lang="sk-SK" sz="1700" dirty="0" smtClean="0"/>
              <a:t>vydané </a:t>
            </a:r>
            <a:r>
              <a:rPr lang="sk-SK" sz="1700" dirty="0"/>
              <a:t>zo strany SITVS </a:t>
            </a:r>
            <a:r>
              <a:rPr lang="sk-SK" sz="1700" b="1" dirty="0" smtClean="0"/>
              <a:t>iba </a:t>
            </a:r>
            <a:r>
              <a:rPr lang="sk-SK" sz="1700" b="1" dirty="0"/>
              <a:t>schvaľujúce stanovisko</a:t>
            </a:r>
            <a:r>
              <a:rPr lang="sk-SK" sz="1700" dirty="0"/>
              <a:t>, ktoré žiadateľ predloží ako povinnú prílohu </a:t>
            </a:r>
            <a:r>
              <a:rPr lang="sk-SK" sz="1700" dirty="0" smtClean="0"/>
              <a:t>Žiadosti o NFP </a:t>
            </a:r>
            <a:r>
              <a:rPr lang="sk-SK" sz="1700" dirty="0"/>
              <a:t>a v </a:t>
            </a:r>
            <a:r>
              <a:rPr lang="sk-SK" sz="1700" dirty="0" smtClean="0"/>
              <a:t>Žiadosti o NFP </a:t>
            </a:r>
            <a:r>
              <a:rPr lang="sk-SK" sz="1700" dirty="0"/>
              <a:t>uvedie</a:t>
            </a:r>
            <a:r>
              <a:rPr lang="sk-SK" sz="1700" b="1" dirty="0"/>
              <a:t> </a:t>
            </a:r>
            <a:r>
              <a:rPr lang="sk-SK" sz="1700" dirty="0" err="1"/>
              <a:t>link</a:t>
            </a:r>
            <a:r>
              <a:rPr lang="sk-SK" sz="1700" dirty="0"/>
              <a:t> na </a:t>
            </a:r>
            <a:r>
              <a:rPr lang="sk-SK" sz="1700" dirty="0" err="1">
                <a:hlinkClick r:id="rId3"/>
              </a:rPr>
              <a:t>MetaIS</a:t>
            </a:r>
            <a:r>
              <a:rPr lang="sk-SK" sz="1700" dirty="0"/>
              <a:t> s už schválenými projektovými dokumentami.</a:t>
            </a:r>
          </a:p>
          <a:p>
            <a:pPr marL="285750" indent="-285750" algn="just">
              <a:spcBef>
                <a:spcPts val="600"/>
              </a:spcBef>
              <a:buFont typeface="Wingdings" panose="05000000000000000000" pitchFamily="2" charset="2"/>
              <a:buChar char="Ø"/>
            </a:pPr>
            <a:r>
              <a:rPr lang="sk-SK" sz="1700" dirty="0" smtClean="0"/>
              <a:t>Projekty, ktoré neboli schválené SITVS, tak SITVS posúdi </a:t>
            </a:r>
            <a:r>
              <a:rPr lang="sk-SK" sz="1700" dirty="0"/>
              <a:t>projektový zámer a prístup k projektu a následne k nim vydá </a:t>
            </a:r>
            <a:r>
              <a:rPr lang="sk-SK" sz="1700" b="1" dirty="0"/>
              <a:t>stanovisko</a:t>
            </a:r>
            <a:r>
              <a:rPr lang="sk-SK" sz="1700" dirty="0"/>
              <a:t>, ktoré je povinnou prílohou Žiadosti o </a:t>
            </a:r>
            <a:r>
              <a:rPr lang="sk-SK" sz="1700" dirty="0" smtClean="0"/>
              <a:t>NFP. </a:t>
            </a:r>
            <a:r>
              <a:rPr lang="sk-SK" sz="1700" b="1" dirty="0"/>
              <a:t>Stanovisko</a:t>
            </a:r>
            <a:r>
              <a:rPr lang="sk-SK" sz="1700" dirty="0"/>
              <a:t> musí byť nahraté aj v Dokumentácii v </a:t>
            </a:r>
            <a:r>
              <a:rPr lang="sk-SK" sz="1700" u="sng" dirty="0" err="1">
                <a:hlinkClick r:id="rId3"/>
              </a:rPr>
              <a:t>MetaIS</a:t>
            </a:r>
            <a:r>
              <a:rPr lang="sk-SK" sz="1700" dirty="0"/>
              <a:t> a </a:t>
            </a:r>
            <a:r>
              <a:rPr lang="sk-SK" sz="1700" b="1" dirty="0"/>
              <a:t>projektový zámer</a:t>
            </a:r>
            <a:r>
              <a:rPr lang="sk-SK" sz="1700" dirty="0"/>
              <a:t>, </a:t>
            </a:r>
            <a:r>
              <a:rPr lang="sk-SK" sz="1700" b="1" dirty="0"/>
              <a:t>prístup k projektu</a:t>
            </a:r>
            <a:r>
              <a:rPr lang="sk-SK" sz="1700" dirty="0"/>
              <a:t> zároveň musí byť v stave „Schválený“.  </a:t>
            </a:r>
          </a:p>
          <a:p>
            <a:pPr algn="just">
              <a:spcBef>
                <a:spcPts val="600"/>
              </a:spcBef>
            </a:pPr>
            <a:r>
              <a:rPr lang="sk-SK" sz="1700" dirty="0"/>
              <a:t>Kontaktnou adresou </a:t>
            </a:r>
            <a:r>
              <a:rPr lang="sk-SK" sz="1700" dirty="0" smtClean="0"/>
              <a:t>je </a:t>
            </a:r>
            <a:r>
              <a:rPr lang="sk-SK" sz="1700" dirty="0"/>
              <a:t>SITVS: </a:t>
            </a:r>
            <a:r>
              <a:rPr lang="sk-SK" sz="1700" u="sng" dirty="0" smtClean="0">
                <a:hlinkClick r:id="rId4"/>
              </a:rPr>
              <a:t>allopk@vicepremier.gov.sk</a:t>
            </a:r>
            <a:r>
              <a:rPr lang="sk-SK" sz="1700" dirty="0" smtClean="0"/>
              <a:t>. </a:t>
            </a:r>
            <a:endParaRPr lang="sk-SK" sz="1700" dirty="0"/>
          </a:p>
          <a:p>
            <a:pPr algn="just">
              <a:spcBef>
                <a:spcPts val="600"/>
              </a:spcBef>
            </a:pPr>
            <a:r>
              <a:rPr lang="sk-SK" sz="1700" b="1" dirty="0" smtClean="0"/>
              <a:t>Informácie </a:t>
            </a:r>
            <a:r>
              <a:rPr lang="sk-SK" sz="1700" b="1" dirty="0"/>
              <a:t>pre žiadateľov </a:t>
            </a:r>
            <a:r>
              <a:rPr lang="sk-SK" sz="1700" dirty="0" smtClean="0"/>
              <a:t>sú </a:t>
            </a:r>
            <a:r>
              <a:rPr lang="sk-SK" sz="1700" dirty="0"/>
              <a:t>uvedené v rámci </a:t>
            </a:r>
            <a:r>
              <a:rPr lang="sk-SK" sz="1700" b="1" dirty="0"/>
              <a:t>prílohy č. 9 výzvy</a:t>
            </a:r>
            <a:r>
              <a:rPr lang="sk-SK" sz="1700" dirty="0"/>
              <a:t> „</a:t>
            </a:r>
            <a:r>
              <a:rPr lang="sk-SK" sz="1700" b="1" dirty="0"/>
              <a:t>Minimálne obsahové a formálne náležitosti projektového zámeru a prístupu k projektu</a:t>
            </a:r>
            <a:r>
              <a:rPr lang="sk-SK" sz="1700" dirty="0"/>
              <a:t>“ a na stránke </a:t>
            </a:r>
            <a:r>
              <a:rPr lang="sk-SK" sz="1700" u="sng" dirty="0">
                <a:hlinkClick r:id="rId5"/>
              </a:rPr>
              <a:t>https://www.mirri.gov.sk/sekcie/informatizacia/riadenie-kvality-qa/riadenie-kvality-qa</a:t>
            </a:r>
            <a:r>
              <a:rPr lang="sk-SK" sz="1700" u="sng" dirty="0" smtClean="0">
                <a:hlinkClick r:id="rId5"/>
              </a:rPr>
              <a:t>/</a:t>
            </a:r>
            <a:r>
              <a:rPr lang="sk-SK" sz="1700" dirty="0" smtClean="0"/>
              <a:t> v časti: VZORY a ŠABLÓNY NA STIAHNUTIE, INICIAČNÁ FÁZA. </a:t>
            </a:r>
            <a:endParaRPr lang="sk-SK" sz="1700" b="1" dirty="0">
              <a:solidFill>
                <a:srgbClr val="FF0000"/>
              </a:solidFill>
              <a:ea typeface="+mj-ea"/>
              <a:cs typeface="+mj-cs"/>
            </a:endParaRPr>
          </a:p>
        </p:txBody>
      </p:sp>
      <p:sp>
        <p:nvSpPr>
          <p:cNvPr id="3" name="Obdĺžnik 2"/>
          <p:cNvSpPr/>
          <p:nvPr/>
        </p:nvSpPr>
        <p:spPr>
          <a:xfrm>
            <a:off x="1221613" y="824499"/>
            <a:ext cx="10002982" cy="646331"/>
          </a:xfrm>
          <a:prstGeom prst="rect">
            <a:avLst/>
          </a:prstGeom>
        </p:spPr>
        <p:txBody>
          <a:bodyPr wrap="square">
            <a:spAutoFit/>
          </a:bodyPr>
          <a:lstStyle/>
          <a:p>
            <a:pPr lvl="0" algn="ctr">
              <a:spcBef>
                <a:spcPts val="0"/>
              </a:spcBef>
            </a:pPr>
            <a:r>
              <a:rPr lang="sk-SK" b="1" dirty="0">
                <a:solidFill>
                  <a:srgbClr val="FF0000"/>
                </a:solidFill>
              </a:rPr>
              <a:t>Podmienka poskytnutia príspevku č. 8 - Podmienka súladu projektového zámeru a prístupu k projektu s Národnou koncepciou informatizácie verejnej správy </a:t>
            </a:r>
          </a:p>
        </p:txBody>
      </p:sp>
    </p:spTree>
    <p:extLst>
      <p:ext uri="{BB962C8B-B14F-4D97-AF65-F5344CB8AC3E}">
        <p14:creationId xmlns:p14="http://schemas.microsoft.com/office/powerpoint/2010/main" val="1134826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text 7"/>
          <p:cNvSpPr>
            <a:spLocks noGrp="1"/>
          </p:cNvSpPr>
          <p:nvPr>
            <p:ph type="body" sz="quarter" idx="26"/>
          </p:nvPr>
        </p:nvSpPr>
        <p:spPr>
          <a:xfrm>
            <a:off x="899645" y="2372140"/>
            <a:ext cx="10369826" cy="4838248"/>
          </a:xfrm>
        </p:spPr>
        <p:txBody>
          <a:bodyPr/>
          <a:lstStyle/>
          <a:p>
            <a:pPr algn="ctr"/>
            <a:r>
              <a:rPr lang="sk-SK" sz="1800" dirty="0"/>
              <a:t> </a:t>
            </a:r>
            <a:r>
              <a:rPr lang="sk-SK" sz="1800" b="1" dirty="0">
                <a:solidFill>
                  <a:srgbClr val="FF0000"/>
                </a:solidFill>
              </a:rPr>
              <a:t>Podmienka poskytnutia príspevku č. </a:t>
            </a:r>
            <a:r>
              <a:rPr lang="sk-SK" sz="1800" b="1" dirty="0" smtClean="0">
                <a:solidFill>
                  <a:srgbClr val="FF0000"/>
                </a:solidFill>
              </a:rPr>
              <a:t>9 </a:t>
            </a:r>
            <a:r>
              <a:rPr lang="sk-SK" sz="1800" b="1" dirty="0">
                <a:solidFill>
                  <a:srgbClr val="FF0000"/>
                </a:solidFill>
              </a:rPr>
              <a:t>- Podmienka, že žiadateľ neukončil fyzickú realizáciu hlavných aktivít projektu pred predložením Žiadosti o </a:t>
            </a:r>
            <a:r>
              <a:rPr lang="sk-SK" sz="1800" b="1" dirty="0" smtClean="0">
                <a:solidFill>
                  <a:srgbClr val="FF0000"/>
                </a:solidFill>
              </a:rPr>
              <a:t>NFP</a:t>
            </a:r>
          </a:p>
          <a:p>
            <a:pPr algn="just"/>
            <a:r>
              <a:rPr lang="sk-SK" sz="1800" dirty="0" smtClean="0"/>
              <a:t>Nesmie byť ukončená fyzická realizácia </a:t>
            </a:r>
            <a:r>
              <a:rPr lang="sk-SK" sz="1800" dirty="0"/>
              <a:t>všetkých hlavných aktivít projektu, t. j. plne zrealizovať hlavné aktivity projektu pred predložením Žiadosti o NFP na SO OPII. </a:t>
            </a:r>
            <a:endParaRPr lang="sk-SK" sz="1800" dirty="0" smtClean="0"/>
          </a:p>
          <a:p>
            <a:pPr algn="just"/>
            <a:r>
              <a:rPr lang="sk-SK" sz="1800" dirty="0" smtClean="0"/>
              <a:t>Začiatok </a:t>
            </a:r>
            <a:r>
              <a:rPr lang="sk-SK" sz="1800" dirty="0"/>
              <a:t>realizácie aktivít projektu nesmie nastať pred 01.01.2014 pričom aktivity projektu musia byť ukončené najneskôr k 31.12.2023. Uvedený </a:t>
            </a:r>
            <a:r>
              <a:rPr lang="sk-SK" sz="1800" b="1" dirty="0"/>
              <a:t>zákaz schválenia zrealizovaných projektov vyplýva z čl. 65 ods. 6 všeobecného nariadenia</a:t>
            </a:r>
            <a:r>
              <a:rPr lang="sk-SK" sz="1800" dirty="0"/>
              <a:t>.</a:t>
            </a:r>
          </a:p>
          <a:p>
            <a:pPr algn="just"/>
            <a:r>
              <a:rPr lang="sk-SK" sz="1800" dirty="0"/>
              <a:t>SO OPII odporúča ukončiť realizáciu aktivít projektu </a:t>
            </a:r>
            <a:r>
              <a:rPr lang="sk-SK" sz="1800" b="1" dirty="0"/>
              <a:t>najneskôr 3 mesiace pred 31.12.2023</a:t>
            </a:r>
            <a:r>
              <a:rPr lang="sk-SK" sz="1800" dirty="0"/>
              <a:t>, za účelom plynulého finančného vysporiadania projektu</a:t>
            </a:r>
            <a:r>
              <a:rPr lang="sk-SK" sz="1800" dirty="0" smtClean="0"/>
              <a:t>.</a:t>
            </a:r>
          </a:p>
          <a:p>
            <a:pPr algn="just"/>
            <a:endParaRPr lang="sk-SK" sz="1700" dirty="0"/>
          </a:p>
          <a:p>
            <a:pPr algn="just"/>
            <a:endParaRPr lang="sk-SK" sz="1800" dirty="0"/>
          </a:p>
          <a:p>
            <a:pPr lvl="0" algn="just"/>
            <a:endParaRPr lang="sk-SK" sz="1500" b="1" dirty="0">
              <a:solidFill>
                <a:srgbClr val="FF0000"/>
              </a:solidFill>
              <a:ea typeface="+mj-ea"/>
              <a:cs typeface="+mj-cs"/>
            </a:endParaRPr>
          </a:p>
        </p:txBody>
      </p:sp>
      <p:sp>
        <p:nvSpPr>
          <p:cNvPr id="8" name="Nadpis 1"/>
          <p:cNvSpPr>
            <a:spLocks noGrp="1"/>
          </p:cNvSpPr>
          <p:nvPr>
            <p:ph type="title"/>
          </p:nvPr>
        </p:nvSpPr>
        <p:spPr>
          <a:xfrm>
            <a:off x="1799617" y="692727"/>
            <a:ext cx="8569881" cy="1145309"/>
          </a:xfrm>
        </p:spPr>
        <p:txBody>
          <a:bodyPr>
            <a:normAutofit fontScale="90000"/>
          </a:bodyPr>
          <a:lstStyle/>
          <a:p>
            <a:r>
              <a:rPr lang="sk-SK" b="1" dirty="0" smtClean="0"/>
              <a:t>Vybrané podmienky </a:t>
            </a:r>
            <a:r>
              <a:rPr lang="sk-SK" b="1" dirty="0"/>
              <a:t>poskytnutia </a:t>
            </a:r>
            <a:r>
              <a:rPr lang="sk-SK" b="1" dirty="0" smtClean="0"/>
              <a:t>príspevku</a:t>
            </a:r>
            <a:r>
              <a:rPr lang="sk-SK" dirty="0" smtClean="0"/>
              <a:t/>
            </a:r>
            <a:br>
              <a:rPr lang="sk-SK" dirty="0" smtClean="0"/>
            </a:br>
            <a:r>
              <a:rPr lang="sk-SK" sz="2800" b="1" dirty="0" smtClean="0"/>
              <a:t>Oprávnenosť aktivít realizácie projektu</a:t>
            </a:r>
            <a:br>
              <a:rPr lang="sk-SK" sz="2800" b="1" dirty="0" smtClean="0"/>
            </a:br>
            <a:endParaRPr lang="sk-SK" sz="2800" b="1" dirty="0"/>
          </a:p>
        </p:txBody>
      </p:sp>
    </p:spTree>
    <p:extLst>
      <p:ext uri="{BB962C8B-B14F-4D97-AF65-F5344CB8AC3E}">
        <p14:creationId xmlns:p14="http://schemas.microsoft.com/office/powerpoint/2010/main" val="1038782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text 7"/>
          <p:cNvSpPr>
            <a:spLocks noGrp="1"/>
          </p:cNvSpPr>
          <p:nvPr>
            <p:ph type="body" sz="quarter" idx="26"/>
          </p:nvPr>
        </p:nvSpPr>
        <p:spPr>
          <a:xfrm>
            <a:off x="899645" y="2372140"/>
            <a:ext cx="10369826" cy="4712059"/>
          </a:xfrm>
        </p:spPr>
        <p:txBody>
          <a:bodyPr/>
          <a:lstStyle/>
          <a:p>
            <a:pPr algn="just">
              <a:spcBef>
                <a:spcPts val="600"/>
              </a:spcBef>
            </a:pPr>
            <a:r>
              <a:rPr lang="sk-SK" sz="1800" dirty="0" smtClean="0"/>
              <a:t>Žiadateľ </a:t>
            </a:r>
            <a:r>
              <a:rPr lang="sk-SK" sz="1800" dirty="0"/>
              <a:t>musí </a:t>
            </a:r>
            <a:r>
              <a:rPr lang="sk-SK" sz="1800" b="1" dirty="0"/>
              <a:t>preukázať existenciu platnej a účinnej DZ / SLA</a:t>
            </a:r>
            <a:r>
              <a:rPr lang="sk-SK" sz="1800" dirty="0"/>
              <a:t>, z ktorej sa realizuje / plánuje financovanie zmenových </a:t>
            </a:r>
            <a:r>
              <a:rPr lang="sk-SK" sz="1800" dirty="0" smtClean="0"/>
              <a:t>požiadaviek. </a:t>
            </a:r>
            <a:r>
              <a:rPr lang="sk-SK" sz="1800" dirty="0"/>
              <a:t>Uvedené znamená, že predmetná DZ / SLA musí pokrývať celú dobu realizácie aktivít projektu. </a:t>
            </a:r>
            <a:endParaRPr lang="sk-SK" sz="1800" dirty="0" smtClean="0"/>
          </a:p>
          <a:p>
            <a:pPr algn="just">
              <a:spcBef>
                <a:spcPts val="600"/>
              </a:spcBef>
            </a:pPr>
            <a:r>
              <a:rPr lang="sk-SK" sz="1800" b="1" dirty="0" smtClean="0"/>
              <a:t>V </a:t>
            </a:r>
            <a:r>
              <a:rPr lang="sk-SK" sz="1800" b="1" dirty="0"/>
              <a:t>prípade realizácie viacerých ZP v rámci jednej DZ / SLA je žiadateľ povinný tieto uvádzať do jedného projektu/Žiadosti o NFP</a:t>
            </a:r>
            <a:r>
              <a:rPr lang="sk-SK" sz="1800" dirty="0"/>
              <a:t>. Uvedené sa vykoná aj pri ZP z viacerých DZ / SLA, </a:t>
            </a:r>
            <a:r>
              <a:rPr lang="sk-SK" sz="1800" dirty="0" err="1"/>
              <a:t>t.zn</a:t>
            </a:r>
            <a:r>
              <a:rPr lang="sk-SK" sz="1800" dirty="0"/>
              <a:t>. keď súčasťou projektu bude rozvoj a modernizácia viacerých IS. Z existujúcej DZ / SLA zároveň musia byť jednoznačne identifikovateľné výdavky určené na ZP a v Žiadosti o NFP sa bude nachádzať </a:t>
            </a:r>
            <a:r>
              <a:rPr lang="sk-SK" sz="1800" dirty="0" err="1"/>
              <a:t>link</a:t>
            </a:r>
            <a:r>
              <a:rPr lang="sk-SK" sz="1800" dirty="0"/>
              <a:t> na Centrálny register zmlúv na platnú a účinnú DZ / SLA</a:t>
            </a:r>
            <a:r>
              <a:rPr lang="sk-SK" sz="1800" dirty="0" smtClean="0"/>
              <a:t>.</a:t>
            </a:r>
          </a:p>
          <a:p>
            <a:pPr algn="just">
              <a:spcBef>
                <a:spcPts val="600"/>
              </a:spcBef>
            </a:pPr>
            <a:endParaRPr lang="sk-SK" sz="1800" dirty="0"/>
          </a:p>
          <a:p>
            <a:pPr algn="just">
              <a:spcBef>
                <a:spcPts val="600"/>
              </a:spcBef>
            </a:pPr>
            <a:r>
              <a:rPr lang="sk-SK" sz="1800" b="1" u="sng" dirty="0" smtClean="0"/>
              <a:t>Upozorňujeme </a:t>
            </a:r>
            <a:r>
              <a:rPr lang="sk-SK" sz="1800" b="1" u="sng" dirty="0"/>
              <a:t>žiadateľov, že zmenové požiadavky vychádzajúce z projektov financovaných z PO7 OPII nie sú oprávnené.</a:t>
            </a:r>
          </a:p>
          <a:p>
            <a:pPr lvl="0" algn="just"/>
            <a:endParaRPr lang="sk-SK" sz="1400" b="1" u="sng" dirty="0">
              <a:solidFill>
                <a:schemeClr val="tx1"/>
              </a:solidFill>
              <a:ea typeface="+mj-ea"/>
              <a:cs typeface="+mj-cs"/>
            </a:endParaRPr>
          </a:p>
          <a:p>
            <a:pPr lvl="0" algn="just"/>
            <a:endParaRPr lang="sk-SK" sz="1400" b="1" dirty="0">
              <a:solidFill>
                <a:srgbClr val="FF0000"/>
              </a:solidFill>
              <a:ea typeface="+mj-ea"/>
              <a:cs typeface="+mj-cs"/>
            </a:endParaRPr>
          </a:p>
        </p:txBody>
      </p:sp>
      <p:sp>
        <p:nvSpPr>
          <p:cNvPr id="3" name="Obdĺžnik 2"/>
          <p:cNvSpPr/>
          <p:nvPr/>
        </p:nvSpPr>
        <p:spPr>
          <a:xfrm>
            <a:off x="1180048" y="879917"/>
            <a:ext cx="9809019" cy="646331"/>
          </a:xfrm>
          <a:prstGeom prst="rect">
            <a:avLst/>
          </a:prstGeom>
        </p:spPr>
        <p:txBody>
          <a:bodyPr wrap="square">
            <a:spAutoFit/>
          </a:bodyPr>
          <a:lstStyle/>
          <a:p>
            <a:pPr algn="ctr"/>
            <a:r>
              <a:rPr lang="sk-SK" b="1" dirty="0">
                <a:solidFill>
                  <a:srgbClr val="FF0000"/>
                </a:solidFill>
              </a:rPr>
              <a:t>Podmienka poskytnutia príspevku č. 9 - Podmienka, že žiadateľ neukončil fyzickú realizáciu hlavných aktivít projektu pred predložením Žiadosti o NFP</a:t>
            </a:r>
            <a:endParaRPr lang="sk-SK" dirty="0">
              <a:solidFill>
                <a:srgbClr val="FF0000"/>
              </a:solidFill>
            </a:endParaRPr>
          </a:p>
        </p:txBody>
      </p:sp>
    </p:spTree>
    <p:extLst>
      <p:ext uri="{BB962C8B-B14F-4D97-AF65-F5344CB8AC3E}">
        <p14:creationId xmlns:p14="http://schemas.microsoft.com/office/powerpoint/2010/main" val="2810241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sz="3600" b="1" dirty="0"/>
              <a:t>Vybrané podmienky poskytnutia príspevku</a:t>
            </a:r>
            <a:r>
              <a:rPr lang="sk-SK" sz="3600" dirty="0"/>
              <a:t/>
            </a:r>
            <a:br>
              <a:rPr lang="sk-SK" sz="3600" dirty="0"/>
            </a:br>
            <a:r>
              <a:rPr lang="sk-SK" sz="2500" b="1" dirty="0"/>
              <a:t>Oprávnenosť aktivít realizácie projektu</a:t>
            </a:r>
            <a:br>
              <a:rPr lang="sk-SK" sz="2500" b="1" dirty="0"/>
            </a:br>
            <a:endParaRPr lang="sk-SK" dirty="0"/>
          </a:p>
        </p:txBody>
      </p:sp>
      <p:sp>
        <p:nvSpPr>
          <p:cNvPr id="3" name="Zástupný objekt pre text 2"/>
          <p:cNvSpPr>
            <a:spLocks noGrp="1"/>
          </p:cNvSpPr>
          <p:nvPr>
            <p:ph type="body" sz="quarter" idx="26"/>
          </p:nvPr>
        </p:nvSpPr>
        <p:spPr>
          <a:xfrm>
            <a:off x="1858526" y="2552881"/>
            <a:ext cx="8510973" cy="3299365"/>
          </a:xfrm>
        </p:spPr>
        <p:txBody>
          <a:bodyPr/>
          <a:lstStyle/>
          <a:p>
            <a:pPr lvl="0" algn="ctr"/>
            <a:r>
              <a:rPr lang="sk-SK" sz="1800" b="1" dirty="0">
                <a:solidFill>
                  <a:srgbClr val="FF0000"/>
                </a:solidFill>
              </a:rPr>
              <a:t>Podmienka poskytnutia príspevku č. </a:t>
            </a:r>
            <a:r>
              <a:rPr lang="sk-SK" sz="1800" b="1" dirty="0" smtClean="0">
                <a:solidFill>
                  <a:srgbClr val="FF0000"/>
                </a:solidFill>
              </a:rPr>
              <a:t>12 </a:t>
            </a:r>
            <a:r>
              <a:rPr lang="sk-SK" sz="1800" b="1" dirty="0">
                <a:solidFill>
                  <a:srgbClr val="FF0000"/>
                </a:solidFill>
              </a:rPr>
              <a:t>- Podmienka splnenia hodnotiacich kritérií</a:t>
            </a:r>
          </a:p>
          <a:p>
            <a:pPr algn="just"/>
            <a:r>
              <a:rPr lang="sk-SK" sz="1600" dirty="0"/>
              <a:t>Projekt musí splniť hodnotiace kritériá. Overenie podmienky splnenia hodnotiacich kritérií prebieha v rámci odborného hodnotenia Žiadosti o NFP, v rámci ktorého sú aplikované </a:t>
            </a:r>
            <a:r>
              <a:rPr lang="sk-SK" sz="1600" b="1" dirty="0"/>
              <a:t>Hodnotiace kritériá pre dopytovo – orientované projekty zamerané na Modernizáciu informačných systémov (</a:t>
            </a:r>
            <a:r>
              <a:rPr lang="sk-SK" sz="1600" b="1" u="sng" dirty="0">
                <a:hlinkClick r:id="rId2" action="ppaction://hlinkfile"/>
              </a:rPr>
              <a:t>Príloha č. 5 výzvy</a:t>
            </a:r>
            <a:r>
              <a:rPr lang="sk-SK" sz="1600" b="1" dirty="0" smtClean="0"/>
              <a:t>)</a:t>
            </a:r>
          </a:p>
          <a:p>
            <a:pPr algn="just"/>
            <a:r>
              <a:rPr lang="sk-SK" sz="1600" dirty="0"/>
              <a:t>Prostredníctvom hodnotiacich kritérií posudzuje SO OPII kvalitatívnu úroveň projektu predloženého prostredníctvom Žiadosti o NFP. Hodnotiace kritéria schválené Monitorovacím výborom pre OPII 2014 – 2020, sú zverejnené na webovom sídle SO OPII </a:t>
            </a:r>
            <a:r>
              <a:rPr lang="sk-SK" sz="1600" dirty="0">
                <a:hlinkClick r:id="rId3"/>
              </a:rPr>
              <a:t>https://</a:t>
            </a:r>
            <a:r>
              <a:rPr lang="sk-SK" sz="1600" dirty="0" smtClean="0">
                <a:hlinkClick r:id="rId3"/>
              </a:rPr>
              <a:t>www.mirri.gov.sk/projekty/projekty-esif/operacny-program-integrovana-infrastruktura/prioritna-os-7-informacna-spolocnost/metodicke-dokumenty/hodnotiace-kriteria-op-ii/index.html</a:t>
            </a:r>
            <a:r>
              <a:rPr lang="sk-SK" sz="1600" dirty="0" smtClean="0"/>
              <a:t> . </a:t>
            </a:r>
            <a:endParaRPr lang="sk-SK" sz="1600" dirty="0"/>
          </a:p>
        </p:txBody>
      </p:sp>
    </p:spTree>
    <p:extLst>
      <p:ext uri="{BB962C8B-B14F-4D97-AF65-F5344CB8AC3E}">
        <p14:creationId xmlns:p14="http://schemas.microsoft.com/office/powerpoint/2010/main" val="29506210"/>
      </p:ext>
    </p:extLst>
  </p:cSld>
  <p:clrMapOvr>
    <a:masterClrMapping/>
  </p:clrMapOvr>
</p:sld>
</file>

<file path=ppt/theme/theme1.xml><?xml version="1.0" encoding="utf-8"?>
<a:theme xmlns:a="http://schemas.openxmlformats.org/drawingml/2006/main" name="Vlastní návrh">
  <a:themeElements>
    <a:clrScheme name="MIRRI Farebnosť PPT">
      <a:dk1>
        <a:srgbClr val="004C96"/>
      </a:dk1>
      <a:lt1>
        <a:srgbClr val="FFFFFF"/>
      </a:lt1>
      <a:dk2>
        <a:srgbClr val="004C96"/>
      </a:dk2>
      <a:lt2>
        <a:srgbClr val="FFFFFF"/>
      </a:lt2>
      <a:accent1>
        <a:srgbClr val="D1D3D4"/>
      </a:accent1>
      <a:accent2>
        <a:srgbClr val="0055A1"/>
      </a:accent2>
      <a:accent3>
        <a:srgbClr val="ED1C24"/>
      </a:accent3>
      <a:accent4>
        <a:srgbClr val="263C80"/>
      </a:accent4>
      <a:accent5>
        <a:srgbClr val="5F7BCF"/>
      </a:accent5>
      <a:accent6>
        <a:srgbClr val="F4767B"/>
      </a:accent6>
      <a:hlink>
        <a:srgbClr val="004C96"/>
      </a:hlink>
      <a:folHlink>
        <a:srgbClr val="ED1C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4230C85B1C074080E2EAEC996986D4" ma:contentTypeVersion="2" ma:contentTypeDescription="Create a new document." ma:contentTypeScope="" ma:versionID="b3931aa067f65f3071ec1bbd584d9632">
  <xsd:schema xmlns:xsd="http://www.w3.org/2001/XMLSchema" xmlns:xs="http://www.w3.org/2001/XMLSchema" xmlns:p="http://schemas.microsoft.com/office/2006/metadata/properties" xmlns:ns2="f7148e61-949e-487d-9791-cb7158bc4817" targetNamespace="http://schemas.microsoft.com/office/2006/metadata/properties" ma:root="true" ma:fieldsID="5ee4d8f463ce7821c337f1b0ed29c484" ns2:_="">
    <xsd:import namespace="f7148e61-949e-487d-9791-cb7158bc481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48e61-949e-487d-9791-cb7158bc48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4B699A-28B3-45E4-801D-89F6DEE33802}">
  <ds:schemaRefs>
    <ds:schemaRef ds:uri="http://schemas.microsoft.com/sharepoint/v3/contenttype/forms"/>
  </ds:schemaRefs>
</ds:datastoreItem>
</file>

<file path=customXml/itemProps2.xml><?xml version="1.0" encoding="utf-8"?>
<ds:datastoreItem xmlns:ds="http://schemas.openxmlformats.org/officeDocument/2006/customXml" ds:itemID="{EFF7A60F-6A65-404B-87F8-7EA010DADD86}">
  <ds:schemaRefs>
    <ds:schemaRef ds:uri="http://purl.org/dc/dcmitype/"/>
    <ds:schemaRef ds:uri="http://purl.org/dc/terms/"/>
    <ds:schemaRef ds:uri="http://schemas.microsoft.com/office/2006/metadata/properties"/>
    <ds:schemaRef ds:uri="http://schemas.microsoft.com/office/2006/documentManagement/types"/>
    <ds:schemaRef ds:uri="f7148e61-949e-487d-9791-cb7158bc4817"/>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913505B-3BBE-4EF5-A23E-1FF4CC0A74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148e61-949e-487d-9791-cb7158bc48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860</TotalTime>
  <Words>2222</Words>
  <Application>Microsoft Office PowerPoint</Application>
  <PresentationFormat>Širokouhlá</PresentationFormat>
  <Paragraphs>146</Paragraphs>
  <Slides>13</Slides>
  <Notes>5</Notes>
  <HiddenSlides>0</HiddenSlides>
  <MMClips>0</MMClips>
  <ScaleCrop>false</ScaleCrop>
  <HeadingPairs>
    <vt:vector size="6" baseType="variant">
      <vt:variant>
        <vt:lpstr>Použité písma</vt:lpstr>
      </vt:variant>
      <vt:variant>
        <vt:i4>13</vt:i4>
      </vt:variant>
      <vt:variant>
        <vt:lpstr>Motív</vt:lpstr>
      </vt:variant>
      <vt:variant>
        <vt:i4>1</vt:i4>
      </vt:variant>
      <vt:variant>
        <vt:lpstr>Nadpisy snímok</vt:lpstr>
      </vt:variant>
      <vt:variant>
        <vt:i4>13</vt:i4>
      </vt:variant>
    </vt:vector>
  </HeadingPairs>
  <TitlesOfParts>
    <vt:vector size="27" baseType="lpstr">
      <vt:lpstr>Arial</vt:lpstr>
      <vt:lpstr>Calibri</vt:lpstr>
      <vt:lpstr>Calibri Light</vt:lpstr>
      <vt:lpstr>linea-basic-10</vt:lpstr>
      <vt:lpstr>Montserrat</vt:lpstr>
      <vt:lpstr>Open Sans</vt:lpstr>
      <vt:lpstr>Open Sans SemiBold</vt:lpstr>
      <vt:lpstr>Roboto Condensed Light</vt:lpstr>
      <vt:lpstr>Roboto Light</vt:lpstr>
      <vt:lpstr>Roboto Medium</vt:lpstr>
      <vt:lpstr>Roboto Regular</vt:lpstr>
      <vt:lpstr>Source Sans Pro</vt:lpstr>
      <vt:lpstr>Wingdings</vt:lpstr>
      <vt:lpstr>Vlastní návrh</vt:lpstr>
      <vt:lpstr>Prezentácia programu PowerPoint</vt:lpstr>
      <vt:lpstr>Modernizácia informačných systémov   č. OPII-2022/7/23-DOP  výzva pre dopytovo-orientované projekty </vt:lpstr>
      <vt:lpstr>Modernizácia informačných systémov  č. OPII-2022/7/23-DOP  výzva pre dopytovo-orientované projekty </vt:lpstr>
      <vt:lpstr>Vybrané podmienky poskytnutia príspevku Oprávnenosť žiadateľa </vt:lpstr>
      <vt:lpstr>Vybrané podmienky poskytnutia príspevku Oprávnenosť aktivít realizácie projektu </vt:lpstr>
      <vt:lpstr>Prezentácia programu PowerPoint</vt:lpstr>
      <vt:lpstr>Vybrané podmienky poskytnutia príspevku Oprávnenosť aktivít realizácie projektu </vt:lpstr>
      <vt:lpstr>Prezentácia programu PowerPoint</vt:lpstr>
      <vt:lpstr>Vybrané podmienky poskytnutia príspevku Oprávnenosť aktivít realizácie projektu </vt:lpstr>
      <vt:lpstr>Vybrané podmienky poskytnutia príspevku Oprávnenosť aktivít realizácie projektu </vt:lpstr>
      <vt:lpstr>Vybrané podmienky poskytnutia príspevku Overovanie oprávnenosti výdavkov </vt:lpstr>
      <vt:lpstr>Kontaktné údaje</vt:lpstr>
      <vt:lpstr>Ďakujeme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Patricia</dc:creator>
  <cp:lastModifiedBy>DD</cp:lastModifiedBy>
  <cp:revision>95</cp:revision>
  <dcterms:created xsi:type="dcterms:W3CDTF">2020-06-30T07:10:58Z</dcterms:created>
  <dcterms:modified xsi:type="dcterms:W3CDTF">2022-08-17T09:07:16Z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0x010100794230C85B1C074080E2EAEC996986D4</vt:lpwstr>
  </property>
</Properties>
</file>