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B_74F5CA1D.xml" ContentType="application/vnd.ms-powerpoint.comments+xml"/>
  <Override PartName="/ppt/comments/modernComment_113_67DBB3F0.xml" ContentType="application/vnd.ms-powerpoint.comments+xml"/>
  <Override PartName="/ppt/comments/modernComment_11C_1B9863C3.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730" r:id="rId5"/>
  </p:sldMasterIdLst>
  <p:notesMasterIdLst>
    <p:notesMasterId r:id="rId21"/>
  </p:notesMasterIdLst>
  <p:sldIdLst>
    <p:sldId id="270" r:id="rId6"/>
    <p:sldId id="271" r:id="rId7"/>
    <p:sldId id="283" r:id="rId8"/>
    <p:sldId id="273" r:id="rId9"/>
    <p:sldId id="274" r:id="rId10"/>
    <p:sldId id="276" r:id="rId11"/>
    <p:sldId id="275" r:id="rId12"/>
    <p:sldId id="285" r:id="rId13"/>
    <p:sldId id="284" r:id="rId14"/>
    <p:sldId id="277" r:id="rId15"/>
    <p:sldId id="281" r:id="rId16"/>
    <p:sldId id="278" r:id="rId17"/>
    <p:sldId id="279" r:id="rId18"/>
    <p:sldId id="286" r:id="rId19"/>
    <p:sldId id="287" r:id="rId20"/>
  </p:sldIdLst>
  <p:sldSz cx="12192000" cy="6858000"/>
  <p:notesSz cx="12192000" cy="6858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DBC33B-450F-26DB-4BD8-3143885A1770}" name="Miškolci, Martin" initials="MM" userId="S::martin.miskolci@mirri.gov.sk::4d0d1b47-fefb-4210-8bf4-5a42b6a4ca80" providerId="AD"/>
  <p188:author id="{038EEB5F-5524-DC85-57B8-61FE944E77C5}" name="Svetlošák, Anton" initials="SA" userId="S::anton.svetlosak@mirri.gov.sk::f4deb3f2-6fe7-4aae-8c0f-0f2c3cdba4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bor Jedinák" initials="TJ" lastIdx="1" clrIdx="0">
    <p:extLst>
      <p:ext uri="{19B8F6BF-5375-455C-9EA6-DF929625EA0E}">
        <p15:presenceInfo xmlns:p15="http://schemas.microsoft.com/office/powerpoint/2012/main" userId="S-1-5-21-1933036909-321857055-1030881100-3957" providerId="AD"/>
      </p:ext>
    </p:extLst>
  </p:cmAuthor>
  <p:cmAuthor id="2" name="Adriana Mitriková" initials="AM" lastIdx="3" clrIdx="1">
    <p:extLst>
      <p:ext uri="{19B8F6BF-5375-455C-9EA6-DF929625EA0E}">
        <p15:presenceInfo xmlns:p15="http://schemas.microsoft.com/office/powerpoint/2012/main" userId="S::adriana.mitrikova@slovenskoit.sk::366969bd-55d4-461d-873c-c67bfa8fe399" providerId="AD"/>
      </p:ext>
    </p:extLst>
  </p:cmAuthor>
  <p:cmAuthor id="3" name="Jedinák, Tibor" initials="JT" lastIdx="1" clrIdx="2">
    <p:extLst>
      <p:ext uri="{19B8F6BF-5375-455C-9EA6-DF929625EA0E}">
        <p15:presenceInfo xmlns:p15="http://schemas.microsoft.com/office/powerpoint/2012/main" userId="S::tibor.jedinak@mirri.gov.sk::35992bc9-dc96-40d9-a3c1-c21f404a4c32" providerId="AD"/>
      </p:ext>
    </p:extLst>
  </p:cmAuthor>
  <p:cmAuthor id="4" name="Antol, Miroslav" initials="AM" lastIdx="1" clrIdx="3">
    <p:extLst>
      <p:ext uri="{19B8F6BF-5375-455C-9EA6-DF929625EA0E}">
        <p15:presenceInfo xmlns:p15="http://schemas.microsoft.com/office/powerpoint/2012/main" userId="S::miroslav.antol@mirri.gov.sk::928dfd8f-308f-4522-855c-d9dbec5224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13F29-91B3-4438-AB13-421659F3B39F}" v="138" dt="2023-12-01T21:52:40.055"/>
    <p1510:client id="{BA2D6EDC-5449-2DD7-D678-F09AFC62D1BB}" v="222" dt="2023-12-01T21:49:45.9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9" autoAdjust="0"/>
  </p:normalViewPr>
  <p:slideViewPr>
    <p:cSldViewPr snapToGrid="0">
      <p:cViewPr varScale="1">
        <p:scale>
          <a:sx n="104" d="100"/>
          <a:sy n="104" d="100"/>
        </p:scale>
        <p:origin x="834"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H_rok_programu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_rok_programu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_rok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_rok_programu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_rok_programu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_rok_programu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_rok_programu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_rok_programu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a:solidFill>
                  <a:srgbClr val="222222"/>
                </a:solidFill>
              </a:rPr>
              <a:t>Rada 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5.4347285818124313E-2"/>
          <c:y val="0.13334602097016263"/>
          <c:w val="0.91874796503659895"/>
          <c:h val="0.69430989913579899"/>
        </c:manualLayout>
      </c:layout>
      <c:pieChart>
        <c:varyColors val="1"/>
        <c:ser>
          <c:idx val="0"/>
          <c:order val="0"/>
          <c:tx>
            <c:strRef>
              <c:f>Sheet1!$B$1</c:f>
              <c:strCache>
                <c:ptCount val="1"/>
                <c:pt idx="0">
                  <c:v>Rada 1</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01-61E1-44BB-8ADA-259BC66A60BB}"/>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3-61E1-44BB-8ADA-259BC66A60BB}"/>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5-61E1-44BB-8ADA-259BC66A60BB}"/>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7-61E1-44BB-8ADA-259BC66A60B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sk-SK"/>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showLegendKey val="0"/>
          <c:showVal val="0"/>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D079-4624-AC67-472149CE5F83}"/>
            </c:ext>
          </c:extLst>
        </c:ser>
        <c:ser>
          <c:idx val="2"/>
          <c:order val="2"/>
          <c:tx>
            <c:strRef>
              <c:f>Sheet1!$D$1</c:f>
              <c:strCache>
                <c:ptCount val="1"/>
                <c:pt idx="0">
                  <c:v>Rada 3</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D079-4624-AC67-472149CE5F83}"/>
            </c:ext>
          </c:extLst>
        </c:ser>
        <c:dLbls>
          <c:dLblPos val="outEnd"/>
          <c:showLegendKey val="0"/>
          <c:showVal val="1"/>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52534883946011135"/>
          <c:h val="4.788247705136713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tockChart>
        <c:ser>
          <c:idx val="0"/>
          <c:order val="0"/>
          <c:tx>
            <c:strRef>
              <c:f>Sheet1!$B$1</c:f>
              <c:strCache>
                <c:ptCount val="1"/>
                <c:pt idx="0">
                  <c:v>Rada 1</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4.4000000000000004</c:v>
                </c:pt>
                <c:pt idx="2">
                  <c:v>3.5</c:v>
                </c:pt>
                <c:pt idx="3">
                  <c:v>5</c:v>
                </c:pt>
              </c:numCache>
            </c:numRef>
          </c:val>
          <c:smooth val="0"/>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2.4</c:v>
                </c:pt>
                <c:pt idx="1">
                  <c:v>2.5</c:v>
                </c:pt>
                <c:pt idx="2">
                  <c:v>3</c:v>
                </c:pt>
                <c:pt idx="3">
                  <c:v>4.5</c:v>
                </c:pt>
              </c:numCache>
            </c:numRef>
          </c:val>
          <c:smooth val="0"/>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ln w="25400" cap="rnd">
              <a:noFill/>
              <a:round/>
            </a:ln>
            <a:effectLst/>
          </c:spPr>
          <c:marker>
            <c:symbol val="dot"/>
            <c:size val="3"/>
            <c:spPr>
              <a:solidFill>
                <a:schemeClr val="accent3">
                  <a:tint val="65000"/>
                </a:schemeClr>
              </a:solidFill>
              <a:ln w="9525">
                <a:solidFill>
                  <a:schemeClr val="accent3">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2</c:v>
                </c:pt>
                <c:pt idx="1">
                  <c:v>2</c:v>
                </c:pt>
                <c:pt idx="2">
                  <c:v>1.8</c:v>
                </c:pt>
                <c:pt idx="3">
                  <c:v>2.8</c:v>
                </c:pt>
              </c:numCache>
            </c:numRef>
          </c:val>
          <c:smooth val="0"/>
          <c:extLst>
            <c:ext xmlns:c16="http://schemas.microsoft.com/office/drawing/2014/chart" uri="{C3380CC4-5D6E-409C-BE32-E72D297353CC}">
              <c16:uniqueId val="{00000001-2D28-4AF5-85C2-37697651566E}"/>
            </c:ext>
          </c:extLst>
        </c:ser>
        <c:dLbls>
          <c:showLegendKey val="0"/>
          <c:showVal val="1"/>
          <c:showCatName val="0"/>
          <c:showSerName val="0"/>
          <c:showPercent val="0"/>
          <c:showBubbleSize val="0"/>
        </c:dLbls>
        <c:hiLowLines>
          <c:spPr>
            <a:ln w="31750" cap="flat" cmpd="sng" algn="ctr">
              <a:solidFill>
                <a:schemeClr val="accent3"/>
              </a:solidFill>
              <a:round/>
            </a:ln>
            <a:effectLst/>
          </c:spPr>
        </c:hiLowLines>
        <c:axId val="866801264"/>
        <c:axId val="866803040"/>
      </c:stockChart>
      <c:cat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ayout>
        <c:manualLayout>
          <c:xMode val="edge"/>
          <c:yMode val="edge"/>
          <c:x val="0.17945524597362958"/>
          <c:y val="2.1243812687281701E-2"/>
          <c:w val="0.67168843039508375"/>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catterChart>
        <c:scatterStyle val="smoothMarker"/>
        <c:varyColors val="0"/>
        <c:ser>
          <c:idx val="0"/>
          <c:order val="0"/>
          <c:tx>
            <c:strRef>
              <c:f>Sheet1!$B$1</c:f>
              <c:strCache>
                <c:ptCount val="1"/>
                <c:pt idx="0">
                  <c:v>Rada 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xVal>
            <c:strRef>
              <c:f>Sheet1!$A$2:$A$5</c:f>
              <c:strCache>
                <c:ptCount val="4"/>
                <c:pt idx="0">
                  <c:v>Kategoria 1</c:v>
                </c:pt>
                <c:pt idx="1">
                  <c:v>Kategoria 2</c:v>
                </c:pt>
                <c:pt idx="2">
                  <c:v>Kategoria 3</c:v>
                </c:pt>
                <c:pt idx="3">
                  <c:v>Kategoria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strRef>
              <c:f>Sheet1!$A$2:$A$5</c:f>
              <c:strCache>
                <c:ptCount val="4"/>
                <c:pt idx="0">
                  <c:v>Kategoria 1</c:v>
                </c:pt>
                <c:pt idx="1">
                  <c:v>Kategoria 2</c:v>
                </c:pt>
                <c:pt idx="2">
                  <c:v>Kategoria 3</c:v>
                </c:pt>
                <c:pt idx="3">
                  <c:v>Kategoria 4</c:v>
                </c:pt>
              </c:strCache>
            </c:strRef>
          </c:xVal>
          <c:yVal>
            <c:numRef>
              <c:f>Sheet1!$C$2:$C$5</c:f>
              <c:numCache>
                <c:formatCode>General</c:formatCode>
                <c:ptCount val="4"/>
                <c:pt idx="0">
                  <c:v>5</c:v>
                </c:pt>
                <c:pt idx="1">
                  <c:v>3.4</c:v>
                </c:pt>
                <c:pt idx="2">
                  <c:v>2.1</c:v>
                </c:pt>
                <c:pt idx="3">
                  <c:v>5</c:v>
                </c:pt>
              </c:numCache>
            </c:numRef>
          </c:yVal>
          <c:smooth val="1"/>
          <c:extLst>
            <c:ext xmlns:c16="http://schemas.microsoft.com/office/drawing/2014/chart" uri="{C3380CC4-5D6E-409C-BE32-E72D297353CC}">
              <c16:uniqueId val="{00000000-20CE-43CC-B927-7FC628813869}"/>
            </c:ext>
          </c:extLst>
        </c:ser>
        <c:ser>
          <c:idx val="2"/>
          <c:order val="2"/>
          <c:tx>
            <c:strRef>
              <c:f>Sheet1!$D$1</c:f>
              <c:strCache>
                <c:ptCount val="1"/>
                <c:pt idx="0">
                  <c:v>Rada 3</c:v>
                </c:pt>
              </c:strCache>
            </c:strRef>
          </c:tx>
          <c:spPr>
            <a:ln w="28575" cap="rnd">
              <a:solidFill>
                <a:schemeClr val="accent3">
                  <a:tint val="65000"/>
                </a:schemeClr>
              </a:solidFill>
              <a:round/>
            </a:ln>
            <a:effectLst/>
          </c:spPr>
          <c:marker>
            <c:symbol val="circle"/>
            <c:size val="5"/>
            <c:spPr>
              <a:solidFill>
                <a:schemeClr val="accent3">
                  <a:tint val="65000"/>
                </a:schemeClr>
              </a:solidFill>
              <a:ln w="9525">
                <a:solidFill>
                  <a:schemeClr val="accent3">
                    <a:tint val="65000"/>
                  </a:schemeClr>
                </a:solidFill>
              </a:ln>
              <a:effectLst/>
            </c:spPr>
          </c:marker>
          <c:xVal>
            <c:strRef>
              <c:f>Sheet1!$A$2:$A$5</c:f>
              <c:strCache>
                <c:ptCount val="4"/>
                <c:pt idx="0">
                  <c:v>Kategoria 1</c:v>
                </c:pt>
                <c:pt idx="1">
                  <c:v>Kategoria 2</c:v>
                </c:pt>
                <c:pt idx="2">
                  <c:v>Kategoria 3</c:v>
                </c:pt>
                <c:pt idx="3">
                  <c:v>Kategoria 4</c:v>
                </c:pt>
              </c:strCache>
            </c:strRef>
          </c:xVal>
          <c:yVal>
            <c:numRef>
              <c:f>Sheet1!$D$2:$D$5</c:f>
              <c:numCache>
                <c:formatCode>General</c:formatCode>
                <c:ptCount val="4"/>
                <c:pt idx="0">
                  <c:v>2</c:v>
                </c:pt>
                <c:pt idx="1">
                  <c:v>4.3</c:v>
                </c:pt>
                <c:pt idx="2">
                  <c:v>1</c:v>
                </c:pt>
                <c:pt idx="3">
                  <c:v>2.5</c:v>
                </c:pt>
              </c:numCache>
            </c:numRef>
          </c:yVal>
          <c:smooth val="1"/>
          <c:extLst>
            <c:ext xmlns:c16="http://schemas.microsoft.com/office/drawing/2014/chart" uri="{C3380CC4-5D6E-409C-BE32-E72D297353CC}">
              <c16:uniqueId val="{00000001-20CE-43CC-B927-7FC628813869}"/>
            </c:ext>
          </c:extLst>
        </c:ser>
        <c:dLbls>
          <c:showLegendKey val="0"/>
          <c:showVal val="0"/>
          <c:showCatName val="0"/>
          <c:showSerName val="0"/>
          <c:showPercent val="0"/>
          <c:showBubbleSize val="0"/>
        </c:dLbls>
        <c:axId val="866801264"/>
        <c:axId val="866803040"/>
      </c:scatterChart>
      <c:val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crossBetween val="midCat"/>
      </c:val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legend>
      <c:legendPos val="b"/>
      <c:layout>
        <c:manualLayout>
          <c:xMode val="edge"/>
          <c:yMode val="edge"/>
          <c:x val="0.2440385899013435"/>
          <c:y val="2.1243812687281701E-2"/>
          <c:w val="0.63254341085029708"/>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bar"/>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l"/>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b"/>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areaChart>
        <c:grouping val="standard"/>
        <c:varyColors val="0"/>
        <c:ser>
          <c:idx val="0"/>
          <c:order val="0"/>
          <c:tx>
            <c:strRef>
              <c:f>Sheet1!$B$1</c:f>
              <c:strCache>
                <c:ptCount val="1"/>
                <c:pt idx="0">
                  <c:v>Rada 1</c:v>
                </c:pt>
              </c:strCache>
            </c:strRef>
          </c:tx>
          <c:spPr>
            <a:solidFill>
              <a:schemeClr val="accent3">
                <a:shade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Sheet1!$B$2:$B$8</c:f>
              <c:numCache>
                <c:formatCode>General</c:formatCode>
                <c:ptCount val="7"/>
                <c:pt idx="0">
                  <c:v>1</c:v>
                </c:pt>
                <c:pt idx="1">
                  <c:v>6</c:v>
                </c:pt>
                <c:pt idx="2">
                  <c:v>3</c:v>
                </c:pt>
                <c:pt idx="3">
                  <c:v>2</c:v>
                </c:pt>
                <c:pt idx="4">
                  <c:v>3</c:v>
                </c:pt>
                <c:pt idx="5">
                  <c:v>3</c:v>
                </c:pt>
                <c:pt idx="6">
                  <c:v>4</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Sheet1!$C$2:$C$8</c:f>
              <c:numCache>
                <c:formatCode>General</c:formatCode>
                <c:ptCount val="7"/>
                <c:pt idx="0">
                  <c:v>5</c:v>
                </c:pt>
                <c:pt idx="1">
                  <c:v>1</c:v>
                </c:pt>
                <c:pt idx="2">
                  <c:v>2</c:v>
                </c:pt>
                <c:pt idx="3">
                  <c:v>3</c:v>
                </c:pt>
                <c:pt idx="4">
                  <c:v>2</c:v>
                </c:pt>
                <c:pt idx="5">
                  <c:v>5</c:v>
                </c:pt>
                <c:pt idx="6">
                  <c:v>2</c:v>
                </c:pt>
              </c:numCache>
            </c:numRef>
          </c:val>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solidFill>
              <a:schemeClr val="accent3">
                <a:tint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Sheet1!$D$2:$D$8</c:f>
              <c:numCache>
                <c:formatCode>General</c:formatCode>
                <c:ptCount val="7"/>
                <c:pt idx="0">
                  <c:v>1</c:v>
                </c:pt>
                <c:pt idx="1">
                  <c:v>2</c:v>
                </c:pt>
                <c:pt idx="2">
                  <c:v>1</c:v>
                </c:pt>
                <c:pt idx="3">
                  <c:v>1</c:v>
                </c:pt>
                <c:pt idx="4">
                  <c:v>2</c:v>
                </c:pt>
                <c:pt idx="5">
                  <c:v>3</c:v>
                </c:pt>
                <c:pt idx="6">
                  <c:v>1</c:v>
                </c:pt>
              </c:numCache>
            </c:numRef>
          </c:val>
          <c:extLst>
            <c:ext xmlns:c16="http://schemas.microsoft.com/office/drawing/2014/chart" uri="{C3380CC4-5D6E-409C-BE32-E72D297353CC}">
              <c16:uniqueId val="{00000001-2D28-4AF5-85C2-37697651566E}"/>
            </c:ext>
          </c:extLst>
        </c:ser>
        <c:dLbls>
          <c:showLegendKey val="0"/>
          <c:showVal val="0"/>
          <c:showCatName val="0"/>
          <c:showSerName val="0"/>
          <c:showPercent val="0"/>
          <c:showBubbleSize val="0"/>
        </c:dLbls>
        <c:axId val="866801264"/>
        <c:axId val="866803040"/>
      </c:areaChart>
      <c:date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0"/>
        <c:lblOffset val="100"/>
        <c:baseTimeUnit val="days"/>
        <c:minorUnit val="1"/>
      </c:date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col"/>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3_67DBB3F0.xml><?xml version="1.0" encoding="utf-8"?>
<p188:cmLst xmlns:a="http://schemas.openxmlformats.org/drawingml/2006/main" xmlns:r="http://schemas.openxmlformats.org/officeDocument/2006/relationships" xmlns:p188="http://schemas.microsoft.com/office/powerpoint/2018/8/main">
  <p188:cm id="{1FC3ED99-148C-46F5-9D58-76A5CCE89CAE}" authorId="{038EEB5F-5524-DC85-57B8-61FE944E77C5}" status="resolved" created="2023-11-29T16:02:49.297" complete="100000">
    <ac:txMkLst xmlns:ac="http://schemas.microsoft.com/office/drawing/2013/main/command">
      <pc:docMk xmlns:pc="http://schemas.microsoft.com/office/powerpoint/2013/main/command"/>
      <pc:sldMk xmlns:pc="http://schemas.microsoft.com/office/powerpoint/2013/main/command" cId="1742451696" sldId="275"/>
      <ac:graphicFrameMk id="5" creationId="{EF7C8176-B0A9-4000-B34F-CE277E97066C}"/>
      <ac:tblMk/>
      <ac:tcMk rowId="3574937639" colId="2419199356"/>
      <ac:txMk cp="0" len="18">
        <ac:context len="32" hash="1375710394"/>
      </ac:txMk>
    </ac:txMkLst>
    <p188:pos x="1371600" y="200025"/>
    <p188:txBody>
      <a:bodyPr/>
      <a:lstStyle/>
      <a:p>
        <a:r>
          <a:rPr lang="en-US"/>
          <a:t>EUDIW a IAM, hlavne keď bude remote signing budeme používať a EUDIW autentifikačný prostriedok</a:t>
        </a:r>
      </a:p>
    </p188:txBody>
  </p188:cm>
</p188:cmLst>
</file>

<file path=ppt/comments/modernComment_11B_74F5CA1D.xml><?xml version="1.0" encoding="utf-8"?>
<p188:cmLst xmlns:a="http://schemas.openxmlformats.org/drawingml/2006/main" xmlns:r="http://schemas.openxmlformats.org/officeDocument/2006/relationships" xmlns:p188="http://schemas.microsoft.com/office/powerpoint/2018/8/main">
  <p188:cm id="{88420D7C-671C-4B81-943D-0A69562273D8}" authorId="{038EEB5F-5524-DC85-57B8-61FE944E77C5}" status="resolved" created="2023-11-29T16:00:37.934" complete="100000">
    <ac:deMkLst xmlns:ac="http://schemas.microsoft.com/office/drawing/2013/main/command">
      <pc:docMk xmlns:pc="http://schemas.microsoft.com/office/powerpoint/2013/main/command"/>
      <pc:sldMk xmlns:pc="http://schemas.microsoft.com/office/powerpoint/2013/main/command" cId="1962265117" sldId="283"/>
      <ac:graphicFrameMk id="4" creationId="{2E52D8B4-AE5B-472F-ADCB-35AC6C9E2E41}"/>
    </ac:deMkLst>
    <p188:txBody>
      <a:bodyPr/>
      <a:lstStyle/>
      <a:p>
        <a:r>
          <a:rPr lang="en-US"/>
          <a:t>umožńi výber desktop podpisovača (autogram a dsigner)</a:t>
        </a:r>
      </a:p>
    </p188:txBody>
    <p188:extLst>
      <p:ext xmlns:p="http://schemas.openxmlformats.org/presentationml/2006/main" uri="{57CB4572-C831-44C2-8A1C-0ADB6CCDFE69}">
        <p223:reactions xmlns:p223="http://schemas.microsoft.com/office/powerpoint/2022/03/main">
          <p223:rxn type="👍">
            <p223:instance time="2023-11-29T16:40:49.654" authorId="{45DBC33B-450F-26DB-4BD8-3143885A1770}"/>
          </p223:rxn>
        </p223:reactions>
      </p:ext>
    </p188:extLst>
  </p188:cm>
</p188:cmLst>
</file>

<file path=ppt/comments/modernComment_11C_1B9863C3.xml><?xml version="1.0" encoding="utf-8"?>
<p188:cmLst xmlns:a="http://schemas.openxmlformats.org/drawingml/2006/main" xmlns:r="http://schemas.openxmlformats.org/officeDocument/2006/relationships" xmlns:p188="http://schemas.microsoft.com/office/powerpoint/2018/8/main">
  <p188:cm id="{897DDFAA-2515-4714-B763-607A8E6E8511}" authorId="{038EEB5F-5524-DC85-57B8-61FE944E77C5}" status="resolved" created="2023-11-29T16:03:58.346" complete="100000">
    <pc:sldMkLst xmlns:pc="http://schemas.microsoft.com/office/powerpoint/2013/main/command">
      <pc:docMk/>
      <pc:sldMk cId="462971843" sldId="284"/>
    </pc:sldMkLst>
    <p188:txBody>
      <a:bodyPr/>
      <a:lstStyle/>
      <a:p>
        <a:r>
          <a:rPr lang="en-US"/>
          <a:t>Doplniť aj Remote Signing</a:t>
        </a:r>
      </a:p>
    </p188:txBody>
    <p188:extLst>
      <p:ext xmlns:p="http://schemas.openxmlformats.org/presentationml/2006/main" uri="{57CB4572-C831-44C2-8A1C-0ADB6CCDFE69}">
        <p223:reactions xmlns:p223="http://schemas.microsoft.com/office/powerpoint/2022/03/main">
          <p223:rxn type="👍">
            <p223:instance time="2023-11-29T16:40:26.438" authorId="{45DBC33B-450F-26DB-4BD8-3143885A1770}"/>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A21423E-E71A-3149-B4B8-6A2CE599C3FC}" type="datetimeFigureOut">
              <a:rPr lang="sk-SK" smtClean="0"/>
              <a:t>13. 12. 2023</a:t>
            </a:fld>
            <a:endParaRPr lang="sk-SK"/>
          </a:p>
        </p:txBody>
      </p:sp>
      <p:sp>
        <p:nvSpPr>
          <p:cNvPr id="4" name="Zástupný objekt pre snímk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EDD5007-87E6-F846-B82D-C627CF1AE57D}" type="slidenum">
              <a:rPr lang="sk-SK" smtClean="0"/>
              <a:t>‹#›</a:t>
            </a:fld>
            <a:endParaRPr lang="sk-SK"/>
          </a:p>
        </p:txBody>
      </p:sp>
    </p:spTree>
    <p:extLst>
      <p:ext uri="{BB962C8B-B14F-4D97-AF65-F5344CB8AC3E}">
        <p14:creationId xmlns:p14="http://schemas.microsoft.com/office/powerpoint/2010/main" val="62549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cs typeface="Calibri"/>
            </a:endParaRPr>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CD0C0-1EFA-4B17-843A-129BAA9D31D6}"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31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11</a:t>
            </a:fld>
            <a:endParaRPr lang="sk-SK"/>
          </a:p>
        </p:txBody>
      </p:sp>
    </p:spTree>
    <p:extLst>
      <p:ext uri="{BB962C8B-B14F-4D97-AF65-F5344CB8AC3E}">
        <p14:creationId xmlns:p14="http://schemas.microsoft.com/office/powerpoint/2010/main" val="415934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12</a:t>
            </a:fld>
            <a:endParaRPr lang="sk-SK"/>
          </a:p>
        </p:txBody>
      </p:sp>
    </p:spTree>
    <p:extLst>
      <p:ext uri="{BB962C8B-B14F-4D97-AF65-F5344CB8AC3E}">
        <p14:creationId xmlns:p14="http://schemas.microsoft.com/office/powerpoint/2010/main" val="127196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aseline="0" err="1"/>
              <a:t>Next</a:t>
            </a:r>
            <a:r>
              <a:rPr lang="sk-SK" baseline="0"/>
              <a:t> </a:t>
            </a:r>
            <a:r>
              <a:rPr lang="sk-SK" baseline="0" err="1"/>
              <a:t>steps</a:t>
            </a:r>
            <a:r>
              <a:rPr lang="sk-SK" baseline="0"/>
              <a:t>: </a:t>
            </a:r>
            <a:r>
              <a:rPr lang="sk-SK" baseline="0" err="1"/>
              <a:t>meetingy</a:t>
            </a:r>
            <a:r>
              <a:rPr lang="sk-SK" baseline="0"/>
              <a:t> s </a:t>
            </a:r>
            <a:r>
              <a:rPr lang="sk-SK" baseline="0" err="1"/>
              <a:t>potencálnymi</a:t>
            </a:r>
            <a:r>
              <a:rPr lang="sk-SK" baseline="0"/>
              <a:t> dodávateľmi</a:t>
            </a:r>
          </a:p>
          <a:p>
            <a:r>
              <a:rPr lang="sk-SK" baseline="0"/>
              <a:t>Produktový</a:t>
            </a:r>
          </a:p>
          <a:p>
            <a:r>
              <a:rPr lang="sk-SK" baseline="0"/>
              <a:t>Architektonický </a:t>
            </a:r>
            <a:r>
              <a:rPr lang="sk-SK" baseline="0" err="1"/>
              <a:t>board</a:t>
            </a:r>
            <a:endParaRPr lang="sk-SK" baseline="0"/>
          </a:p>
          <a:p>
            <a:r>
              <a:rPr lang="sk-SK" baseline="0"/>
              <a:t>Produktová komisia – ideový zámer</a:t>
            </a:r>
          </a:p>
          <a:p>
            <a:r>
              <a:rPr lang="sk-SK" baseline="0"/>
              <a:t>Projektový zámer</a:t>
            </a:r>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13</a:t>
            </a:fld>
            <a:endParaRPr lang="sk-SK"/>
          </a:p>
        </p:txBody>
      </p:sp>
    </p:spTree>
    <p:extLst>
      <p:ext uri="{BB962C8B-B14F-4D97-AF65-F5344CB8AC3E}">
        <p14:creationId xmlns:p14="http://schemas.microsoft.com/office/powerpoint/2010/main" val="88225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aseline="0" err="1"/>
              <a:t>Next</a:t>
            </a:r>
            <a:r>
              <a:rPr lang="sk-SK" baseline="0"/>
              <a:t> </a:t>
            </a:r>
            <a:r>
              <a:rPr lang="sk-SK" baseline="0" err="1"/>
              <a:t>steps</a:t>
            </a:r>
            <a:r>
              <a:rPr lang="sk-SK" baseline="0"/>
              <a:t>: </a:t>
            </a:r>
            <a:r>
              <a:rPr lang="sk-SK" baseline="0" err="1"/>
              <a:t>meetingy</a:t>
            </a:r>
            <a:r>
              <a:rPr lang="sk-SK" baseline="0"/>
              <a:t> s </a:t>
            </a:r>
            <a:r>
              <a:rPr lang="sk-SK" baseline="0" err="1"/>
              <a:t>potencálnymi</a:t>
            </a:r>
            <a:r>
              <a:rPr lang="sk-SK" baseline="0"/>
              <a:t> dodávateľmi</a:t>
            </a:r>
          </a:p>
          <a:p>
            <a:r>
              <a:rPr lang="sk-SK" baseline="0"/>
              <a:t>Produktový</a:t>
            </a:r>
          </a:p>
          <a:p>
            <a:r>
              <a:rPr lang="sk-SK" baseline="0"/>
              <a:t>Architektonický </a:t>
            </a:r>
            <a:r>
              <a:rPr lang="sk-SK" baseline="0" err="1"/>
              <a:t>board</a:t>
            </a:r>
            <a:endParaRPr lang="sk-SK" baseline="0"/>
          </a:p>
          <a:p>
            <a:r>
              <a:rPr lang="sk-SK" baseline="0"/>
              <a:t>Produktová komisia – ideový zámer</a:t>
            </a:r>
          </a:p>
          <a:p>
            <a:r>
              <a:rPr lang="sk-SK" baseline="0"/>
              <a:t>Projektový zámer</a:t>
            </a:r>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14</a:t>
            </a:fld>
            <a:endParaRPr lang="sk-SK"/>
          </a:p>
        </p:txBody>
      </p:sp>
    </p:spTree>
    <p:extLst>
      <p:ext uri="{BB962C8B-B14F-4D97-AF65-F5344CB8AC3E}">
        <p14:creationId xmlns:p14="http://schemas.microsoft.com/office/powerpoint/2010/main" val="102577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aseline="0" err="1"/>
              <a:t>Next</a:t>
            </a:r>
            <a:r>
              <a:rPr lang="sk-SK" baseline="0"/>
              <a:t> </a:t>
            </a:r>
            <a:r>
              <a:rPr lang="sk-SK" baseline="0" err="1"/>
              <a:t>steps</a:t>
            </a:r>
            <a:r>
              <a:rPr lang="sk-SK" baseline="0"/>
              <a:t>: </a:t>
            </a:r>
            <a:r>
              <a:rPr lang="sk-SK" baseline="0" err="1"/>
              <a:t>meetingy</a:t>
            </a:r>
            <a:r>
              <a:rPr lang="sk-SK" baseline="0"/>
              <a:t> s </a:t>
            </a:r>
            <a:r>
              <a:rPr lang="sk-SK" baseline="0" err="1"/>
              <a:t>potencálnymi</a:t>
            </a:r>
            <a:r>
              <a:rPr lang="sk-SK" baseline="0"/>
              <a:t> dodávateľmi</a:t>
            </a:r>
          </a:p>
          <a:p>
            <a:r>
              <a:rPr lang="sk-SK" baseline="0"/>
              <a:t>Produktový</a:t>
            </a:r>
          </a:p>
          <a:p>
            <a:r>
              <a:rPr lang="sk-SK" baseline="0"/>
              <a:t>Architektonický </a:t>
            </a:r>
            <a:r>
              <a:rPr lang="sk-SK" baseline="0" err="1"/>
              <a:t>board</a:t>
            </a:r>
            <a:endParaRPr lang="sk-SK" baseline="0"/>
          </a:p>
          <a:p>
            <a:r>
              <a:rPr lang="sk-SK" baseline="0"/>
              <a:t>Produktová komisia – ideový zámer</a:t>
            </a:r>
          </a:p>
          <a:p>
            <a:r>
              <a:rPr lang="sk-SK" baseline="0"/>
              <a:t>Projektový zámer</a:t>
            </a:r>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15</a:t>
            </a:fld>
            <a:endParaRPr lang="sk-SK"/>
          </a:p>
        </p:txBody>
      </p:sp>
    </p:spTree>
    <p:extLst>
      <p:ext uri="{BB962C8B-B14F-4D97-AF65-F5344CB8AC3E}">
        <p14:creationId xmlns:p14="http://schemas.microsoft.com/office/powerpoint/2010/main" val="109088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a:t>Pridať </a:t>
            </a:r>
            <a:r>
              <a:rPr lang="sk-SK" err="1"/>
              <a:t>info</a:t>
            </a:r>
            <a:r>
              <a:rPr lang="sk-SK"/>
              <a:t> o – úložisko informácie o identitách je </a:t>
            </a:r>
            <a:r>
              <a:rPr lang="sk-SK" err="1"/>
              <a:t>iAM</a:t>
            </a:r>
            <a:r>
              <a:rPr lang="sk-SK"/>
              <a:t> – modul ÚPVS</a:t>
            </a:r>
            <a:r>
              <a:rPr lang="sk-SK" baseline="0"/>
              <a:t> – informácia k identite pre </a:t>
            </a:r>
            <a:r>
              <a:rPr lang="sk-SK" baseline="0" err="1"/>
              <a:t>konzmentov</a:t>
            </a:r>
            <a:endParaRPr lang="sk-SK" baseline="0"/>
          </a:p>
          <a:p>
            <a:r>
              <a:rPr lang="sk-SK" baseline="0"/>
              <a:t>V PAP si bude občan dávať aj preferencie v rámci notifikácií</a:t>
            </a:r>
          </a:p>
          <a:p>
            <a:r>
              <a:rPr lang="sk-SK"/>
              <a:t>Sú obsahom</a:t>
            </a:r>
            <a:r>
              <a:rPr lang="sk-SK" baseline="0"/>
              <a:t> aj akékoľvek notifikácie v rámci zmien na mÚPVS</a:t>
            </a:r>
          </a:p>
          <a:p>
            <a:endParaRPr lang="sk-SK"/>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3</a:t>
            </a:fld>
            <a:endParaRPr lang="sk-SK"/>
          </a:p>
        </p:txBody>
      </p:sp>
    </p:spTree>
    <p:extLst>
      <p:ext uri="{BB962C8B-B14F-4D97-AF65-F5344CB8AC3E}">
        <p14:creationId xmlns:p14="http://schemas.microsoft.com/office/powerpoint/2010/main" val="113472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Hlavnym</a:t>
            </a:r>
            <a:r>
              <a:rPr lang="sk-SK" dirty="0"/>
              <a:t> </a:t>
            </a:r>
            <a:r>
              <a:rPr lang="sk-SK" dirty="0" err="1"/>
              <a:t>cielom</a:t>
            </a:r>
            <a:r>
              <a:rPr lang="sk-SK" dirty="0"/>
              <a:t> je </a:t>
            </a:r>
            <a:r>
              <a:rPr lang="sk-SK" dirty="0" err="1"/>
              <a:t>umoznit</a:t>
            </a:r>
            <a:r>
              <a:rPr lang="sk-SK" dirty="0"/>
              <a:t> podpisovanie web, </a:t>
            </a:r>
            <a:r>
              <a:rPr lang="sk-SK" dirty="0" err="1"/>
              <a:t>mobilna</a:t>
            </a:r>
            <a:r>
              <a:rPr lang="sk-SK" dirty="0"/>
              <a:t> </a:t>
            </a:r>
            <a:r>
              <a:rPr lang="sk-SK" dirty="0" err="1"/>
              <a:t>aplikacia</a:t>
            </a:r>
            <a:r>
              <a:rPr lang="sk-SK" dirty="0"/>
              <a:t> ... </a:t>
            </a:r>
          </a:p>
          <a:p>
            <a:r>
              <a:rPr lang="sk-SK" dirty="0" err="1"/>
              <a:t>Plan</a:t>
            </a:r>
            <a:r>
              <a:rPr lang="sk-SK" dirty="0"/>
              <a:t> obnovy a odolnosti SK</a:t>
            </a:r>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4</a:t>
            </a:fld>
            <a:endParaRPr lang="sk-SK"/>
          </a:p>
        </p:txBody>
      </p:sp>
    </p:spTree>
    <p:extLst>
      <p:ext uri="{BB962C8B-B14F-4D97-AF65-F5344CB8AC3E}">
        <p14:creationId xmlns:p14="http://schemas.microsoft.com/office/powerpoint/2010/main" val="212870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5</a:t>
            </a:fld>
            <a:endParaRPr lang="sk-SK"/>
          </a:p>
        </p:txBody>
      </p:sp>
    </p:spTree>
    <p:extLst>
      <p:ext uri="{BB962C8B-B14F-4D97-AF65-F5344CB8AC3E}">
        <p14:creationId xmlns:p14="http://schemas.microsoft.com/office/powerpoint/2010/main" val="336119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6</a:t>
            </a:fld>
            <a:endParaRPr lang="sk-SK"/>
          </a:p>
        </p:txBody>
      </p:sp>
    </p:spTree>
    <p:extLst>
      <p:ext uri="{BB962C8B-B14F-4D97-AF65-F5344CB8AC3E}">
        <p14:creationId xmlns:p14="http://schemas.microsoft.com/office/powerpoint/2010/main" val="70464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7</a:t>
            </a:fld>
            <a:endParaRPr lang="sk-SK"/>
          </a:p>
        </p:txBody>
      </p:sp>
    </p:spTree>
    <p:extLst>
      <p:ext uri="{BB962C8B-B14F-4D97-AF65-F5344CB8AC3E}">
        <p14:creationId xmlns:p14="http://schemas.microsoft.com/office/powerpoint/2010/main" val="286054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8</a:t>
            </a:fld>
            <a:endParaRPr lang="sk-SK"/>
          </a:p>
        </p:txBody>
      </p:sp>
    </p:spTree>
    <p:extLst>
      <p:ext uri="{BB962C8B-B14F-4D97-AF65-F5344CB8AC3E}">
        <p14:creationId xmlns:p14="http://schemas.microsoft.com/office/powerpoint/2010/main" val="378082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9</a:t>
            </a:fld>
            <a:endParaRPr lang="sk-SK"/>
          </a:p>
        </p:txBody>
      </p:sp>
    </p:spTree>
    <p:extLst>
      <p:ext uri="{BB962C8B-B14F-4D97-AF65-F5344CB8AC3E}">
        <p14:creationId xmlns:p14="http://schemas.microsoft.com/office/powerpoint/2010/main" val="267323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1EDD5007-87E6-F846-B82D-C627CF1AE57D}" type="slidenum">
              <a:rPr lang="sk-SK" smtClean="0"/>
              <a:t>10</a:t>
            </a:fld>
            <a:endParaRPr lang="sk-SK"/>
          </a:p>
        </p:txBody>
      </p:sp>
    </p:spTree>
    <p:extLst>
      <p:ext uri="{BB962C8B-B14F-4D97-AF65-F5344CB8AC3E}">
        <p14:creationId xmlns:p14="http://schemas.microsoft.com/office/powerpoint/2010/main" val="19764426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 Id="rId9" Type="http://schemas.openxmlformats.org/officeDocument/2006/relationships/image" Target="../media/image27.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31.svg"/><Relationship Id="rId4" Type="http://schemas.openxmlformats.org/officeDocument/2006/relationships/image" Target="../media/image22.png"/><Relationship Id="rId9"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3.svg"/><Relationship Id="rId1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37.svg"/><Relationship Id="rId12" Type="http://schemas.openxmlformats.org/officeDocument/2006/relationships/image" Target="../media/image28.png"/><Relationship Id="rId17" Type="http://schemas.openxmlformats.org/officeDocument/2006/relationships/image" Target="../media/image47.svg"/><Relationship Id="rId2" Type="http://schemas.openxmlformats.org/officeDocument/2006/relationships/image" Target="../media/image6.png"/><Relationship Id="rId16"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27.png"/><Relationship Id="rId19" Type="http://schemas.openxmlformats.org/officeDocument/2006/relationships/image" Target="../media/image49.svg"/><Relationship Id="rId4" Type="http://schemas.openxmlformats.org/officeDocument/2006/relationships/image" Target="../media/image24.png"/><Relationship Id="rId9" Type="http://schemas.openxmlformats.org/officeDocument/2006/relationships/image" Target="../media/image39.svg"/><Relationship Id="rId14"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9.svg"/><Relationship Id="rId1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53.svg"/><Relationship Id="rId12" Type="http://schemas.openxmlformats.org/officeDocument/2006/relationships/image" Target="../media/image36.png"/><Relationship Id="rId17" Type="http://schemas.openxmlformats.org/officeDocument/2006/relationships/image" Target="../media/image63.svg"/><Relationship Id="rId2" Type="http://schemas.openxmlformats.org/officeDocument/2006/relationships/image" Target="../media/image6.png"/><Relationship Id="rId16"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35.png"/><Relationship Id="rId19" Type="http://schemas.openxmlformats.org/officeDocument/2006/relationships/image" Target="../media/image65.svg"/><Relationship Id="rId4" Type="http://schemas.openxmlformats.org/officeDocument/2006/relationships/image" Target="../media/image32.png"/><Relationship Id="rId9" Type="http://schemas.openxmlformats.org/officeDocument/2006/relationships/image" Target="../media/image55.svg"/><Relationship Id="rId1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4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6.svg"/><Relationship Id="rId18" Type="http://schemas.openxmlformats.org/officeDocument/2006/relationships/image" Target="../media/image6.png"/><Relationship Id="rId3" Type="http://schemas.openxmlformats.org/officeDocument/2006/relationships/image" Target="../media/image73.svg"/><Relationship Id="rId7" Type="http://schemas.openxmlformats.org/officeDocument/2006/relationships/image" Target="../media/image39.svg"/><Relationship Id="rId12" Type="http://schemas.openxmlformats.org/officeDocument/2006/relationships/image" Target="../media/image51.png"/><Relationship Id="rId17" Type="http://schemas.openxmlformats.org/officeDocument/2006/relationships/image" Target="../media/image49.svg"/><Relationship Id="rId2" Type="http://schemas.openxmlformats.org/officeDocument/2006/relationships/image" Target="../media/image46.png"/><Relationship Id="rId16" Type="http://schemas.openxmlformats.org/officeDocument/2006/relationships/image" Target="../media/image53.png"/><Relationship Id="rId1" Type="http://schemas.openxmlformats.org/officeDocument/2006/relationships/slideMaster" Target="../slideMasters/slideMaster2.xml"/><Relationship Id="rId6" Type="http://schemas.openxmlformats.org/officeDocument/2006/relationships/image" Target="../media/image48.png"/><Relationship Id="rId11" Type="http://schemas.openxmlformats.org/officeDocument/2006/relationships/image" Target="../media/image43.svg"/><Relationship Id="rId5" Type="http://schemas.openxmlformats.org/officeDocument/2006/relationships/image" Target="../media/image74.svg"/><Relationship Id="rId15" Type="http://schemas.openxmlformats.org/officeDocument/2006/relationships/image" Target="../media/image78.svg"/><Relationship Id="rId10" Type="http://schemas.openxmlformats.org/officeDocument/2006/relationships/image" Target="../media/image50.png"/><Relationship Id="rId19" Type="http://schemas.openxmlformats.org/officeDocument/2006/relationships/image" Target="../media/image4.svg"/><Relationship Id="rId4" Type="http://schemas.openxmlformats.org/officeDocument/2006/relationships/image" Target="../media/image47.png"/><Relationship Id="rId9" Type="http://schemas.openxmlformats.org/officeDocument/2006/relationships/image" Target="../media/image41.svg"/><Relationship Id="rId14" Type="http://schemas.openxmlformats.org/officeDocument/2006/relationships/image" Target="../media/image5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0.svg"/><Relationship Id="rId4" Type="http://schemas.openxmlformats.org/officeDocument/2006/relationships/image" Target="../media/image54.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 Uvod">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sp>
        <p:nvSpPr>
          <p:cNvPr id="40" name="Text Placeholder 2">
            <a:extLst>
              <a:ext uri="{FF2B5EF4-FFF2-40B4-BE49-F238E27FC236}">
                <a16:creationId xmlns:a16="http://schemas.microsoft.com/office/drawing/2014/main" id="{66280FB4-9DED-4350-9FE3-4F210C0D0637}"/>
              </a:ext>
            </a:extLst>
          </p:cNvPr>
          <p:cNvSpPr>
            <a:spLocks noGrp="1"/>
          </p:cNvSpPr>
          <p:nvPr>
            <p:ph type="body" idx="1" hasCustomPrompt="1"/>
          </p:nvPr>
        </p:nvSpPr>
        <p:spPr>
          <a:xfrm>
            <a:off x="3729115" y="2660149"/>
            <a:ext cx="5390258"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Hlavný</a:t>
            </a:r>
            <a:r>
              <a:rPr lang="en-US" noProof="0"/>
              <a:t> </a:t>
            </a:r>
            <a:r>
              <a:rPr lang="en-US" noProof="0" err="1"/>
              <a:t>názov</a:t>
            </a:r>
            <a:endParaRPr lang="en-US" noProof="0"/>
          </a:p>
        </p:txBody>
      </p:sp>
      <p:cxnSp>
        <p:nvCxnSpPr>
          <p:cNvPr id="42" name="Straight Connector 9">
            <a:extLst>
              <a:ext uri="{FF2B5EF4-FFF2-40B4-BE49-F238E27FC236}">
                <a16:creationId xmlns:a16="http://schemas.microsoft.com/office/drawing/2014/main" id="{1EB0D649-3A87-441C-94F1-B380B2CF1175}"/>
              </a:ext>
            </a:extLst>
          </p:cNvPr>
          <p:cNvCxnSpPr>
            <a:cxnSpLocks/>
          </p:cNvCxnSpPr>
          <p:nvPr userDrawn="1"/>
        </p:nvCxnSpPr>
        <p:spPr>
          <a:xfrm>
            <a:off x="3771845"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sp>
        <p:nvSpPr>
          <p:cNvPr id="29" name="Zástupný objekt pre text 4">
            <a:extLst>
              <a:ext uri="{FF2B5EF4-FFF2-40B4-BE49-F238E27FC236}">
                <a16:creationId xmlns:a16="http://schemas.microsoft.com/office/drawing/2014/main" id="{887E8B22-E8C6-4347-A27C-13FA4283A10F}"/>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baseline="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a:t>00. MESIAC 2020</a:t>
            </a:r>
            <a:endParaRPr lang="sk-SK"/>
          </a:p>
        </p:txBody>
      </p:sp>
      <p:sp>
        <p:nvSpPr>
          <p:cNvPr id="11" name="Text Placeholder 2">
            <a:extLst>
              <a:ext uri="{FF2B5EF4-FFF2-40B4-BE49-F238E27FC236}">
                <a16:creationId xmlns:a16="http://schemas.microsoft.com/office/drawing/2014/main" id="{B02570FC-7602-4BDA-A640-C3645256AF19}"/>
              </a:ext>
            </a:extLst>
          </p:cNvPr>
          <p:cNvSpPr>
            <a:spLocks noGrp="1"/>
          </p:cNvSpPr>
          <p:nvPr>
            <p:ph type="body" idx="18" hasCustomPrompt="1"/>
          </p:nvPr>
        </p:nvSpPr>
        <p:spPr>
          <a:xfrm>
            <a:off x="4883923" y="3492013"/>
            <a:ext cx="423545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Prezentácie</a:t>
            </a:r>
            <a:endParaRPr lang="en-US" noProof="0"/>
          </a:p>
        </p:txBody>
      </p:sp>
    </p:spTree>
    <p:extLst>
      <p:ext uri="{BB962C8B-B14F-4D97-AF65-F5344CB8AC3E}">
        <p14:creationId xmlns:p14="http://schemas.microsoft.com/office/powerpoint/2010/main" val="5646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6" presetClass="emph" presetSubtype="0" accel="50000" decel="50000" autoRev="1" fill="hold" grpId="1" nodeType="withEffect">
                                  <p:stCondLst>
                                    <p:cond delay="1500"/>
                                  </p:stCondLst>
                                  <p:childTnLst>
                                    <p:animScale>
                                      <p:cBhvr>
                                        <p:cTn id="15" dur="500" fill="hold"/>
                                        <p:tgtEl>
                                          <p:spTgt spid="40"/>
                                        </p:tgtEl>
                                      </p:cBhvr>
                                      <p:by x="120000" y="120000"/>
                                    </p:animScale>
                                  </p:childTnLst>
                                </p:cTn>
                              </p:par>
                              <p:par>
                                <p:cTn id="16" presetID="22" presetClass="entr" presetSubtype="8" fill="hold" nodeType="withEffect">
                                  <p:stCondLst>
                                    <p:cond delay="15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6" presetClass="emph" presetSubtype="0" accel="50000" decel="50000" autoRev="1" fill="hold" nodeType="withEffect">
                                  <p:stCondLst>
                                    <p:cond delay="2000"/>
                                  </p:stCondLst>
                                  <p:childTnLst>
                                    <p:animScale>
                                      <p:cBhvr>
                                        <p:cTn id="23" dur="500" fill="hold"/>
                                        <p:tgtEl>
                                          <p:spTgt spid="43"/>
                                        </p:tgtEl>
                                      </p:cBhvr>
                                      <p:by x="120000" y="120000"/>
                                    </p:animScale>
                                  </p:childTnLst>
                                </p:cTn>
                              </p:par>
                              <p:par>
                                <p:cTn id="24" presetID="22" presetClass="entr" presetSubtype="8" fill="hold" nodeType="withEffect">
                                  <p:stCondLst>
                                    <p:cond delay="250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6" presetClass="emph" presetSubtype="0" accel="50000" decel="50000" autoRev="1" fill="hold" nodeType="withEffect">
                                  <p:stCondLst>
                                    <p:cond delay="2500"/>
                                  </p:stCondLst>
                                  <p:childTnLst>
                                    <p:animScale>
                                      <p:cBhvr>
                                        <p:cTn id="28" dur="500" fill="hold"/>
                                        <p:tgtEl>
                                          <p:spTgt spid="44"/>
                                        </p:tgtEl>
                                      </p:cBhvr>
                                      <p:by x="120000" y="120000"/>
                                    </p:animScale>
                                  </p:childTnLst>
                                </p:cTn>
                              </p:par>
                              <p:par>
                                <p:cTn id="29" presetID="22" presetClass="entr" presetSubtype="8" fill="hold" nodeType="withEffect">
                                  <p:stCondLst>
                                    <p:cond delay="20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6" presetClass="emph" presetSubtype="0" accel="50000" decel="50000" autoRev="1" fill="hold" nodeType="withEffect">
                                  <p:stCondLst>
                                    <p:cond delay="2000"/>
                                  </p:stCondLst>
                                  <p:childTnLst>
                                    <p:animScale>
                                      <p:cBhvr>
                                        <p:cTn id="33" dur="500" fill="hold"/>
                                        <p:tgtEl>
                                          <p:spTgt spid="45"/>
                                        </p:tgtEl>
                                      </p:cBhvr>
                                      <p:by x="120000" y="120000"/>
                                    </p:animScale>
                                  </p:childTnLst>
                                </p:cTn>
                              </p:par>
                              <p:par>
                                <p:cTn id="34" presetID="22" presetClass="entr" presetSubtype="4" fill="hold" grpId="0" nodeType="withEffect">
                                  <p:stCondLst>
                                    <p:cond delay="200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6" presetClass="emph" presetSubtype="0" accel="50000" decel="50000" autoRev="1" fill="hold" grpId="1" nodeType="withEffect">
                                  <p:stCondLst>
                                    <p:cond delay="1750"/>
                                  </p:stCondLst>
                                  <p:childTnLst>
                                    <p:animScale>
                                      <p:cBhvr>
                                        <p:cTn id="41"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tmplLst>
          <p:tmpl>
            <p:tnLst>
              <p:par>
                <p:cTn presetID="22" presetClass="entr" presetSubtype="8"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bldP spid="29" grpId="0">
        <p:tmplLst>
          <p:tmpl>
            <p:tnLst>
              <p:par>
                <p:cTn presetID="22" presetClass="entr" presetSubtype="4" fill="hold" nodeType="withEffect">
                  <p:stCondLst>
                    <p:cond delay="200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11" grpId="0">
        <p:tmplLst>
          <p:tmpl>
            <p:tnLst>
              <p:par>
                <p:cTn presetID="22" presetClass="entr" presetSubtype="8"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1"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INFORMATIZÁCIA</a:t>
            </a:r>
          </a:p>
        </p:txBody>
      </p:sp>
      <p:pic>
        <p:nvPicPr>
          <p:cNvPr id="37" name="Obrázek 36">
            <a:extLst>
              <a:ext uri="{FF2B5EF4-FFF2-40B4-BE49-F238E27FC236}">
                <a16:creationId xmlns:a16="http://schemas.microsoft.com/office/drawing/2014/main" id="{7236E526-BDF9-4F79-8B3B-E952156C9F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36912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Obsah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10660376" y="765173"/>
            <a:ext cx="1546663"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2" name="Zástupný objekt pre text 6">
            <a:extLst>
              <a:ext uri="{FF2B5EF4-FFF2-40B4-BE49-F238E27FC236}">
                <a16:creationId xmlns:a16="http://schemas.microsoft.com/office/drawing/2014/main" id="{9862AD05-DAFD-46F0-89DB-6198DC50D10D}"/>
              </a:ext>
            </a:extLst>
          </p:cNvPr>
          <p:cNvSpPr>
            <a:spLocks noGrp="1"/>
          </p:cNvSpPr>
          <p:nvPr>
            <p:ph type="body" sz="quarter" idx="26" hasCustomPrompt="1"/>
          </p:nvPr>
        </p:nvSpPr>
        <p:spPr>
          <a:xfrm>
            <a:off x="1538397" y="4226094"/>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33" name="Text Placeholder 3">
            <a:extLst>
              <a:ext uri="{FF2B5EF4-FFF2-40B4-BE49-F238E27FC236}">
                <a16:creationId xmlns:a16="http://schemas.microsoft.com/office/drawing/2014/main" id="{9B935065-55AB-47BC-A17B-53FB45C6BF3D}"/>
              </a:ext>
            </a:extLst>
          </p:cNvPr>
          <p:cNvSpPr>
            <a:spLocks noGrp="1"/>
          </p:cNvSpPr>
          <p:nvPr>
            <p:ph type="body" sz="quarter" idx="22" hasCustomPrompt="1"/>
          </p:nvPr>
        </p:nvSpPr>
        <p:spPr>
          <a:xfrm>
            <a:off x="2113253" y="4267846"/>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5400">
                <a:latin typeface="+mn-lt"/>
              </a:defRPr>
            </a:lvl1pPr>
          </a:lstStyle>
          <a:p>
            <a:r>
              <a:rPr lang="en-US" err="1"/>
              <a:t>Obsah</a:t>
            </a:r>
            <a:endParaRPr lang="en-US"/>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2832366"/>
            <a:ext cx="8197697" cy="452780"/>
          </a:xfrm>
          <a:prstGeom prst="rect">
            <a:avLst/>
          </a:prstGeom>
        </p:spPr>
      </p:pic>
      <p:sp>
        <p:nvSpPr>
          <p:cNvPr id="36" name="Zástupný objekt pre text 6">
            <a:extLst>
              <a:ext uri="{FF2B5EF4-FFF2-40B4-BE49-F238E27FC236}">
                <a16:creationId xmlns:a16="http://schemas.microsoft.com/office/drawing/2014/main" id="{4F531E96-4224-4C02-97AB-FA84D4AD8F49}"/>
              </a:ext>
            </a:extLst>
          </p:cNvPr>
          <p:cNvSpPr>
            <a:spLocks noGrp="1"/>
          </p:cNvSpPr>
          <p:nvPr>
            <p:ph type="body" sz="quarter" idx="27" hasCustomPrompt="1"/>
          </p:nvPr>
        </p:nvSpPr>
        <p:spPr>
          <a:xfrm>
            <a:off x="1531620" y="4850862"/>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37" name="Text Placeholder 3">
            <a:extLst>
              <a:ext uri="{FF2B5EF4-FFF2-40B4-BE49-F238E27FC236}">
                <a16:creationId xmlns:a16="http://schemas.microsoft.com/office/drawing/2014/main" id="{761897DF-D0BC-4080-B291-CAF336466A5E}"/>
              </a:ext>
            </a:extLst>
          </p:cNvPr>
          <p:cNvSpPr>
            <a:spLocks noGrp="1"/>
          </p:cNvSpPr>
          <p:nvPr>
            <p:ph type="body" sz="quarter" idx="28" hasCustomPrompt="1"/>
          </p:nvPr>
        </p:nvSpPr>
        <p:spPr>
          <a:xfrm>
            <a:off x="2106476" y="4892614"/>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
        <p:nvSpPr>
          <p:cNvPr id="38" name="Zástupný objekt pre text 6">
            <a:extLst>
              <a:ext uri="{FF2B5EF4-FFF2-40B4-BE49-F238E27FC236}">
                <a16:creationId xmlns:a16="http://schemas.microsoft.com/office/drawing/2014/main" id="{67AC43BB-1536-40B4-892B-1E3041ACE043}"/>
              </a:ext>
            </a:extLst>
          </p:cNvPr>
          <p:cNvSpPr>
            <a:spLocks noGrp="1"/>
          </p:cNvSpPr>
          <p:nvPr>
            <p:ph type="body" sz="quarter" idx="29" hasCustomPrompt="1"/>
          </p:nvPr>
        </p:nvSpPr>
        <p:spPr>
          <a:xfrm>
            <a:off x="1524843" y="547563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39" name="Text Placeholder 3">
            <a:extLst>
              <a:ext uri="{FF2B5EF4-FFF2-40B4-BE49-F238E27FC236}">
                <a16:creationId xmlns:a16="http://schemas.microsoft.com/office/drawing/2014/main" id="{B8BD8D15-33C6-4AFB-AC11-0ABF4C8EC960}"/>
              </a:ext>
            </a:extLst>
          </p:cNvPr>
          <p:cNvSpPr>
            <a:spLocks noGrp="1"/>
          </p:cNvSpPr>
          <p:nvPr>
            <p:ph type="body" sz="quarter" idx="30" hasCustomPrompt="1"/>
          </p:nvPr>
        </p:nvSpPr>
        <p:spPr>
          <a:xfrm>
            <a:off x="2099699" y="551738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a:t>
            </a:r>
            <a:endParaRPr lang="sk-SK" noProof="0"/>
          </a:p>
        </p:txBody>
      </p:sp>
      <p:sp>
        <p:nvSpPr>
          <p:cNvPr id="40" name="Zástupný objekt pre text 6">
            <a:extLst>
              <a:ext uri="{FF2B5EF4-FFF2-40B4-BE49-F238E27FC236}">
                <a16:creationId xmlns:a16="http://schemas.microsoft.com/office/drawing/2014/main" id="{6D9A194C-9E4C-451E-911C-9A363070F5CD}"/>
              </a:ext>
            </a:extLst>
          </p:cNvPr>
          <p:cNvSpPr>
            <a:spLocks noGrp="1"/>
          </p:cNvSpPr>
          <p:nvPr>
            <p:ph type="body" sz="quarter" idx="31" hasCustomPrompt="1"/>
          </p:nvPr>
        </p:nvSpPr>
        <p:spPr>
          <a:xfrm>
            <a:off x="6099384" y="423320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
        <p:nvSpPr>
          <p:cNvPr id="42" name="Zástupný objekt pre text 6">
            <a:extLst>
              <a:ext uri="{FF2B5EF4-FFF2-40B4-BE49-F238E27FC236}">
                <a16:creationId xmlns:a16="http://schemas.microsoft.com/office/drawing/2014/main" id="{78F8B051-A0AA-4BD8-9B67-82CEA9206234}"/>
              </a:ext>
            </a:extLst>
          </p:cNvPr>
          <p:cNvSpPr>
            <a:spLocks noGrp="1"/>
          </p:cNvSpPr>
          <p:nvPr>
            <p:ph type="body" sz="quarter" idx="33" hasCustomPrompt="1"/>
          </p:nvPr>
        </p:nvSpPr>
        <p:spPr>
          <a:xfrm>
            <a:off x="6092607" y="4857968"/>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5</a:t>
            </a:r>
            <a:endParaRPr lang="sk-SK"/>
          </a:p>
        </p:txBody>
      </p:sp>
      <p:sp>
        <p:nvSpPr>
          <p:cNvPr id="14" name="Text Placeholder 3">
            <a:extLst>
              <a:ext uri="{FF2B5EF4-FFF2-40B4-BE49-F238E27FC236}">
                <a16:creationId xmlns:a16="http://schemas.microsoft.com/office/drawing/2014/main" id="{352B02DC-B97A-492B-AFC2-D993FACB85E6}"/>
              </a:ext>
            </a:extLst>
          </p:cNvPr>
          <p:cNvSpPr>
            <a:spLocks noGrp="1"/>
          </p:cNvSpPr>
          <p:nvPr>
            <p:ph type="body" sz="quarter" idx="32" hasCustomPrompt="1"/>
          </p:nvPr>
        </p:nvSpPr>
        <p:spPr>
          <a:xfrm>
            <a:off x="6674240" y="427495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15" name="Text Placeholder 3">
            <a:extLst>
              <a:ext uri="{FF2B5EF4-FFF2-40B4-BE49-F238E27FC236}">
                <a16:creationId xmlns:a16="http://schemas.microsoft.com/office/drawing/2014/main" id="{181E5FF6-2571-4C0D-9EEA-5DFEA942B284}"/>
              </a:ext>
            </a:extLst>
          </p:cNvPr>
          <p:cNvSpPr>
            <a:spLocks noGrp="1"/>
          </p:cNvSpPr>
          <p:nvPr>
            <p:ph type="body" sz="quarter" idx="34" hasCustomPrompt="1"/>
          </p:nvPr>
        </p:nvSpPr>
        <p:spPr>
          <a:xfrm>
            <a:off x="6667463" y="4899720"/>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Tree>
    <p:extLst>
      <p:ext uri="{BB962C8B-B14F-4D97-AF65-F5344CB8AC3E}">
        <p14:creationId xmlns:p14="http://schemas.microsoft.com/office/powerpoint/2010/main" val="13573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50000" autoRev="1" fill="hold" nodeType="withEffect">
                                  <p:stCondLst>
                                    <p:cond delay="1500"/>
                                  </p:stCondLst>
                                  <p:childTnLst>
                                    <p:animScale>
                                      <p:cBhvr>
                                        <p:cTn id="9" dur="500" fill="hold"/>
                                        <p:tgtEl>
                                          <p:spTgt spid="18"/>
                                        </p:tgtEl>
                                      </p:cBhvr>
                                      <p:by x="120000" y="120000"/>
                                    </p:animScale>
                                  </p:childTnLst>
                                </p:cTn>
                              </p:par>
                              <p:par>
                                <p:cTn id="10" presetID="22" presetClass="entr" presetSubtype="8" fill="hold" nodeType="withEffect">
                                  <p:stCondLst>
                                    <p:cond delay="150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2" presetClass="entr" presetSubtype="8" fill="hold" grpId="0" nodeType="withEffect">
                                  <p:stCondLst>
                                    <p:cond delay="175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6" presetClass="emph" presetSubtype="0" accel="50000" decel="50000" autoRev="1" fill="hold" grpId="1" nodeType="withEffect">
                                  <p:stCondLst>
                                    <p:cond delay="1750"/>
                                  </p:stCondLst>
                                  <p:childTnLst>
                                    <p:animScale>
                                      <p:cBhvr>
                                        <p:cTn id="17" dur="500" fill="hold"/>
                                        <p:tgtEl>
                                          <p:spTgt spid="34"/>
                                        </p:tgtEl>
                                      </p:cBhvr>
                                      <p:by x="120000" y="120000"/>
                                    </p:animScale>
                                  </p:childTnLst>
                                </p:cTn>
                              </p:par>
                              <p:par>
                                <p:cTn id="18" presetID="22" presetClass="entr" presetSubtype="4" fill="hold" grpId="0" nodeType="withEffect">
                                  <p:stCondLst>
                                    <p:cond delay="175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6" presetClass="emph" presetSubtype="0" accel="50000" decel="46000" autoRev="1" fill="hold" grpId="1" nodeType="withEffect">
                                  <p:stCondLst>
                                    <p:cond delay="1750"/>
                                  </p:stCondLst>
                                  <p:childTnLst>
                                    <p:animScale>
                                      <p:cBhvr>
                                        <p:cTn id="22" dur="500" fill="hold"/>
                                        <p:tgtEl>
                                          <p:spTgt spid="31"/>
                                        </p:tgtEl>
                                      </p:cBhvr>
                                      <p:by x="120000" y="120000"/>
                                    </p:animScale>
                                  </p:childTnLst>
                                </p:cTn>
                              </p:par>
                              <p:par>
                                <p:cTn id="23" presetID="2" presetClass="entr" presetSubtype="4" decel="100000" fill="hold" grpId="0" nodeType="withEffect">
                                  <p:stCondLst>
                                    <p:cond delay="2250"/>
                                  </p:stCondLst>
                                  <p:childTnLst>
                                    <p:set>
                                      <p:cBhvr>
                                        <p:cTn id="24" dur="1" fill="hold">
                                          <p:stCondLst>
                                            <p:cond delay="0"/>
                                          </p:stCondLst>
                                        </p:cTn>
                                        <p:tgtEl>
                                          <p:spTgt spid="32">
                                            <p:bg/>
                                          </p:spTgt>
                                        </p:tgtEl>
                                        <p:attrNameLst>
                                          <p:attrName>style.visibility</p:attrName>
                                        </p:attrNameLst>
                                      </p:cBhvr>
                                      <p:to>
                                        <p:strVal val="visible"/>
                                      </p:to>
                                    </p:set>
                                    <p:anim calcmode="lin" valueType="num">
                                      <p:cBhvr additive="base">
                                        <p:cTn id="25"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26" dur="750" fill="hold"/>
                                        <p:tgtEl>
                                          <p:spTgt spid="32">
                                            <p:bg/>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75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par>
                                <p:cTn id="30" presetID="2" presetClass="entr" presetSubtype="4" decel="100000" fill="hold" grpId="0" nodeType="withEffect">
                                  <p:stCondLst>
                                    <p:cond delay="2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750"/>
                                  </p:stCondLst>
                                  <p:childTnLst>
                                    <p:set>
                                      <p:cBhvr>
                                        <p:cTn id="35" dur="1" fill="hold">
                                          <p:stCondLst>
                                            <p:cond delay="0"/>
                                          </p:stCondLst>
                                        </p:cTn>
                                        <p:tgtEl>
                                          <p:spTgt spid="36">
                                            <p:bg/>
                                          </p:spTgt>
                                        </p:tgtEl>
                                        <p:attrNameLst>
                                          <p:attrName>style.visibility</p:attrName>
                                        </p:attrNameLst>
                                      </p:cBhvr>
                                      <p:to>
                                        <p:strVal val="visible"/>
                                      </p:to>
                                    </p:set>
                                    <p:anim calcmode="lin" valueType="num">
                                      <p:cBhvr additive="base">
                                        <p:cTn id="36" dur="750" fill="hold"/>
                                        <p:tgtEl>
                                          <p:spTgt spid="36">
                                            <p:bg/>
                                          </p:spTgt>
                                        </p:tgtEl>
                                        <p:attrNameLst>
                                          <p:attrName>ppt_x</p:attrName>
                                        </p:attrNameLst>
                                      </p:cBhvr>
                                      <p:tavLst>
                                        <p:tav tm="0">
                                          <p:val>
                                            <p:strVal val="#ppt_x"/>
                                          </p:val>
                                        </p:tav>
                                        <p:tav tm="100000">
                                          <p:val>
                                            <p:strVal val="#ppt_x"/>
                                          </p:val>
                                        </p:tav>
                                      </p:tavLst>
                                    </p:anim>
                                    <p:anim calcmode="lin" valueType="num">
                                      <p:cBhvr additive="base">
                                        <p:cTn id="37" dur="750" fill="hold"/>
                                        <p:tgtEl>
                                          <p:spTgt spid="36">
                                            <p:bg/>
                                          </p:spTgt>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2" presetClass="entr" presetSubtype="4" decel="100000"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250"/>
                                  </p:stCondLst>
                                  <p:childTnLst>
                                    <p:set>
                                      <p:cBhvr>
                                        <p:cTn id="46" dur="1" fill="hold">
                                          <p:stCondLst>
                                            <p:cond delay="0"/>
                                          </p:stCondLst>
                                        </p:cTn>
                                        <p:tgtEl>
                                          <p:spTgt spid="38">
                                            <p:bg/>
                                          </p:spTgt>
                                        </p:tgtEl>
                                        <p:attrNameLst>
                                          <p:attrName>style.visibility</p:attrName>
                                        </p:attrNameLst>
                                      </p:cBhvr>
                                      <p:to>
                                        <p:strVal val="visible"/>
                                      </p:to>
                                    </p:set>
                                    <p:anim calcmode="lin" valueType="num">
                                      <p:cBhvr additive="base">
                                        <p:cTn id="47"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48" dur="750" fill="hold"/>
                                        <p:tgtEl>
                                          <p:spTgt spid="38">
                                            <p:bg/>
                                          </p:spTgt>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75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childTnLst>
                                </p:cTn>
                              </p:par>
                              <p:par>
                                <p:cTn id="52" presetID="2" presetClass="entr" presetSubtype="4" decel="100000" fill="hold" grpId="0" nodeType="withEffect">
                                  <p:stCondLst>
                                    <p:cond delay="35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750" fill="hold"/>
                                        <p:tgtEl>
                                          <p:spTgt spid="39"/>
                                        </p:tgtEl>
                                        <p:attrNameLst>
                                          <p:attrName>ppt_x</p:attrName>
                                        </p:attrNameLst>
                                      </p:cBhvr>
                                      <p:tavLst>
                                        <p:tav tm="0">
                                          <p:val>
                                            <p:strVal val="#ppt_x"/>
                                          </p:val>
                                        </p:tav>
                                        <p:tav tm="100000">
                                          <p:val>
                                            <p:strVal val="#ppt_x"/>
                                          </p:val>
                                        </p:tav>
                                      </p:tavLst>
                                    </p:anim>
                                    <p:anim calcmode="lin" valueType="num">
                                      <p:cBhvr additive="base">
                                        <p:cTn id="55" dur="75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3750"/>
                                  </p:stCondLst>
                                  <p:childTnLst>
                                    <p:set>
                                      <p:cBhvr>
                                        <p:cTn id="57" dur="1" fill="hold">
                                          <p:stCondLst>
                                            <p:cond delay="0"/>
                                          </p:stCondLst>
                                        </p:cTn>
                                        <p:tgtEl>
                                          <p:spTgt spid="40">
                                            <p:bg/>
                                          </p:spTgt>
                                        </p:tgtEl>
                                        <p:attrNameLst>
                                          <p:attrName>style.visibility</p:attrName>
                                        </p:attrNameLst>
                                      </p:cBhvr>
                                      <p:to>
                                        <p:strVal val="visible"/>
                                      </p:to>
                                    </p:set>
                                    <p:anim calcmode="lin" valueType="num">
                                      <p:cBhvr additive="base">
                                        <p:cTn id="58" dur="750" fill="hold"/>
                                        <p:tgtEl>
                                          <p:spTgt spid="40">
                                            <p:bg/>
                                          </p:spTgt>
                                        </p:tgtEl>
                                        <p:attrNameLst>
                                          <p:attrName>ppt_x</p:attrName>
                                        </p:attrNameLst>
                                      </p:cBhvr>
                                      <p:tavLst>
                                        <p:tav tm="0">
                                          <p:val>
                                            <p:strVal val="#ppt_x"/>
                                          </p:val>
                                        </p:tav>
                                        <p:tav tm="100000">
                                          <p:val>
                                            <p:strVal val="#ppt_x"/>
                                          </p:val>
                                        </p:tav>
                                      </p:tavLst>
                                    </p:anim>
                                    <p:anim calcmode="lin" valueType="num">
                                      <p:cBhvr additive="base">
                                        <p:cTn id="59" dur="750" fill="hold"/>
                                        <p:tgtEl>
                                          <p:spTgt spid="40">
                                            <p:bg/>
                                          </p:spTgt>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425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par>
                                <p:cTn id="63" presetID="2" presetClass="entr" presetSubtype="4" decel="100000" fill="hold" grpId="0" nodeType="withEffect">
                                  <p:stCondLst>
                                    <p:cond delay="4250"/>
                                  </p:stCondLst>
                                  <p:childTnLst>
                                    <p:set>
                                      <p:cBhvr>
                                        <p:cTn id="64" dur="1" fill="hold">
                                          <p:stCondLst>
                                            <p:cond delay="0"/>
                                          </p:stCondLst>
                                        </p:cTn>
                                        <p:tgtEl>
                                          <p:spTgt spid="42">
                                            <p:bg/>
                                          </p:spTgt>
                                        </p:tgtEl>
                                        <p:attrNameLst>
                                          <p:attrName>style.visibility</p:attrName>
                                        </p:attrNameLst>
                                      </p:cBhvr>
                                      <p:to>
                                        <p:strVal val="visible"/>
                                      </p:to>
                                    </p:set>
                                    <p:anim calcmode="lin" valueType="num">
                                      <p:cBhvr additive="base">
                                        <p:cTn id="65" dur="750" fill="hold"/>
                                        <p:tgtEl>
                                          <p:spTgt spid="42">
                                            <p:bg/>
                                          </p:spTgt>
                                        </p:tgtEl>
                                        <p:attrNameLst>
                                          <p:attrName>ppt_x</p:attrName>
                                        </p:attrNameLst>
                                      </p:cBhvr>
                                      <p:tavLst>
                                        <p:tav tm="0">
                                          <p:val>
                                            <p:strVal val="#ppt_x"/>
                                          </p:val>
                                        </p:tav>
                                        <p:tav tm="100000">
                                          <p:val>
                                            <p:strVal val="#ppt_x"/>
                                          </p:val>
                                        </p:tav>
                                      </p:tavLst>
                                    </p:anim>
                                    <p:anim calcmode="lin" valueType="num">
                                      <p:cBhvr additive="base">
                                        <p:cTn id="66" dur="750" fill="hold"/>
                                        <p:tgtEl>
                                          <p:spTgt spid="42">
                                            <p:bg/>
                                          </p:spTgt>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75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2" presetClass="entr" presetSubtype="4" decel="100000" fill="hold" grpId="0" nodeType="withEffect">
                                  <p:stCondLst>
                                    <p:cond delay="40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ppt_x"/>
                                          </p:val>
                                        </p:tav>
                                        <p:tav tm="100000">
                                          <p:val>
                                            <p:strVal val="#ppt_x"/>
                                          </p:val>
                                        </p:tav>
                                      </p:tavLst>
                                    </p:anim>
                                    <p:anim calcmode="lin" valueType="num">
                                      <p:cBhvr additive="base">
                                        <p:cTn id="73" dur="75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45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4" decel="100000" fill="hold" nodeType="withEffect">
                  <p:stCondLst>
                    <p:cond delay="2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4" grpId="1"/>
      <p:bldP spid="36"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 presetClass="entr" presetSubtype="4" decel="100000" fill="hold" nodeType="withEffect">
                  <p:stCondLst>
                    <p:cond delay="30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decel="100000" fill="hold" nodeType="withEffect">
                  <p:stCondLst>
                    <p:cond delay="3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uiExpand="1" build="p" animBg="1">
        <p:tmplLst>
          <p:tmpl>
            <p:tnLst>
              <p:par>
                <p:cTn presetID="2" presetClass="entr" presetSubtype="4" decel="100000" fill="hold" nodeType="withEffect">
                  <p:stCondLst>
                    <p:cond delay="4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14" grpId="0">
        <p:tmplLst>
          <p:tmpl>
            <p:tnLst>
              <p:par>
                <p:cTn presetID="2" presetClass="entr" presetSubtype="4" decel="100000" fill="hold" nodeType="withEffect">
                  <p:stCondLst>
                    <p:cond delay="4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4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Historia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6114211" y="7512"/>
            <a:ext cx="3203041" cy="685799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2887703"/>
            <a:ext cx="3834564" cy="748788"/>
          </a:xfrm>
          <a:prstGeom prst="rect">
            <a:avLst/>
          </a:prstGeom>
        </p:spPr>
        <p:txBody>
          <a:bodyPr vert="horz" lIns="0" tIns="0" rIns="0" bIns="0" rtlCol="0" anchor="t">
            <a:normAutofit/>
          </a:bodyPr>
          <a:lstStyle>
            <a:lvl1pPr>
              <a:defRPr sz="5400">
                <a:latin typeface="+mn-lt"/>
              </a:defRPr>
            </a:lvl1pPr>
          </a:lstStyle>
          <a:p>
            <a:r>
              <a:rPr lang="en-US" err="1"/>
              <a:t>História</a:t>
            </a:r>
            <a:endParaRPr lang="en-US"/>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3734828"/>
            <a:ext cx="8197697" cy="452780"/>
          </a:xfrm>
          <a:prstGeom prst="rect">
            <a:avLst/>
          </a:prstGeom>
        </p:spPr>
      </p:pic>
      <p:sp>
        <p:nvSpPr>
          <p:cNvPr id="44" name="Text Placeholder 3">
            <a:extLst>
              <a:ext uri="{FF2B5EF4-FFF2-40B4-BE49-F238E27FC236}">
                <a16:creationId xmlns:a16="http://schemas.microsoft.com/office/drawing/2014/main" id="{B82C51A3-33AA-43E2-8D3C-639C93B9CE30}"/>
              </a:ext>
            </a:extLst>
          </p:cNvPr>
          <p:cNvSpPr>
            <a:spLocks noGrp="1"/>
          </p:cNvSpPr>
          <p:nvPr>
            <p:ph type="body" sz="quarter" idx="24" hasCustomPrompt="1"/>
          </p:nvPr>
        </p:nvSpPr>
        <p:spPr>
          <a:xfrm>
            <a:off x="10356426" y="3002966"/>
            <a:ext cx="1073149" cy="518262"/>
          </a:xfrm>
          <a:prstGeom prst="rect">
            <a:avLst/>
          </a:prstGeom>
        </p:spPr>
        <p:txBody>
          <a:bodyPr wrap="square" lIns="0" tIns="0" rIns="0" bIns="0">
            <a:normAutofit/>
          </a:bodyPr>
          <a:lstStyle>
            <a:lvl1pPr marL="0" indent="0" algn="ctr">
              <a:lnSpc>
                <a:spcPct val="100000"/>
              </a:lnSpc>
              <a:spcBef>
                <a:spcPts val="0"/>
              </a:spcBef>
              <a:buNone/>
              <a:defRPr sz="3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2019</a:t>
            </a:r>
            <a:endParaRPr lang="sk-SK" noProof="0"/>
          </a:p>
        </p:txBody>
      </p:sp>
      <p:sp>
        <p:nvSpPr>
          <p:cNvPr id="45" name="Text Placeholder 3">
            <a:extLst>
              <a:ext uri="{FF2B5EF4-FFF2-40B4-BE49-F238E27FC236}">
                <a16:creationId xmlns:a16="http://schemas.microsoft.com/office/drawing/2014/main" id="{36249FCC-797A-4959-A6A0-EF3A0B85B7A7}"/>
              </a:ext>
            </a:extLst>
          </p:cNvPr>
          <p:cNvSpPr>
            <a:spLocks noGrp="1"/>
          </p:cNvSpPr>
          <p:nvPr>
            <p:ph type="body" sz="quarter" idx="21" hasCustomPrompt="1"/>
          </p:nvPr>
        </p:nvSpPr>
        <p:spPr>
          <a:xfrm>
            <a:off x="1531620" y="4500882"/>
            <a:ext cx="3040380"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a:t>
            </a:r>
            <a:r>
              <a:rPr lang="en-US" noProof="0" err="1"/>
              <a:t>quis</a:t>
            </a:r>
            <a:r>
              <a:rPr lang="en-US" noProof="0"/>
              <a:t> </a:t>
            </a:r>
            <a:r>
              <a:rPr lang="en-US" noProof="0" err="1"/>
              <a:t>ur</a:t>
            </a:r>
            <a:r>
              <a:rPr lang="en-US" noProof="0"/>
              <a:t>.</a:t>
            </a:r>
          </a:p>
        </p:txBody>
      </p:sp>
    </p:spTree>
    <p:extLst>
      <p:ext uri="{BB962C8B-B14F-4D97-AF65-F5344CB8AC3E}">
        <p14:creationId xmlns:p14="http://schemas.microsoft.com/office/powerpoint/2010/main" val="308187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48000" autoRev="1" fill="hold" nodeType="withEffect">
                                  <p:stCondLst>
                                    <p:cond delay="1500"/>
                                  </p:stCondLst>
                                  <p:childTnLst>
                                    <p:animScale>
                                      <p:cBhvr>
                                        <p:cTn id="9" dur="500" fill="hold"/>
                                        <p:tgtEl>
                                          <p:spTgt spid="18"/>
                                        </p:tgtEl>
                                      </p:cBhvr>
                                      <p:by x="120000" y="120000"/>
                                    </p:animScale>
                                  </p:childTnLst>
                                </p:cTn>
                              </p:par>
                              <p:par>
                                <p:cTn id="10" presetID="22" presetClass="entr" presetSubtype="4" fill="hold" grpId="0" nodeType="withEffect">
                                  <p:stCondLst>
                                    <p:cond delay="175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6" presetClass="emph" presetSubtype="0" accel="50000" decel="46000" autoRev="1" fill="hold" grpId="1" nodeType="withEffect">
                                  <p:stCondLst>
                                    <p:cond delay="1750"/>
                                  </p:stCondLst>
                                  <p:childTnLst>
                                    <p:animScale>
                                      <p:cBhvr>
                                        <p:cTn id="14" dur="500" fill="hold"/>
                                        <p:tgtEl>
                                          <p:spTgt spid="31"/>
                                        </p:tgtEl>
                                      </p:cBhvr>
                                      <p:by x="120000" y="120000"/>
                                    </p:animScale>
                                  </p:childTnLst>
                                </p:cTn>
                              </p:par>
                              <p:par>
                                <p:cTn id="15" presetID="22" presetClass="entr" presetSubtype="8" fill="hold" grpId="0" nodeType="withEffect">
                                  <p:stCondLst>
                                    <p:cond delay="1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6" presetClass="emph" presetSubtype="0" accel="50000" decel="50000" autoRev="1" fill="hold" grpId="1" nodeType="withEffect">
                                  <p:stCondLst>
                                    <p:cond delay="1750"/>
                                  </p:stCondLst>
                                  <p:childTnLst>
                                    <p:animScale>
                                      <p:cBhvr>
                                        <p:cTn id="19" dur="500" fill="hold"/>
                                        <p:tgtEl>
                                          <p:spTgt spid="34"/>
                                        </p:tgtEl>
                                      </p:cBhvr>
                                      <p:by x="120000" y="120000"/>
                                    </p:animScale>
                                  </p:childTnLst>
                                </p:cTn>
                              </p:par>
                              <p:par>
                                <p:cTn id="20" presetID="22" presetClass="entr" presetSubtype="8" fill="hold" nodeType="withEffect">
                                  <p:stCondLst>
                                    <p:cond delay="175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6" presetClass="emph" presetSubtype="0" accel="50000" decel="50000" autoRev="1" fill="hold" grpId="1" nodeType="withEffect">
                                  <p:stCondLst>
                                    <p:cond delay="2250"/>
                                  </p:stCondLst>
                                  <p:childTnLst>
                                    <p:animScale>
                                      <p:cBhvr>
                                        <p:cTn id="27" dur="500" fill="hold"/>
                                        <p:tgtEl>
                                          <p:spTgt spid="44"/>
                                        </p:tgtEl>
                                      </p:cBhvr>
                                      <p:by x="120000" y="120000"/>
                                    </p:animScale>
                                  </p:childTnLst>
                                </p:cTn>
                              </p:par>
                              <p:par>
                                <p:cTn id="28" presetID="22" presetClass="entr" presetSubtype="4" fill="hold" grpId="0" nodeType="withEffect">
                                  <p:stCondLst>
                                    <p:cond delay="250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p:bldP spid="34" grpId="1"/>
      <p:bldP spid="44" grpId="0">
        <p:tmplLst>
          <p:tmpl>
            <p:tnLst>
              <p:par>
                <p:cTn presetID="22" presetClass="entr" presetSubtype="8"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p:tmplLst>
          <p:tmpl>
            <p:tnLst>
              <p:par>
                <p:cTn presetID="6" presetClass="emph" presetSubtype="0" accel="50000" decel="50000" autoRev="1" fill="hold" nodeType="withEffect">
                  <p:stCondLst>
                    <p:cond delay="2250"/>
                  </p:stCondLst>
                  <p:childTnLst>
                    <p:animScale>
                      <p:cBhvr>
                        <p:cTn dur="500" fill="hold"/>
                        <p:tgtEl>
                          <p:spTgt spid="44"/>
                        </p:tgtEl>
                      </p:cBhvr>
                      <p:by x="120000" y="120000"/>
                    </p:animScale>
                  </p:childTnLst>
                </p:cTn>
              </p:par>
            </p:tnLst>
          </p:tmpl>
        </p:tmplLst>
      </p:bldP>
      <p:bldP spid="45" grpId="0">
        <p:tmplLst>
          <p:tmpl>
            <p:tnLst>
              <p:par>
                <p:cTn presetID="22" presetClass="entr" presetSubtype="4"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Galeria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6096000" y="965675"/>
            <a:ext cx="4571999" cy="589232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a:p>
            <a:pPr lvl="0"/>
            <a:r>
              <a:rPr lang="en-US" noProof="0"/>
              <a:t>Nunc viverra imperdiet enim. Fusce est. Vivamus a </a:t>
            </a:r>
            <a:r>
              <a:rPr lang="en-US" noProof="0" err="1"/>
              <a:t>tellus</a:t>
            </a:r>
            <a:r>
              <a:rPr lang="en-US" noProof="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02A35C75-8A50-470C-B299-9407DF4A0CF5}"/>
              </a:ext>
            </a:extLst>
          </p:cNvPr>
          <p:cNvSpPr>
            <a:spLocks noGrp="1"/>
          </p:cNvSpPr>
          <p:nvPr>
            <p:ph type="title" hasCustomPrompt="1"/>
          </p:nvPr>
        </p:nvSpPr>
        <p:spPr>
          <a:xfrm>
            <a:off x="1524001" y="1985240"/>
            <a:ext cx="2985391" cy="1102123"/>
          </a:xfrm>
          <a:prstGeom prst="rect">
            <a:avLst/>
          </a:prstGeom>
        </p:spPr>
        <p:txBody>
          <a:bodyPr vert="horz" lIns="0" tIns="0" rIns="0" bIns="0" rtlCol="0" anchor="t">
            <a:normAutofit/>
          </a:bodyPr>
          <a:lstStyle>
            <a:lvl1pPr>
              <a:defRPr sz="2800">
                <a:latin typeface="+mn-lt"/>
              </a:defRPr>
            </a:lvl1pPr>
          </a:lstStyle>
          <a:p>
            <a:r>
              <a:rPr lang="en-US" err="1"/>
              <a:t>Galéria</a:t>
            </a:r>
            <a:r>
              <a:rPr lang="en-US"/>
              <a:t> </a:t>
            </a:r>
            <a:br>
              <a:rPr lang="en-US"/>
            </a:br>
            <a:r>
              <a:rPr lang="en-US" err="1"/>
              <a:t>obrázkov</a:t>
            </a:r>
            <a:r>
              <a:rPr lang="en-US"/>
              <a:t> 1</a:t>
            </a:r>
          </a:p>
        </p:txBody>
      </p: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15" name="Grafický objekt 14">
            <a:extLst>
              <a:ext uri="{FF2B5EF4-FFF2-40B4-BE49-F238E27FC236}">
                <a16:creationId xmlns:a16="http://schemas.microsoft.com/office/drawing/2014/main" id="{A4C434E7-CC2C-48E6-80C4-E14F0DF2B4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187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2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par>
                                <p:cTn id="28" presetID="22" presetClass="entr" presetSubtype="8" fill="hold" nodeType="withEffect">
                                  <p:stCondLst>
                                    <p:cond delay="3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2" presetClass="entr" presetSubtype="4" decel="10000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2" presetClass="entr" presetSubtype="8"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Galeria + Text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1517515" y="2281733"/>
            <a:ext cx="3054484" cy="457626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611309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6113092" y="400482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611987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16" name="Text Placeholder 3">
            <a:extLst>
              <a:ext uri="{FF2B5EF4-FFF2-40B4-BE49-F238E27FC236}">
                <a16:creationId xmlns:a16="http://schemas.microsoft.com/office/drawing/2014/main" id="{B639C5F0-2686-4840-8F57-F8D0D29F2BA8}"/>
              </a:ext>
            </a:extLst>
          </p:cNvPr>
          <p:cNvSpPr>
            <a:spLocks noGrp="1"/>
          </p:cNvSpPr>
          <p:nvPr>
            <p:ph type="body" sz="quarter" idx="26" hasCustomPrompt="1"/>
          </p:nvPr>
        </p:nvSpPr>
        <p:spPr>
          <a:xfrm>
            <a:off x="917140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17" name="Straight Connector 12">
            <a:extLst>
              <a:ext uri="{FF2B5EF4-FFF2-40B4-BE49-F238E27FC236}">
                <a16:creationId xmlns:a16="http://schemas.microsoft.com/office/drawing/2014/main" id="{CE0168C6-E8B4-458B-B8E3-D644CA9C79C9}"/>
              </a:ext>
            </a:extLst>
          </p:cNvPr>
          <p:cNvCxnSpPr/>
          <p:nvPr userDrawn="1"/>
        </p:nvCxnSpPr>
        <p:spPr>
          <a:xfrm>
            <a:off x="9171402" y="4004829"/>
            <a:ext cx="7932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03B6430B-5DA6-42B0-B3E1-C76D0E8B7430}"/>
              </a:ext>
            </a:extLst>
          </p:cNvPr>
          <p:cNvSpPr>
            <a:spLocks noGrp="1"/>
          </p:cNvSpPr>
          <p:nvPr>
            <p:ph type="body" sz="quarter" idx="27" hasCustomPrompt="1"/>
          </p:nvPr>
        </p:nvSpPr>
        <p:spPr>
          <a:xfrm>
            <a:off x="917818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19" name="Text Placeholder 3">
            <a:extLst>
              <a:ext uri="{FF2B5EF4-FFF2-40B4-BE49-F238E27FC236}">
                <a16:creationId xmlns:a16="http://schemas.microsoft.com/office/drawing/2014/main" id="{3D4E689E-5ED6-440E-9CF6-D7723D286F9D}"/>
              </a:ext>
            </a:extLst>
          </p:cNvPr>
          <p:cNvSpPr>
            <a:spLocks noGrp="1"/>
          </p:cNvSpPr>
          <p:nvPr>
            <p:ph type="body" sz="quarter" idx="28" hasCustomPrompt="1"/>
          </p:nvPr>
        </p:nvSpPr>
        <p:spPr>
          <a:xfrm>
            <a:off x="9161689" y="128375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p:txBody>
      </p:sp>
      <p:cxnSp>
        <p:nvCxnSpPr>
          <p:cNvPr id="20" name="Straight Connector 12">
            <a:extLst>
              <a:ext uri="{FF2B5EF4-FFF2-40B4-BE49-F238E27FC236}">
                <a16:creationId xmlns:a16="http://schemas.microsoft.com/office/drawing/2014/main" id="{0CB3AED4-0C80-43AE-988B-AD2996ADB2F8}"/>
              </a:ext>
            </a:extLst>
          </p:cNvPr>
          <p:cNvCxnSpPr/>
          <p:nvPr userDrawn="1"/>
        </p:nvCxnSpPr>
        <p:spPr>
          <a:xfrm>
            <a:off x="9161689" y="807583"/>
            <a:ext cx="7932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234FA33-114C-407E-BF62-1FEFD8D16EA1}"/>
              </a:ext>
            </a:extLst>
          </p:cNvPr>
          <p:cNvSpPr>
            <a:spLocks noGrp="1"/>
          </p:cNvSpPr>
          <p:nvPr>
            <p:ph type="body" sz="quarter" idx="29" hasCustomPrompt="1"/>
          </p:nvPr>
        </p:nvSpPr>
        <p:spPr>
          <a:xfrm>
            <a:off x="9168471" y="945679"/>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22" name="Text Placeholder 3">
            <a:extLst>
              <a:ext uri="{FF2B5EF4-FFF2-40B4-BE49-F238E27FC236}">
                <a16:creationId xmlns:a16="http://schemas.microsoft.com/office/drawing/2014/main" id="{5A5920FA-95CA-4516-A158-EBF9FFAD1073}"/>
              </a:ext>
            </a:extLst>
          </p:cNvPr>
          <p:cNvSpPr>
            <a:spLocks noGrp="1"/>
          </p:cNvSpPr>
          <p:nvPr>
            <p:ph type="body" sz="quarter" idx="30" hasCustomPrompt="1"/>
          </p:nvPr>
        </p:nvSpPr>
        <p:spPr>
          <a:xfrm>
            <a:off x="6108997" y="1272862"/>
            <a:ext cx="2650647" cy="169033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a:t>
            </a:r>
          </a:p>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23" name="Straight Connector 12">
            <a:extLst>
              <a:ext uri="{FF2B5EF4-FFF2-40B4-BE49-F238E27FC236}">
                <a16:creationId xmlns:a16="http://schemas.microsoft.com/office/drawing/2014/main" id="{2F0793C1-7B07-44D5-9A09-D871E4CF85C1}"/>
              </a:ext>
            </a:extLst>
          </p:cNvPr>
          <p:cNvCxnSpPr/>
          <p:nvPr userDrawn="1"/>
        </p:nvCxnSpPr>
        <p:spPr>
          <a:xfrm>
            <a:off x="6108997" y="796692"/>
            <a:ext cx="7932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EA72FD74-1598-4D1B-A4A4-98B64B0AE22B}"/>
              </a:ext>
            </a:extLst>
          </p:cNvPr>
          <p:cNvSpPr>
            <a:spLocks noGrp="1"/>
          </p:cNvSpPr>
          <p:nvPr>
            <p:ph type="body" sz="quarter" idx="31" hasCustomPrompt="1"/>
          </p:nvPr>
        </p:nvSpPr>
        <p:spPr>
          <a:xfrm>
            <a:off x="6115779" y="934788"/>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22276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30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33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36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4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2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9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3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2" presetClass="entr" presetSubtype="0" fill="hold" grpId="0" nodeType="withEffect">
                                  <p:stCondLst>
                                    <p:cond delay="3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8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42" presetClass="entr" presetSubtype="0" fill="hold" nodeType="withEffect">
                  <p:stCondLst>
                    <p:cond delay="4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2" presetClass="entr" presetSubtype="8" fill="hold" nodeType="withEffect">
                  <p:stCondLst>
                    <p:cond delay="29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p:tmplLst>
          <p:tmpl>
            <p:tnLst>
              <p:par>
                <p:cTn presetID="42" presetClass="entr" presetSubtype="0" fill="hold" nodeType="withEffect">
                  <p:stCondLst>
                    <p:cond delay="4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22" presetClass="entr" presetSubtype="8" fill="hold" nodeType="withEffect">
                  <p:stCondLst>
                    <p:cond delay="32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22" presetClass="entr" presetSubtype="8" fill="hold" nodeType="withEffect">
                  <p:stCondLst>
                    <p:cond delay="2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42" presetClass="entr" presetSubtype="0" fill="hold" nodeType="withEffect">
                  <p:stCondLst>
                    <p:cond delay="3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p:tmplLst>
          <p:tmpl>
            <p:tnLst>
              <p:par>
                <p:cTn presetID="22" presetClass="entr" presetSubtype="8" fill="hold" nodeType="withEffect">
                  <p:stCondLst>
                    <p:cond delay="2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Galeria Slide - Obrazok 3x">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45542" y="2861123"/>
            <a:ext cx="4533144" cy="748788"/>
          </a:xfrm>
          <a:prstGeom prst="rect">
            <a:avLst/>
          </a:prstGeom>
        </p:spPr>
        <p:txBody>
          <a:bodyPr vert="horz" lIns="0" tIns="0" rIns="0" bIns="0" rtlCol="0" anchor="t">
            <a:normAutofit/>
          </a:bodyPr>
          <a:lstStyle>
            <a:lvl1pPr>
              <a:defRPr sz="2800" baseline="0">
                <a:latin typeface="+mn-lt"/>
              </a:defRPr>
            </a:lvl1pPr>
          </a:lstStyle>
          <a:p>
            <a:r>
              <a:rPr lang="en-US" err="1"/>
              <a:t>Alternatívna</a:t>
            </a:r>
            <a:r>
              <a:rPr lang="en-US"/>
              <a:t> </a:t>
            </a:r>
            <a:br>
              <a:rPr lang="en-US"/>
            </a:br>
            <a:r>
              <a:rPr lang="en-US" err="1"/>
              <a:t>galéria</a:t>
            </a:r>
            <a:r>
              <a:rPr lang="en-US"/>
              <a:t> slide</a:t>
            </a:r>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6776" y="765176"/>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4565638" y="765175"/>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09056" y="765175"/>
            <a:ext cx="2985391" cy="684376"/>
          </a:xfrm>
          <a:prstGeom prst="rect">
            <a:avLst/>
          </a:prstGeom>
        </p:spPr>
      </p:pic>
      <p:sp>
        <p:nvSpPr>
          <p:cNvPr id="39" name="Picture Placeholder 14">
            <a:extLst>
              <a:ext uri="{FF2B5EF4-FFF2-40B4-BE49-F238E27FC236}">
                <a16:creationId xmlns:a16="http://schemas.microsoft.com/office/drawing/2014/main" id="{030F7749-33EC-46AA-A37E-DDD6BA08D6C0}"/>
              </a:ext>
            </a:extLst>
          </p:cNvPr>
          <p:cNvSpPr>
            <a:spLocks noGrp="1"/>
          </p:cNvSpPr>
          <p:nvPr>
            <p:ph type="pic" sz="quarter" idx="23" hasCustomPrompt="1"/>
          </p:nvPr>
        </p:nvSpPr>
        <p:spPr>
          <a:xfrm>
            <a:off x="1545542" y="4302549"/>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40" name="Grafický objekt 39">
            <a:extLst>
              <a:ext uri="{FF2B5EF4-FFF2-40B4-BE49-F238E27FC236}">
                <a16:creationId xmlns:a16="http://schemas.microsoft.com/office/drawing/2014/main" id="{4B60DB95-2A17-4BA7-A3A7-F0A8020B94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78238" y="1946866"/>
            <a:ext cx="8197697" cy="452780"/>
          </a:xfrm>
          <a:prstGeom prst="rect">
            <a:avLst/>
          </a:prstGeom>
        </p:spPr>
      </p:pic>
      <p:sp>
        <p:nvSpPr>
          <p:cNvPr id="42" name="Text Placeholder 3">
            <a:extLst>
              <a:ext uri="{FF2B5EF4-FFF2-40B4-BE49-F238E27FC236}">
                <a16:creationId xmlns:a16="http://schemas.microsoft.com/office/drawing/2014/main" id="{7988DA6B-4989-40AF-9D57-625FDE988E27}"/>
              </a:ext>
            </a:extLst>
          </p:cNvPr>
          <p:cNvSpPr>
            <a:spLocks noGrp="1"/>
          </p:cNvSpPr>
          <p:nvPr>
            <p:ph type="body" sz="quarter" idx="26" hasCustomPrompt="1"/>
          </p:nvPr>
        </p:nvSpPr>
        <p:spPr>
          <a:xfrm>
            <a:off x="7625957" y="3623049"/>
            <a:ext cx="4021905"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Fusce est. Vivamus a tellus.</a:t>
            </a:r>
          </a:p>
          <a:p>
            <a:pPr lvl="0"/>
            <a:r>
              <a:rPr lang="en-US" noProof="0" err="1"/>
              <a:t>Pellentesque</a:t>
            </a:r>
            <a:r>
              <a:rPr lang="en-US" noProof="0"/>
              <a:t> habitant morbi tristique senectus et netus et malesuada fames ac turpis egestas. Proin pharetra nonummy pede. Mauris et </a:t>
            </a:r>
            <a:r>
              <a:rPr lang="en-US" noProof="0" err="1"/>
              <a:t>orci</a:t>
            </a:r>
            <a:r>
              <a:rPr lang="en-US" noProof="0"/>
              <a:t>.</a:t>
            </a:r>
          </a:p>
        </p:txBody>
      </p:sp>
      <p:sp>
        <p:nvSpPr>
          <p:cNvPr id="43" name="Text Placeholder 3">
            <a:extLst>
              <a:ext uri="{FF2B5EF4-FFF2-40B4-BE49-F238E27FC236}">
                <a16:creationId xmlns:a16="http://schemas.microsoft.com/office/drawing/2014/main" id="{213F780F-E1E2-4CBD-B42A-4EDD2DAD7F86}"/>
              </a:ext>
            </a:extLst>
          </p:cNvPr>
          <p:cNvSpPr>
            <a:spLocks noGrp="1"/>
          </p:cNvSpPr>
          <p:nvPr>
            <p:ph type="body" sz="quarter" idx="27" hasCustomPrompt="1"/>
          </p:nvPr>
        </p:nvSpPr>
        <p:spPr>
          <a:xfrm>
            <a:off x="7632739" y="3217285"/>
            <a:ext cx="402190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15984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1"/>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39"/>
                                        </p:tgtEl>
                                      </p:cBhvr>
                                      <p:by x="120000" y="120000"/>
                                    </p:animScale>
                                  </p:childTnLst>
                                </p:cTn>
                              </p:par>
                              <p:par>
                                <p:cTn id="15" presetID="22" presetClass="entr" presetSubtype="8" fill="hold" grpId="0" nodeType="withEffect">
                                  <p:stCondLst>
                                    <p:cond delay="2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5"/>
                                        </p:tgtEl>
                                      </p:cBhvr>
                                      <p:by x="120000" y="120000"/>
                                    </p:animScale>
                                  </p:childTnLst>
                                </p:cTn>
                              </p:par>
                              <p:par>
                                <p:cTn id="20" presetID="2" presetClass="entr" presetSubtype="4" decel="100000" fill="hold" grpId="0"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1" decel="100000" fill="hold" nodeType="withEffect">
                                  <p:stCondLst>
                                    <p:cond delay="2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0-#ppt_h/2"/>
                                          </p:val>
                                        </p:tav>
                                        <p:tav tm="100000">
                                          <p:val>
                                            <p:strVal val="#ppt_y"/>
                                          </p:val>
                                        </p:tav>
                                      </p:tavLst>
                                    </p:anim>
                                  </p:childTnLst>
                                </p:cTn>
                              </p:par>
                              <p:par>
                                <p:cTn id="28" presetID="22" presetClass="entr" presetSubtype="8" fill="hold" nodeType="withEffect">
                                  <p:stCondLst>
                                    <p:cond delay="225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wipe(left)">
                                      <p:cBhvr>
                                        <p:cTn id="33" dur="500"/>
                                        <p:tgtEl>
                                          <p:spTgt spid="43">
                                            <p:txEl>
                                              <p:pRg st="0" end="0"/>
                                            </p:txEl>
                                          </p:spTgt>
                                        </p:tgtEl>
                                      </p:cBhvr>
                                    </p:animEffect>
                                  </p:childTnLst>
                                </p:cTn>
                              </p:par>
                              <p:par>
                                <p:cTn id="34" presetID="6" presetClass="emph" presetSubtype="0" accel="50000" decel="50000" autoRev="1" fill="hold" grpId="1" nodeType="withEffect">
                                  <p:stCondLst>
                                    <p:cond delay="2500"/>
                                  </p:stCondLst>
                                  <p:childTnLst>
                                    <p:animScale>
                                      <p:cBhvr>
                                        <p:cTn id="35" dur="500" fill="hold"/>
                                        <p:tgtEl>
                                          <p:spTgt spid="43">
                                            <p:txEl>
                                              <p:pRg st="0" end="0"/>
                                            </p:txEl>
                                          </p:spTgt>
                                        </p:tgtEl>
                                      </p:cBhvr>
                                      <p:by x="105000" y="105000"/>
                                    </p:animScale>
                                  </p:childTnLst>
                                </p:cTn>
                              </p:par>
                              <p:par>
                                <p:cTn id="36" presetID="2" presetClass="entr" presetSubtype="4" decel="100000" fill="hold" grpId="0" nodeType="withEffect">
                                  <p:stCondLst>
                                    <p:cond delay="275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fill="hold"/>
                                        <p:tgtEl>
                                          <p:spTgt spid="42"/>
                                        </p:tgtEl>
                                        <p:attrNameLst>
                                          <p:attrName>ppt_x</p:attrName>
                                        </p:attrNameLst>
                                      </p:cBhvr>
                                      <p:tavLst>
                                        <p:tav tm="0">
                                          <p:val>
                                            <p:strVal val="#ppt_x"/>
                                          </p:val>
                                        </p:tav>
                                        <p:tav tm="100000">
                                          <p:val>
                                            <p:strVal val="#ppt_x"/>
                                          </p:val>
                                        </p:tav>
                                      </p:tavLst>
                                    </p:anim>
                                    <p:anim calcmode="lin" valueType="num">
                                      <p:cBhvr additive="base">
                                        <p:cTn id="3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P spid="31" grpId="1" animBg="1"/>
      <p:bldP spid="35" grpId="0" animBg="1"/>
      <p:bldP spid="35" grpId="1" animBg="1"/>
      <p:bldP spid="39" grpId="0" animBg="1"/>
      <p:bldP spid="39" grpId="1" animBg="1"/>
      <p:bldP spid="42" grpId="0">
        <p:tmplLst>
          <p:tmpl>
            <p:tnLst>
              <p:par>
                <p:cTn presetID="2" presetClass="entr" presetSubtype="4" decel="100000" fill="hold" nodeType="withEffect">
                  <p:stCondLst>
                    <p:cond delay="2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3" grpId="1" build="p">
        <p:tmplLst>
          <p:tmpl lvl="1">
            <p:tnLst>
              <p:par>
                <p:cTn presetID="6" presetClass="emph" presetSubtype="0" accel="50000" decel="50000" autoRev="1" fill="hold" nodeType="withEffect">
                  <p:stCondLst>
                    <p:cond delay="2500"/>
                  </p:stCondLst>
                  <p:childTnLst>
                    <p:animScale>
                      <p:cBhvr>
                        <p:cTn dur="500" fill="hold"/>
                        <p:tgtEl>
                          <p:spTgt spid="43"/>
                        </p:tgtEl>
                      </p:cBhvr>
                      <p:by x="105000" y="105000"/>
                    </p:animScale>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ext + Galeria Slide - Obrazo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19503" y="5611244"/>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6105308" y="2898593"/>
            <a:ext cx="402190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Fusce est. Vivamus a </a:t>
            </a:r>
            <a:r>
              <a:rPr lang="en-US" noProof="0" err="1"/>
              <a:t>tellus</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765173"/>
            <a:ext cx="4015968" cy="909320"/>
          </a:xfrm>
          <a:prstGeom prst="rect">
            <a:avLst/>
          </a:prstGeom>
        </p:spPr>
        <p:txBody>
          <a:bodyPr vert="horz" lIns="0" tIns="0" rIns="0" bIns="0" rtlCol="0" anchor="t">
            <a:normAutofit/>
          </a:bodyPr>
          <a:lstStyle>
            <a:lvl1pPr>
              <a:defRPr sz="3200" baseline="0">
                <a:latin typeface="+mn-lt"/>
              </a:defRPr>
            </a:lvl1pPr>
          </a:lstStyle>
          <a:p>
            <a:r>
              <a:rPr lang="en-US"/>
              <a:t>Text </a:t>
            </a:r>
            <a:r>
              <a:rPr lang="en-US" err="1"/>
              <a:t>stlpce</a:t>
            </a:r>
            <a:r>
              <a:rPr lang="en-US"/>
              <a:t> </a:t>
            </a:r>
            <a:br>
              <a:rPr lang="en-US"/>
            </a:br>
            <a:r>
              <a:rPr lang="en-US"/>
              <a:t>slide 1</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6112090"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1" name="Rectangle 4">
            <a:extLst>
              <a:ext uri="{FF2B5EF4-FFF2-40B4-BE49-F238E27FC236}">
                <a16:creationId xmlns:a16="http://schemas.microsoft.com/office/drawing/2014/main" id="{8D0C10D4-05F7-49BA-85DB-B32D4C7082CB}"/>
              </a:ext>
            </a:extLst>
          </p:cNvPr>
          <p:cNvSpPr/>
          <p:nvPr userDrawn="1"/>
        </p:nvSpPr>
        <p:spPr>
          <a:xfrm>
            <a:off x="1533898" y="5310830"/>
            <a:ext cx="457057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icture Placeholder 14">
            <a:extLst>
              <a:ext uri="{FF2B5EF4-FFF2-40B4-BE49-F238E27FC236}">
                <a16:creationId xmlns:a16="http://schemas.microsoft.com/office/drawing/2014/main" id="{B7305B5C-848F-4BA8-8D61-CA9E550BA727}"/>
              </a:ext>
            </a:extLst>
          </p:cNvPr>
          <p:cNvSpPr>
            <a:spLocks noGrp="1"/>
          </p:cNvSpPr>
          <p:nvPr>
            <p:ph type="pic" sz="quarter" idx="25" hasCustomPrompt="1"/>
          </p:nvPr>
        </p:nvSpPr>
        <p:spPr>
          <a:xfrm>
            <a:off x="6099380" y="765173"/>
            <a:ext cx="4567771"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1518070" y="2898593"/>
            <a:ext cx="4021905" cy="2065822"/>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urna.</a:t>
            </a:r>
          </a:p>
          <a:p>
            <a:pPr lvl="0"/>
            <a:r>
              <a:rPr lang="en-US" noProof="0"/>
              <a:t>Nunc viverra imperdiet enim. Fusce est. Vivamus a tellus.</a:t>
            </a:r>
          </a:p>
          <a:p>
            <a:pPr lvl="0"/>
            <a:r>
              <a:rPr lang="en-US" noProof="0" err="1"/>
              <a:t>Pellentesque</a:t>
            </a:r>
            <a:r>
              <a:rPr lang="en-US" noProof="0"/>
              <a:t> habitant morbi tristique senectus et netus et malesuada fames ac turpis egestas. Proin pharetra nonummy pede. Mauris et </a:t>
            </a:r>
            <a:r>
              <a:rPr lang="en-US" noProof="0" err="1"/>
              <a:t>orci</a:t>
            </a:r>
            <a:r>
              <a:rPr lang="en-US" noProof="0"/>
              <a:t>.</a:t>
            </a:r>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1524852"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1866796"/>
            <a:ext cx="8197697" cy="452780"/>
          </a:xfrm>
          <a:prstGeom prst="rect">
            <a:avLst/>
          </a:prstGeom>
        </p:spPr>
      </p:pic>
    </p:spTree>
    <p:extLst>
      <p:ext uri="{BB962C8B-B14F-4D97-AF65-F5344CB8AC3E}">
        <p14:creationId xmlns:p14="http://schemas.microsoft.com/office/powerpoint/2010/main" val="310964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2"/>
                                        </p:tgtEl>
                                      </p:cBhvr>
                                      <p:by x="120000" y="120000"/>
                                    </p:animScale>
                                  </p:childTnLst>
                                </p:cTn>
                              </p:par>
                              <p:par>
                                <p:cTn id="18" presetID="2" presetClass="entr" presetSubtype="4" decel="100000" fill="hold" grpId="0" nodeType="withEffect">
                                  <p:stCondLst>
                                    <p:cond delay="2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300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par>
                                <p:cTn id="28" presetID="22" presetClass="entr" presetSubtype="8" fill="hold" grpId="0" nodeType="withEffect">
                                  <p:stCondLst>
                                    <p:cond delay="3300"/>
                                  </p:stCondLst>
                                  <p:childTnLst>
                                    <p:set>
                                      <p:cBhvr>
                                        <p:cTn id="29" dur="1" fill="hold">
                                          <p:stCondLst>
                                            <p:cond delay="0"/>
                                          </p:stCondLst>
                                        </p:cTn>
                                        <p:tgtEl>
                                          <p:spTgt spid="41">
                                            <p:txEl>
                                              <p:pRg st="0" end="0"/>
                                            </p:txEl>
                                          </p:spTgt>
                                        </p:tgtEl>
                                        <p:attrNameLst>
                                          <p:attrName>style.visibility</p:attrName>
                                        </p:attrNameLst>
                                      </p:cBhvr>
                                      <p:to>
                                        <p:strVal val="visible"/>
                                      </p:to>
                                    </p:set>
                                    <p:animEffect transition="in" filter="wipe(left)">
                                      <p:cBhvr>
                                        <p:cTn id="30" dur="500"/>
                                        <p:tgtEl>
                                          <p:spTgt spid="41">
                                            <p:txEl>
                                              <p:pRg st="0" end="0"/>
                                            </p:txEl>
                                          </p:spTgt>
                                        </p:tgtEl>
                                      </p:cBhvr>
                                    </p:animEffect>
                                  </p:childTnLst>
                                </p:cTn>
                              </p:par>
                              <p:par>
                                <p:cTn id="31" presetID="42" presetClass="entr" presetSubtype="0"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3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animBg="1"/>
      <p:bldP spid="32" grpId="0" animBg="1"/>
      <p:bldP spid="32" grpId="1" animBg="1"/>
      <p:bldP spid="38" grpId="0">
        <p:tmplLst>
          <p:tmpl>
            <p:tnLst>
              <p:par>
                <p:cTn presetID="42" presetClass="entr" presetSubtype="0" fill="hold" nodeType="withEffect">
                  <p:stCondLst>
                    <p:cond delay="3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22" presetClass="entr" presetSubtype="8" fill="hold" nodeType="withEffect">
                  <p:stCondLst>
                    <p:cond delay="3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ext Slid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096000" y="1107363"/>
            <a:ext cx="5122985" cy="426539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Pellentesque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Nunc</a:t>
            </a:r>
            <a:r>
              <a:rPr lang="sk-SK" noProof="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sk-SK"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Pellentesque habitant morbi tristique senectus et netus et malesuada fames ac turpis egestas. Proin pharetra nonummy pede. Mauris et orci.</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p:txBody>
      </p:sp>
      <p:pic>
        <p:nvPicPr>
          <p:cNvPr id="48" name="Grafický objekt 47">
            <a:extLst>
              <a:ext uri="{FF2B5EF4-FFF2-40B4-BE49-F238E27FC236}">
                <a16:creationId xmlns:a16="http://schemas.microsoft.com/office/drawing/2014/main" id="{25BFA543-F315-4210-AA1B-230259B5A7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49" name="Straight Connector 12">
            <a:extLst>
              <a:ext uri="{FF2B5EF4-FFF2-40B4-BE49-F238E27FC236}">
                <a16:creationId xmlns:a16="http://schemas.microsoft.com/office/drawing/2014/main" id="{C0751C6C-C552-48F7-A3F1-57FDFE9C6A86}"/>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itle Placeholder 1">
            <a:extLst>
              <a:ext uri="{FF2B5EF4-FFF2-40B4-BE49-F238E27FC236}">
                <a16:creationId xmlns:a16="http://schemas.microsoft.com/office/drawing/2014/main" id="{00DE740D-6FA9-4F28-BF6E-4AA378982888}"/>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Text </a:t>
            </a:r>
            <a:br>
              <a:rPr lang="en-US"/>
            </a:br>
            <a:r>
              <a:rPr lang="en-US"/>
              <a:t>slide 1</a:t>
            </a:r>
          </a:p>
        </p:txBody>
      </p:sp>
      <p:sp>
        <p:nvSpPr>
          <p:cNvPr id="51" name="Text Placeholder 3">
            <a:extLst>
              <a:ext uri="{FF2B5EF4-FFF2-40B4-BE49-F238E27FC236}">
                <a16:creationId xmlns:a16="http://schemas.microsoft.com/office/drawing/2014/main" id="{ADAE441F-F953-444F-A563-19AA4A211A9D}"/>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52" name="Grafický objekt 51">
            <a:extLst>
              <a:ext uri="{FF2B5EF4-FFF2-40B4-BE49-F238E27FC236}">
                <a16:creationId xmlns:a16="http://schemas.microsoft.com/office/drawing/2014/main" id="{AEAB08B4-0EA8-43B8-9A90-2BF1A902B0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301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50" grpId="0"/>
      <p:bldP spid="51" grpId="0" build="p">
        <p:tmplLst>
          <p:tmpl lvl="1">
            <p:tnLst>
              <p:par>
                <p:cTn presetID="22" presetClass="entr" presetSubtype="8"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ext Slide - Stlpc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4580546" y="1107363"/>
            <a:ext cx="6638439" cy="4358757"/>
          </a:xfrm>
          <a:prstGeom prst="rect">
            <a:avLst/>
          </a:prstGeom>
        </p:spPr>
        <p:txBody>
          <a:bodyPr wrap="square" lIns="0" tIns="0" rIns="0" bIns="0" numCol="3" spcCol="9144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err="1"/>
              <a:t>Pellentesque</a:t>
            </a:r>
            <a:r>
              <a:rPr lang="en-US" noProof="0"/>
              <a:t>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Nunc</a:t>
            </a:r>
            <a:r>
              <a:rPr lang="sk-SK" noProof="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err="1"/>
              <a:t>Pellentesque</a:t>
            </a:r>
            <a:r>
              <a:rPr lang="sk-SK" noProof="0"/>
              <a:t> habitant morbi tristique senectus et netus et malesuada fames ac turpis egestas. Proin pharetra nonummy pede. Mauris et orci.</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t>
            </a:r>
            <a:r>
              <a:rPr lang="sk-SK" noProof="0" err="1"/>
              <a:t>amet</a:t>
            </a:r>
            <a:r>
              <a:rPr lang="sk-SK" noProof="0"/>
              <a:t> </a:t>
            </a:r>
            <a:r>
              <a:rPr lang="sk-SK" noProof="0" err="1"/>
              <a:t>commodo</a:t>
            </a:r>
            <a:r>
              <a:rPr lang="sk-SK" noProof="0"/>
              <a:t> magna eros quis urna.</a:t>
            </a:r>
            <a:endParaRPr lang="en-US" noProof="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a:t>Lorem ipsum dolor sit amet, consectetuer adipiscing elit. Maecenas porttitor congue massa. Fusce posuere, magna sed pulvinar ultricies, purus lectus malesuada libero, sit amet commodo magna eros quis urna.</a:t>
            </a:r>
            <a:r>
              <a:rPr lang="en-US" noProof="0"/>
              <a:t> </a:t>
            </a:r>
            <a:r>
              <a:rPr lang="sk-SK" noProof="0" err="1"/>
              <a:t>Nunc</a:t>
            </a:r>
            <a:r>
              <a:rPr lang="sk-SK" noProof="0"/>
              <a:t> viverra imperdiet enim. Fusce </a:t>
            </a:r>
            <a:r>
              <a:rPr lang="sk-SK" noProof="0" err="1"/>
              <a:t>est</a:t>
            </a:r>
            <a:r>
              <a:rPr lang="sk-SK" noProof="0"/>
              <a:t>.</a:t>
            </a:r>
          </a:p>
        </p:txBody>
      </p:sp>
      <p:pic>
        <p:nvPicPr>
          <p:cNvPr id="14" name="Grafický objekt 13">
            <a:extLst>
              <a:ext uri="{FF2B5EF4-FFF2-40B4-BE49-F238E27FC236}">
                <a16:creationId xmlns:a16="http://schemas.microsoft.com/office/drawing/2014/main" id="{3CD88A17-CCB6-4B59-AB4C-EE962D1C51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15" name="Straight Connector 12">
            <a:extLst>
              <a:ext uri="{FF2B5EF4-FFF2-40B4-BE49-F238E27FC236}">
                <a16:creationId xmlns:a16="http://schemas.microsoft.com/office/drawing/2014/main" id="{1FC9C1AB-61AD-4D5C-B86F-8A65DB1996CA}"/>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Placeholder 1">
            <a:extLst>
              <a:ext uri="{FF2B5EF4-FFF2-40B4-BE49-F238E27FC236}">
                <a16:creationId xmlns:a16="http://schemas.microsoft.com/office/drawing/2014/main" id="{653BB129-9299-4FE8-8097-D56BBCBAE0DB}"/>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Text </a:t>
            </a:r>
            <a:r>
              <a:rPr lang="en-US" err="1"/>
              <a:t>stlpce</a:t>
            </a:r>
            <a:r>
              <a:rPr lang="en-US"/>
              <a:t> </a:t>
            </a:r>
            <a:br>
              <a:rPr lang="en-US"/>
            </a:br>
            <a:r>
              <a:rPr lang="en-US"/>
              <a:t>slide 2</a:t>
            </a:r>
          </a:p>
        </p:txBody>
      </p:sp>
      <p:sp>
        <p:nvSpPr>
          <p:cNvPr id="18" name="Text Placeholder 3">
            <a:extLst>
              <a:ext uri="{FF2B5EF4-FFF2-40B4-BE49-F238E27FC236}">
                <a16:creationId xmlns:a16="http://schemas.microsoft.com/office/drawing/2014/main" id="{68B9E474-4A55-46DB-A59D-532BF026271B}"/>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19" name="Grafický objekt 18">
            <a:extLst>
              <a:ext uri="{FF2B5EF4-FFF2-40B4-BE49-F238E27FC236}">
                <a16:creationId xmlns:a16="http://schemas.microsoft.com/office/drawing/2014/main" id="{B903E6BD-D8AE-4778-954E-5261CCAB4E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9764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17" grpId="0"/>
      <p:bldP spid="18" grpId="0" bui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ext Slide - Plna sirk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799617" y="990969"/>
            <a:ext cx="8569881" cy="642521"/>
          </a:xfrm>
          <a:prstGeom prst="rect">
            <a:avLst/>
          </a:prstGeom>
        </p:spPr>
        <p:txBody>
          <a:bodyPr vert="horz" lIns="0" tIns="0" rIns="0" bIns="0" rtlCol="0" anchor="t">
            <a:normAutofit/>
          </a:bodyPr>
          <a:lstStyle>
            <a:lvl1pPr algn="ctr">
              <a:defRPr sz="4000" baseline="0">
                <a:latin typeface="+mn-lt"/>
              </a:defRPr>
            </a:lvl1pPr>
          </a:lstStyle>
          <a:p>
            <a:r>
              <a:rPr lang="en-US" err="1"/>
              <a:t>Plná</a:t>
            </a:r>
            <a:r>
              <a:rPr lang="en-US"/>
              <a:t> </a:t>
            </a:r>
            <a:r>
              <a:rPr lang="en-US" err="1"/>
              <a:t>šírka</a:t>
            </a:r>
            <a:r>
              <a:rPr lang="en-US"/>
              <a:t> </a:t>
            </a:r>
            <a:r>
              <a:rPr lang="en-US" err="1"/>
              <a:t>textu</a:t>
            </a:r>
            <a:r>
              <a:rPr lang="en-US"/>
              <a:t> slide</a:t>
            </a:r>
          </a:p>
        </p:txBody>
      </p:sp>
      <p:sp>
        <p:nvSpPr>
          <p:cNvPr id="12" name="Text Placeholder 3">
            <a:extLst>
              <a:ext uri="{FF2B5EF4-FFF2-40B4-BE49-F238E27FC236}">
                <a16:creationId xmlns:a16="http://schemas.microsoft.com/office/drawing/2014/main" id="{EAFD213B-2663-4104-A524-23E7C8A744F6}"/>
              </a:ext>
            </a:extLst>
          </p:cNvPr>
          <p:cNvSpPr>
            <a:spLocks noGrp="1"/>
          </p:cNvSpPr>
          <p:nvPr>
            <p:ph type="body" sz="quarter" idx="26" hasCustomPrompt="1"/>
          </p:nvPr>
        </p:nvSpPr>
        <p:spPr>
          <a:xfrm>
            <a:off x="1858526" y="2552882"/>
            <a:ext cx="8510973" cy="343747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There are many variations of passages of Lorem Ipsum available, but the majority have suffered alteration in some form, by injected </a:t>
            </a:r>
            <a:r>
              <a:rPr lang="en-US" noProof="0" err="1"/>
              <a:t>humour</a:t>
            </a:r>
            <a:r>
              <a:rPr lang="en-US" noProof="0"/>
              <a:t>, or </a:t>
            </a:r>
            <a:r>
              <a:rPr lang="en-US" noProof="0" err="1"/>
              <a:t>randomised</a:t>
            </a:r>
            <a:r>
              <a:rPr lang="en-US" noProof="0"/>
              <a:t> words which don’t look even slightly believable. It is a long established fact that a reader will be distracted by the readable content of a page when looking at its layout.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noProof="0" err="1"/>
              <a:t>humour</a:t>
            </a:r>
            <a:r>
              <a:rPr lang="en-US" noProof="0"/>
              <a:t> and the like).Contrary to popular belief, Lorem Ipsum is not simply random text. It has roots in a piece of classical Latin literature from 45 BC, making it over 2000 years old.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Richard McClintock, a Latin professor at Hampden-Sydney College in Virginia, looked up one of the more obscure Latin words, </a:t>
            </a:r>
            <a:r>
              <a:rPr lang="en-US" noProof="0" err="1"/>
              <a:t>consectetur</a:t>
            </a:r>
            <a:r>
              <a:rPr lang="en-US" noProof="0"/>
              <a:t>, from a Lorem Ipsum passage, and going through the cites of the word in classical literature, discovered the undoubtable source. Lorem Ipsum comes from sections 1.10.32 and 1.10.33 of “de </a:t>
            </a:r>
            <a:r>
              <a:rPr lang="en-US" noProof="0" err="1"/>
              <a:t>Finibus</a:t>
            </a:r>
            <a:r>
              <a:rPr lang="en-US" noProof="0"/>
              <a:t> </a:t>
            </a:r>
            <a:r>
              <a:rPr lang="en-US" noProof="0" err="1"/>
              <a:t>Bonorum</a:t>
            </a:r>
            <a:r>
              <a:rPr lang="en-US" noProof="0"/>
              <a:t> et </a:t>
            </a:r>
            <a:r>
              <a:rPr lang="en-US" noProof="0" err="1"/>
              <a:t>Malorum</a:t>
            </a:r>
            <a:r>
              <a:rPr lang="en-US" noProof="0"/>
              <a:t>” (The Extremes of Good and Evil) by Cicero, written in 45 BC. This book is a treatise on the theory of ethics, very popular during the Renaissance.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Tree>
    <p:extLst>
      <p:ext uri="{BB962C8B-B14F-4D97-AF65-F5344CB8AC3E}">
        <p14:creationId xmlns:p14="http://schemas.microsoft.com/office/powerpoint/2010/main" val="12276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42" presetClass="entr" presetSubtype="0" fill="hold" grpId="0" nodeType="withEffect">
                                  <p:stCondLst>
                                    <p:cond delay="2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tmplLst>
          <p:tmpl lvl="1">
            <p:tnLst>
              <p:par>
                <p:cTn presetID="42" presetClass="entr" presetSubtype="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 IRRI">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cxnSp>
        <p:nvCxnSpPr>
          <p:cNvPr id="28" name="Straight Connector 9">
            <a:extLst>
              <a:ext uri="{FF2B5EF4-FFF2-40B4-BE49-F238E27FC236}">
                <a16:creationId xmlns:a16="http://schemas.microsoft.com/office/drawing/2014/main" id="{F7BD00AF-D3DD-4869-BF36-C1F6E1619D05}"/>
              </a:ext>
            </a:extLst>
          </p:cNvPr>
          <p:cNvCxnSpPr>
            <a:cxnSpLocks/>
          </p:cNvCxnSpPr>
          <p:nvPr userDrawn="1"/>
        </p:nvCxnSpPr>
        <p:spPr>
          <a:xfrm>
            <a:off x="3765685" y="4489144"/>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2505FADC-552A-4998-A1B9-EFD8AEBB1C64}"/>
              </a:ext>
            </a:extLst>
          </p:cNvPr>
          <p:cNvSpPr txBox="1"/>
          <p:nvPr userDrawn="1"/>
        </p:nvSpPr>
        <p:spPr>
          <a:xfrm>
            <a:off x="3712023" y="2607928"/>
            <a:ext cx="2491323" cy="677108"/>
          </a:xfrm>
          <a:prstGeom prst="rect">
            <a:avLst/>
          </a:prstGeom>
          <a:noFill/>
        </p:spPr>
        <p:txBody>
          <a:bodyPr wrap="none" lIns="0" tIns="0" rIns="0" bIns="0" rtlCol="0">
            <a:spAutoFit/>
          </a:bodyPr>
          <a:lstStyle/>
          <a:p>
            <a:r>
              <a:rPr lang="en-US" sz="4400">
                <a:solidFill>
                  <a:srgbClr val="004C96"/>
                </a:solidFill>
                <a:latin typeface="+mn-lt"/>
              </a:rPr>
              <a:t>INVESTÍCIE</a:t>
            </a:r>
          </a:p>
        </p:txBody>
      </p:sp>
      <p:sp>
        <p:nvSpPr>
          <p:cNvPr id="30" name="TextBox 7">
            <a:extLst>
              <a:ext uri="{FF2B5EF4-FFF2-40B4-BE49-F238E27FC236}">
                <a16:creationId xmlns:a16="http://schemas.microsoft.com/office/drawing/2014/main" id="{510D090C-FD95-40A6-8C72-86875067731F}"/>
              </a:ext>
            </a:extLst>
          </p:cNvPr>
          <p:cNvSpPr txBox="1"/>
          <p:nvPr userDrawn="1"/>
        </p:nvSpPr>
        <p:spPr>
          <a:xfrm>
            <a:off x="3712023" y="3439792"/>
            <a:ext cx="4930260" cy="677108"/>
          </a:xfrm>
          <a:prstGeom prst="rect">
            <a:avLst/>
          </a:prstGeom>
          <a:noFill/>
        </p:spPr>
        <p:txBody>
          <a:bodyPr wrap="none" lIns="0" tIns="0" rIns="0" bIns="0" rtlCol="0">
            <a:spAutoFit/>
          </a:bodyPr>
          <a:lstStyle/>
          <a:p>
            <a:r>
              <a:rPr lang="en-US" sz="4400">
                <a:solidFill>
                  <a:srgbClr val="004C96"/>
                </a:solidFill>
                <a:latin typeface="+mn-lt"/>
              </a:rPr>
              <a:t>REGIONÁLNY ROZVOJ</a:t>
            </a:r>
          </a:p>
        </p:txBody>
      </p:sp>
      <p:sp>
        <p:nvSpPr>
          <p:cNvPr id="31" name="TextBox 7">
            <a:extLst>
              <a:ext uri="{FF2B5EF4-FFF2-40B4-BE49-F238E27FC236}">
                <a16:creationId xmlns:a16="http://schemas.microsoft.com/office/drawing/2014/main" id="{170E0232-EADB-42A0-B328-190B927F8F10}"/>
              </a:ext>
            </a:extLst>
          </p:cNvPr>
          <p:cNvSpPr txBox="1"/>
          <p:nvPr userDrawn="1"/>
        </p:nvSpPr>
        <p:spPr>
          <a:xfrm>
            <a:off x="4993156" y="4269996"/>
            <a:ext cx="3980192" cy="677108"/>
          </a:xfrm>
          <a:prstGeom prst="rect">
            <a:avLst/>
          </a:prstGeom>
          <a:noFill/>
        </p:spPr>
        <p:txBody>
          <a:bodyPr wrap="none" lIns="0" tIns="0" rIns="0" bIns="0" rtlCol="0">
            <a:spAutoFit/>
          </a:bodyPr>
          <a:lstStyle/>
          <a:p>
            <a:r>
              <a:rPr lang="en-US" sz="4400">
                <a:solidFill>
                  <a:srgbClr val="004C96"/>
                </a:solidFill>
                <a:latin typeface="+mn-lt"/>
              </a:rPr>
              <a:t>INFORMATIZÁCIA</a:t>
            </a:r>
          </a:p>
        </p:txBody>
      </p:sp>
      <p:sp>
        <p:nvSpPr>
          <p:cNvPr id="32" name="Zástupný objekt pre text 4">
            <a:extLst>
              <a:ext uri="{FF2B5EF4-FFF2-40B4-BE49-F238E27FC236}">
                <a16:creationId xmlns:a16="http://schemas.microsoft.com/office/drawing/2014/main" id="{7003E229-4FFA-4944-A4E9-FA4B4560ECF5}"/>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a:t>00. MESIAC 2020</a:t>
            </a:r>
          </a:p>
        </p:txBody>
      </p:sp>
    </p:spTree>
    <p:extLst>
      <p:ext uri="{BB962C8B-B14F-4D97-AF65-F5344CB8AC3E}">
        <p14:creationId xmlns:p14="http://schemas.microsoft.com/office/powerpoint/2010/main" val="229805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2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6" presetClass="emph" presetSubtype="0" accel="50000" decel="50000" autoRev="1" fill="hold" nodeType="withEffect">
                                  <p:stCondLst>
                                    <p:cond delay="2000"/>
                                  </p:stCondLst>
                                  <p:childTnLst>
                                    <p:animScale>
                                      <p:cBhvr>
                                        <p:cTn id="15" dur="500" fill="hold"/>
                                        <p:tgtEl>
                                          <p:spTgt spid="43"/>
                                        </p:tgtEl>
                                      </p:cBhvr>
                                      <p:by x="120000" y="120000"/>
                                    </p:animScale>
                                  </p:childTnLst>
                                </p:cTn>
                              </p:par>
                              <p:par>
                                <p:cTn id="16" presetID="22" presetClass="entr" presetSubtype="8" fill="hold" nodeType="withEffect">
                                  <p:stCondLst>
                                    <p:cond delay="2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6" presetClass="emph" presetSubtype="0" accel="50000" decel="50000" autoRev="1" fill="hold" nodeType="withEffect">
                                  <p:stCondLst>
                                    <p:cond delay="2500"/>
                                  </p:stCondLst>
                                  <p:childTnLst>
                                    <p:animScale>
                                      <p:cBhvr>
                                        <p:cTn id="20" dur="500" fill="hold"/>
                                        <p:tgtEl>
                                          <p:spTgt spid="44"/>
                                        </p:tgtEl>
                                      </p:cBhvr>
                                      <p:by x="120000" y="120000"/>
                                    </p:animScale>
                                  </p:childTnLst>
                                </p:cTn>
                              </p:par>
                              <p:par>
                                <p:cTn id="21" presetID="22" presetClass="entr" presetSubtype="8" fill="hold" nodeType="withEffect">
                                  <p:stCondLst>
                                    <p:cond delay="20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6" presetClass="emph" presetSubtype="0" accel="50000" decel="50000" autoRev="1" fill="hold" nodeType="withEffect">
                                  <p:stCondLst>
                                    <p:cond delay="2000"/>
                                  </p:stCondLst>
                                  <p:childTnLst>
                                    <p:animScale>
                                      <p:cBhvr>
                                        <p:cTn id="25" dur="500" fill="hold"/>
                                        <p:tgtEl>
                                          <p:spTgt spid="45"/>
                                        </p:tgtEl>
                                      </p:cBhvr>
                                      <p:by x="120000" y="120000"/>
                                    </p:animScale>
                                  </p:childTnLst>
                                </p:cTn>
                              </p:par>
                              <p:par>
                                <p:cTn id="26" presetID="22" presetClass="entr" presetSubtype="8" fill="hold"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6" presetClass="emph" presetSubtype="0" accel="50000" decel="50000" autoRev="1" fill="hold" grpId="1" nodeType="withEffect">
                                  <p:stCondLst>
                                    <p:cond delay="1500"/>
                                  </p:stCondLst>
                                  <p:childTnLst>
                                    <p:animScale>
                                      <p:cBhvr>
                                        <p:cTn id="33" dur="500" fill="hold"/>
                                        <p:tgtEl>
                                          <p:spTgt spid="29"/>
                                        </p:tgtEl>
                                      </p:cBhvr>
                                      <p:by x="120000" y="120000"/>
                                    </p:animScale>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30"/>
                                        </p:tgtEl>
                                      </p:cBhvr>
                                      <p:by x="120000" y="120000"/>
                                    </p:animScale>
                                  </p:childTnLst>
                                </p:cTn>
                              </p:par>
                              <p:par>
                                <p:cTn id="39" presetID="22" presetClass="entr" presetSubtype="8" fill="hold" grpId="0" nodeType="withEffect">
                                  <p:stCondLst>
                                    <p:cond delay="2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6" presetClass="emph" presetSubtype="0" accel="50000" decel="50000" autoRev="1" fill="hold" grpId="1" nodeType="withEffect">
                                  <p:stCondLst>
                                    <p:cond delay="2000"/>
                                  </p:stCondLst>
                                  <p:childTnLst>
                                    <p:animScale>
                                      <p:cBhvr>
                                        <p:cTn id="43" dur="500" fill="hold"/>
                                        <p:tgtEl>
                                          <p:spTgt spid="31"/>
                                        </p:tgtEl>
                                      </p:cBhvr>
                                      <p:by x="120000" y="120000"/>
                                    </p:animScale>
                                  </p:childTnLst>
                                </p:cTn>
                              </p:par>
                              <p:par>
                                <p:cTn id="44" presetID="22" presetClass="entr" presetSubtype="4"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tmplLst>
          <p:tmpl>
            <p:tnLst>
              <p:par>
                <p:cTn presetID="22" presetClass="entr" presetSubtype="4"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ext + Galeria Slide - 2">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811059" y="990969"/>
            <a:ext cx="8569881" cy="642521"/>
          </a:xfrm>
          <a:prstGeom prst="rect">
            <a:avLst/>
          </a:prstGeom>
        </p:spPr>
        <p:txBody>
          <a:bodyPr vert="horz" lIns="0" tIns="0" rIns="0" bIns="0" rtlCol="0" anchor="t">
            <a:normAutofit/>
          </a:bodyPr>
          <a:lstStyle>
            <a:lvl1pPr algn="l">
              <a:defRPr sz="4000" baseline="0">
                <a:latin typeface="+mn-lt"/>
              </a:defRPr>
            </a:lvl1pPr>
          </a:lstStyle>
          <a:p>
            <a:r>
              <a:rPr lang="en-US" err="1"/>
              <a:t>Plná</a:t>
            </a:r>
            <a:r>
              <a:rPr lang="en-US"/>
              <a:t> </a:t>
            </a:r>
            <a:r>
              <a:rPr lang="en-US" err="1"/>
              <a:t>šírka</a:t>
            </a:r>
            <a:r>
              <a:rPr lang="en-US"/>
              <a:t> </a:t>
            </a:r>
            <a:r>
              <a:rPr lang="en-US" err="1"/>
              <a:t>textu</a:t>
            </a:r>
            <a:r>
              <a:rPr lang="en-US"/>
              <a:t> slide 2</a:t>
            </a:r>
          </a:p>
        </p:txBody>
      </p:sp>
      <p:sp>
        <p:nvSpPr>
          <p:cNvPr id="5" name="Text Placeholder 3">
            <a:extLst>
              <a:ext uri="{FF2B5EF4-FFF2-40B4-BE49-F238E27FC236}">
                <a16:creationId xmlns:a16="http://schemas.microsoft.com/office/drawing/2014/main" id="{A7B1A43E-9F05-4D48-B114-D1C83ABAB157}"/>
              </a:ext>
            </a:extLst>
          </p:cNvPr>
          <p:cNvSpPr>
            <a:spLocks noGrp="1"/>
          </p:cNvSpPr>
          <p:nvPr>
            <p:ph type="body" sz="quarter" idx="26" hasCustomPrompt="1"/>
          </p:nvPr>
        </p:nvSpPr>
        <p:spPr>
          <a:xfrm>
            <a:off x="3843312" y="3647152"/>
            <a:ext cx="6415521" cy="2265364"/>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noProof="0" err="1"/>
              <a:t>popularised</a:t>
            </a:r>
            <a:r>
              <a:rPr lang="en-US" noProof="0"/>
              <a:t> in the 1960s with the release of </a:t>
            </a:r>
            <a:r>
              <a:rPr lang="en-US" noProof="0" err="1"/>
              <a:t>Letraset</a:t>
            </a:r>
            <a:r>
              <a:rPr lang="en-US" noProof="0"/>
              <a:t> sheets containing Lorem Ipsum passages, and more recently with desktop publishing software like Aldus PageMaker including versions of Lorem Ipsum.</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a:t>
            </a:r>
          </a:p>
        </p:txBody>
      </p:sp>
      <p:sp>
        <p:nvSpPr>
          <p:cNvPr id="6" name="Text Placeholder 3">
            <a:extLst>
              <a:ext uri="{FF2B5EF4-FFF2-40B4-BE49-F238E27FC236}">
                <a16:creationId xmlns:a16="http://schemas.microsoft.com/office/drawing/2014/main" id="{DFF8151D-42AD-409E-9CB1-2189803A9338}"/>
              </a:ext>
            </a:extLst>
          </p:cNvPr>
          <p:cNvSpPr>
            <a:spLocks noGrp="1"/>
          </p:cNvSpPr>
          <p:nvPr>
            <p:ph type="body" sz="quarter" idx="27" hasCustomPrompt="1"/>
          </p:nvPr>
        </p:nvSpPr>
        <p:spPr>
          <a:xfrm>
            <a:off x="3850094" y="3240983"/>
            <a:ext cx="6415521"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13" name="Picture Placeholder 14">
            <a:extLst>
              <a:ext uri="{FF2B5EF4-FFF2-40B4-BE49-F238E27FC236}">
                <a16:creationId xmlns:a16="http://schemas.microsoft.com/office/drawing/2014/main" id="{82A1E8E4-E58B-4ED6-8FD2-7D9BF101CAC5}"/>
              </a:ext>
            </a:extLst>
          </p:cNvPr>
          <p:cNvSpPr>
            <a:spLocks noGrp="1"/>
          </p:cNvSpPr>
          <p:nvPr>
            <p:ph type="pic" sz="quarter" idx="25" hasCustomPrompt="1"/>
          </p:nvPr>
        </p:nvSpPr>
        <p:spPr>
          <a:xfrm>
            <a:off x="0" y="2319576"/>
            <a:ext cx="3035030" cy="452383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Tree>
    <p:extLst>
      <p:ext uri="{BB962C8B-B14F-4D97-AF65-F5344CB8AC3E}">
        <p14:creationId xmlns:p14="http://schemas.microsoft.com/office/powerpoint/2010/main" val="1447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17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6" presetClass="emph" presetSubtype="0" accel="50000" decel="46000" autoRev="1" fill="hold" grpId="1" nodeType="withEffect">
                                  <p:stCondLst>
                                    <p:cond delay="1750"/>
                                  </p:stCondLst>
                                  <p:childTnLst>
                                    <p:animScale>
                                      <p:cBhvr>
                                        <p:cTn id="16" dur="500" fill="hold"/>
                                        <p:tgtEl>
                                          <p:spTgt spid="13"/>
                                        </p:tgtEl>
                                      </p:cBhvr>
                                      <p:by x="120000" y="120000"/>
                                    </p:animScale>
                                  </p:childTnLst>
                                </p:cTn>
                              </p:par>
                              <p:par>
                                <p:cTn id="17" presetID="22" presetClass="entr" presetSubtype="8" fill="hold" grpId="0" nodeType="withEffect">
                                  <p:stCondLst>
                                    <p:cond delay="3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42" presetClass="entr" presetSubtype="0" fill="hold" grpId="0" nodeType="withEffect">
                                  <p:stCondLst>
                                    <p:cond delay="3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tmplLst>
          <p:tmpl>
            <p:tnLst>
              <p:par>
                <p:cTn presetID="42" presetClass="entr" presetSubtype="0" fill="hold" nodeType="withEffect">
                  <p:stCondLst>
                    <p:cond delay="3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22" presetClass="entr" presetSubtype="8" fill="hold" nodeType="withEffect">
                  <p:stCondLst>
                    <p:cond delay="300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3" grpId="0" animBg="1"/>
      <p:bldP spid="13"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ext + body Slide - 4x cisla">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132401" y="3046953"/>
            <a:ext cx="4194525" cy="3054811"/>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a:t>Lorem Ipsum is simply dummy text of the printing and typesetting industry. Lorem Ipsum has been the industry's standard dummy text.</a:t>
            </a:r>
          </a:p>
          <a:p>
            <a:pPr marL="171450" marR="0" lvl="0" indent="-171450" algn="l" defTabSz="914400" rtl="0" eaLnBrk="1" fontAlgn="auto" latinLnBrk="0" hangingPunct="1">
              <a:lnSpc>
                <a:spcPct val="120000"/>
              </a:lnSpc>
              <a:spcBef>
                <a:spcPts val="500"/>
              </a:spcBef>
              <a:spcAft>
                <a:spcPts val="0"/>
              </a:spcAft>
              <a:buClrTx/>
              <a:buSzTx/>
              <a:tabLst/>
              <a:defRPr/>
            </a:pPr>
            <a:endParaRPr lang="en-US" noProof="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Lorem Ipsum has been the industry’s</a:t>
            </a:r>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Lorem Ipsum has been the industry's standard dummy text.</a:t>
            </a:r>
            <a:endParaRPr lang="sk-SK" noProof="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a:t>Lorem Ipsum is simply dummy text of the printing and typesetting industry. </a:t>
            </a:r>
            <a:endParaRPr lang="sk-SK" noProof="0"/>
          </a:p>
          <a:p>
            <a:pPr lvl="0"/>
            <a:endParaRPr lang="sk-SK" noProof="0"/>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6139183" y="2660239"/>
            <a:ext cx="41945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271662" y="1866796"/>
            <a:ext cx="8197697" cy="452780"/>
          </a:xfrm>
          <a:prstGeom prst="rect">
            <a:avLst/>
          </a:prstGeom>
        </p:spPr>
      </p:pic>
      <p:pic>
        <p:nvPicPr>
          <p:cNvPr id="16" name="Grafický objekt 15">
            <a:extLst>
              <a:ext uri="{FF2B5EF4-FFF2-40B4-BE49-F238E27FC236}">
                <a16:creationId xmlns:a16="http://schemas.microsoft.com/office/drawing/2014/main" id="{97A619AB-D8FE-46D2-84D2-5BD3228E01C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18" name="Title Placeholder 1">
            <a:extLst>
              <a:ext uri="{FF2B5EF4-FFF2-40B4-BE49-F238E27FC236}">
                <a16:creationId xmlns:a16="http://schemas.microsoft.com/office/drawing/2014/main" id="{2D5ACB36-F9A3-4626-A6B7-E377C5753E6E}"/>
              </a:ext>
            </a:extLst>
          </p:cNvPr>
          <p:cNvSpPr>
            <a:spLocks noGrp="1"/>
          </p:cNvSpPr>
          <p:nvPr>
            <p:ph type="title" hasCustomPrompt="1"/>
          </p:nvPr>
        </p:nvSpPr>
        <p:spPr>
          <a:xfrm>
            <a:off x="6099381" y="825142"/>
            <a:ext cx="4533144" cy="748788"/>
          </a:xfrm>
          <a:prstGeom prst="rect">
            <a:avLst/>
          </a:prstGeom>
        </p:spPr>
        <p:txBody>
          <a:bodyPr vert="horz" lIns="0" tIns="0" rIns="0" bIns="0" rtlCol="0" anchor="t">
            <a:normAutofit/>
          </a:bodyPr>
          <a:lstStyle>
            <a:lvl1pPr>
              <a:defRPr sz="2800" baseline="0">
                <a:latin typeface="+mn-lt"/>
              </a:defRPr>
            </a:lvl1pPr>
          </a:lstStyle>
          <a:p>
            <a:r>
              <a:rPr lang="en-US" err="1"/>
              <a:t>Hlavný</a:t>
            </a:r>
            <a:r>
              <a:rPr lang="en-US"/>
              <a:t> </a:t>
            </a:r>
            <a:r>
              <a:rPr lang="en-US" err="1"/>
              <a:t>nadpis</a:t>
            </a:r>
            <a:endParaRPr lang="en-US"/>
          </a:p>
        </p:txBody>
      </p:sp>
      <p:sp>
        <p:nvSpPr>
          <p:cNvPr id="19" name="Zástupný objekt pre text 6">
            <a:extLst>
              <a:ext uri="{FF2B5EF4-FFF2-40B4-BE49-F238E27FC236}">
                <a16:creationId xmlns:a16="http://schemas.microsoft.com/office/drawing/2014/main" id="{76117903-AFD4-4812-ADE6-384DB64E7F76}"/>
              </a:ext>
            </a:extLst>
          </p:cNvPr>
          <p:cNvSpPr>
            <a:spLocks noGrp="1"/>
          </p:cNvSpPr>
          <p:nvPr>
            <p:ph type="body" sz="quarter" idx="28" hasCustomPrompt="1"/>
          </p:nvPr>
        </p:nvSpPr>
        <p:spPr>
          <a:xfrm>
            <a:off x="1538397" y="2337755"/>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27" name="Text Placeholder 3">
            <a:extLst>
              <a:ext uri="{FF2B5EF4-FFF2-40B4-BE49-F238E27FC236}">
                <a16:creationId xmlns:a16="http://schemas.microsoft.com/office/drawing/2014/main" id="{8DA75CFB-DFFF-49C5-9D90-02429E9D16E6}"/>
              </a:ext>
            </a:extLst>
          </p:cNvPr>
          <p:cNvSpPr>
            <a:spLocks noGrp="1"/>
          </p:cNvSpPr>
          <p:nvPr>
            <p:ph type="body" sz="quarter" idx="22" hasCustomPrompt="1"/>
          </p:nvPr>
        </p:nvSpPr>
        <p:spPr>
          <a:xfrm>
            <a:off x="2113253" y="241841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a:t>
            </a:r>
            <a:endParaRPr lang="sk-SK" noProof="0"/>
          </a:p>
        </p:txBody>
      </p:sp>
      <p:sp>
        <p:nvSpPr>
          <p:cNvPr id="28" name="Zástupný objekt pre text 6">
            <a:extLst>
              <a:ext uri="{FF2B5EF4-FFF2-40B4-BE49-F238E27FC236}">
                <a16:creationId xmlns:a16="http://schemas.microsoft.com/office/drawing/2014/main" id="{47131A17-FF5F-4AF8-BD2F-C8096BC731C6}"/>
              </a:ext>
            </a:extLst>
          </p:cNvPr>
          <p:cNvSpPr>
            <a:spLocks noGrp="1"/>
          </p:cNvSpPr>
          <p:nvPr>
            <p:ph type="body" sz="quarter" idx="29" hasCustomPrompt="1"/>
          </p:nvPr>
        </p:nvSpPr>
        <p:spPr>
          <a:xfrm>
            <a:off x="1531620" y="328673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29" name="Text Placeholder 3">
            <a:extLst>
              <a:ext uri="{FF2B5EF4-FFF2-40B4-BE49-F238E27FC236}">
                <a16:creationId xmlns:a16="http://schemas.microsoft.com/office/drawing/2014/main" id="{CA5E92EC-86BA-47E7-AB45-528FEA1B02C1}"/>
              </a:ext>
            </a:extLst>
          </p:cNvPr>
          <p:cNvSpPr>
            <a:spLocks noGrp="1"/>
          </p:cNvSpPr>
          <p:nvPr>
            <p:ph type="body" sz="quarter" idx="30" hasCustomPrompt="1"/>
          </p:nvPr>
        </p:nvSpPr>
        <p:spPr>
          <a:xfrm>
            <a:off x="2106476" y="3364156"/>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a:t>
            </a:r>
            <a:endParaRPr lang="sk-SK" noProof="0"/>
          </a:p>
        </p:txBody>
      </p:sp>
      <p:sp>
        <p:nvSpPr>
          <p:cNvPr id="30" name="Zástupný objekt pre text 6">
            <a:extLst>
              <a:ext uri="{FF2B5EF4-FFF2-40B4-BE49-F238E27FC236}">
                <a16:creationId xmlns:a16="http://schemas.microsoft.com/office/drawing/2014/main" id="{EFA32A03-4DBC-4A4D-9E17-0D454C36389A}"/>
              </a:ext>
            </a:extLst>
          </p:cNvPr>
          <p:cNvSpPr>
            <a:spLocks noGrp="1"/>
          </p:cNvSpPr>
          <p:nvPr>
            <p:ph type="body" sz="quarter" idx="31" hasCustomPrompt="1"/>
          </p:nvPr>
        </p:nvSpPr>
        <p:spPr>
          <a:xfrm>
            <a:off x="1524843" y="423571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32" name="Text Placeholder 3">
            <a:extLst>
              <a:ext uri="{FF2B5EF4-FFF2-40B4-BE49-F238E27FC236}">
                <a16:creationId xmlns:a16="http://schemas.microsoft.com/office/drawing/2014/main" id="{139D34BA-689A-4ABD-BEF6-CF6180DF5D08}"/>
              </a:ext>
            </a:extLst>
          </p:cNvPr>
          <p:cNvSpPr>
            <a:spLocks noGrp="1"/>
          </p:cNvSpPr>
          <p:nvPr>
            <p:ph type="body" sz="quarter" idx="32" hasCustomPrompt="1"/>
          </p:nvPr>
        </p:nvSpPr>
        <p:spPr>
          <a:xfrm>
            <a:off x="2099699" y="4309893"/>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a:t>
            </a:r>
            <a:endParaRPr lang="sk-SK" noProof="0"/>
          </a:p>
        </p:txBody>
      </p:sp>
      <p:sp>
        <p:nvSpPr>
          <p:cNvPr id="33" name="Zástupný objekt pre text 6">
            <a:extLst>
              <a:ext uri="{FF2B5EF4-FFF2-40B4-BE49-F238E27FC236}">
                <a16:creationId xmlns:a16="http://schemas.microsoft.com/office/drawing/2014/main" id="{8C7AE506-BE4D-4C31-9E39-EEE3E1C1837C}"/>
              </a:ext>
            </a:extLst>
          </p:cNvPr>
          <p:cNvSpPr>
            <a:spLocks noGrp="1"/>
          </p:cNvSpPr>
          <p:nvPr>
            <p:ph type="body" sz="quarter" idx="33" hasCustomPrompt="1"/>
          </p:nvPr>
        </p:nvSpPr>
        <p:spPr>
          <a:xfrm>
            <a:off x="1538397" y="518469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
        <p:nvSpPr>
          <p:cNvPr id="36" name="Text Placeholder 3">
            <a:extLst>
              <a:ext uri="{FF2B5EF4-FFF2-40B4-BE49-F238E27FC236}">
                <a16:creationId xmlns:a16="http://schemas.microsoft.com/office/drawing/2014/main" id="{AAA4A253-A607-48D0-8ED8-D414739EAE81}"/>
              </a:ext>
            </a:extLst>
          </p:cNvPr>
          <p:cNvSpPr>
            <a:spLocks noGrp="1"/>
          </p:cNvSpPr>
          <p:nvPr>
            <p:ph type="body" sz="quarter" idx="34" hasCustomPrompt="1"/>
          </p:nvPr>
        </p:nvSpPr>
        <p:spPr>
          <a:xfrm>
            <a:off x="2113253" y="525562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Tree>
    <p:extLst>
      <p:ext uri="{BB962C8B-B14F-4D97-AF65-F5344CB8AC3E}">
        <p14:creationId xmlns:p14="http://schemas.microsoft.com/office/powerpoint/2010/main" val="27703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25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750" fill="hold"/>
                                        <p:tgtEl>
                                          <p:spTgt spid="19">
                                            <p:bg/>
                                          </p:spTgt>
                                        </p:tgtEl>
                                        <p:attrNameLst>
                                          <p:attrName>ppt_x</p:attrName>
                                        </p:attrNameLst>
                                      </p:cBhvr>
                                      <p:tavLst>
                                        <p:tav tm="0">
                                          <p:val>
                                            <p:strVal val="#ppt_x"/>
                                          </p:val>
                                        </p:tav>
                                        <p:tav tm="100000">
                                          <p:val>
                                            <p:strVal val="#ppt_x"/>
                                          </p:val>
                                        </p:tav>
                                      </p:tavLst>
                                    </p:anim>
                                    <p:anim calcmode="lin" valueType="num">
                                      <p:cBhvr additive="base">
                                        <p:cTn id="8" dur="750" fill="hold"/>
                                        <p:tgtEl>
                                          <p:spTgt spid="19">
                                            <p:bg/>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7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par>
                                <p:cTn id="12" presetID="2" presetClass="entr" presetSubtype="4" decel="100000" fill="hold" grpId="0" nodeType="withEffect">
                                  <p:stCondLst>
                                    <p:cond delay="2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750" fill="hold"/>
                                        <p:tgtEl>
                                          <p:spTgt spid="27"/>
                                        </p:tgtEl>
                                        <p:attrNameLst>
                                          <p:attrName>ppt_x</p:attrName>
                                        </p:attrNameLst>
                                      </p:cBhvr>
                                      <p:tavLst>
                                        <p:tav tm="0">
                                          <p:val>
                                            <p:strVal val="#ppt_x"/>
                                          </p:val>
                                        </p:tav>
                                        <p:tav tm="100000">
                                          <p:val>
                                            <p:strVal val="#ppt_x"/>
                                          </p:val>
                                        </p:tav>
                                      </p:tavLst>
                                    </p:anim>
                                    <p:anim calcmode="lin" valueType="num">
                                      <p:cBhvr additive="base">
                                        <p:cTn id="15" dur="75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750"/>
                                  </p:stCondLst>
                                  <p:childTnLst>
                                    <p:set>
                                      <p:cBhvr>
                                        <p:cTn id="17" dur="1" fill="hold">
                                          <p:stCondLst>
                                            <p:cond delay="0"/>
                                          </p:stCondLst>
                                        </p:cTn>
                                        <p:tgtEl>
                                          <p:spTgt spid="28">
                                            <p:bg/>
                                          </p:spTgt>
                                        </p:tgtEl>
                                        <p:attrNameLst>
                                          <p:attrName>style.visibility</p:attrName>
                                        </p:attrNameLst>
                                      </p:cBhvr>
                                      <p:to>
                                        <p:strVal val="visible"/>
                                      </p:to>
                                    </p:set>
                                    <p:anim calcmode="lin" valueType="num">
                                      <p:cBhvr additive="base">
                                        <p:cTn id="18" dur="750" fill="hold"/>
                                        <p:tgtEl>
                                          <p:spTgt spid="28">
                                            <p:bg/>
                                          </p:spTgt>
                                        </p:tgtEl>
                                        <p:attrNameLst>
                                          <p:attrName>ppt_x</p:attrName>
                                        </p:attrNameLst>
                                      </p:cBhvr>
                                      <p:tavLst>
                                        <p:tav tm="0">
                                          <p:val>
                                            <p:strVal val="#ppt_x"/>
                                          </p:val>
                                        </p:tav>
                                        <p:tav tm="100000">
                                          <p:val>
                                            <p:strVal val="#ppt_x"/>
                                          </p:val>
                                        </p:tav>
                                      </p:tavLst>
                                    </p:anim>
                                    <p:anim calcmode="lin" valueType="num">
                                      <p:cBhvr additive="base">
                                        <p:cTn id="19" dur="750" fill="hold"/>
                                        <p:tgtEl>
                                          <p:spTgt spid="28">
                                            <p:bg/>
                                          </p:spTgt>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325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2" presetClass="entr" presetSubtype="4" decel="100000" fill="hold" grpId="0" nodeType="withEffect">
                                  <p:stCondLst>
                                    <p:cond delay="30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ppt_x"/>
                                          </p:val>
                                        </p:tav>
                                        <p:tav tm="100000">
                                          <p:val>
                                            <p:strVal val="#ppt_x"/>
                                          </p:val>
                                        </p:tav>
                                      </p:tavLst>
                                    </p:anim>
                                    <p:anim calcmode="lin" valueType="num">
                                      <p:cBhvr additive="base">
                                        <p:cTn id="26" dur="75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250"/>
                                  </p:stCondLst>
                                  <p:childTnLst>
                                    <p:set>
                                      <p:cBhvr>
                                        <p:cTn id="28" dur="1" fill="hold">
                                          <p:stCondLst>
                                            <p:cond delay="0"/>
                                          </p:stCondLst>
                                        </p:cTn>
                                        <p:tgtEl>
                                          <p:spTgt spid="30">
                                            <p:bg/>
                                          </p:spTgt>
                                        </p:tgtEl>
                                        <p:attrNameLst>
                                          <p:attrName>style.visibility</p:attrName>
                                        </p:attrNameLst>
                                      </p:cBhvr>
                                      <p:to>
                                        <p:strVal val="visible"/>
                                      </p:to>
                                    </p:set>
                                    <p:anim calcmode="lin" valueType="num">
                                      <p:cBhvr additive="base">
                                        <p:cTn id="29" dur="750" fill="hold"/>
                                        <p:tgtEl>
                                          <p:spTgt spid="30">
                                            <p:bg/>
                                          </p:spTgt>
                                        </p:tgtEl>
                                        <p:attrNameLst>
                                          <p:attrName>ppt_x</p:attrName>
                                        </p:attrNameLst>
                                      </p:cBhvr>
                                      <p:tavLst>
                                        <p:tav tm="0">
                                          <p:val>
                                            <p:strVal val="#ppt_x"/>
                                          </p:val>
                                        </p:tav>
                                        <p:tav tm="100000">
                                          <p:val>
                                            <p:strVal val="#ppt_x"/>
                                          </p:val>
                                        </p:tav>
                                      </p:tavLst>
                                    </p:anim>
                                    <p:anim calcmode="lin" valueType="num">
                                      <p:cBhvr additive="base">
                                        <p:cTn id="30" dur="750" fill="hold"/>
                                        <p:tgtEl>
                                          <p:spTgt spid="30">
                                            <p:bg/>
                                          </p:spTgt>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375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par>
                                <p:cTn id="34" presetID="2" presetClass="entr" presetSubtype="4" decel="100000" fill="hold" grpId="0" nodeType="withEffect">
                                  <p:stCondLst>
                                    <p:cond delay="3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750"/>
                                  </p:stCondLst>
                                  <p:childTnLst>
                                    <p:set>
                                      <p:cBhvr>
                                        <p:cTn id="39" dur="1" fill="hold">
                                          <p:stCondLst>
                                            <p:cond delay="0"/>
                                          </p:stCondLst>
                                        </p:cTn>
                                        <p:tgtEl>
                                          <p:spTgt spid="33">
                                            <p:bg/>
                                          </p:spTgt>
                                        </p:tgtEl>
                                        <p:attrNameLst>
                                          <p:attrName>style.visibility</p:attrName>
                                        </p:attrNameLst>
                                      </p:cBhvr>
                                      <p:to>
                                        <p:strVal val="visible"/>
                                      </p:to>
                                    </p:set>
                                    <p:anim calcmode="lin" valueType="num">
                                      <p:cBhvr additive="base">
                                        <p:cTn id="40" dur="750" fill="hold"/>
                                        <p:tgtEl>
                                          <p:spTgt spid="33">
                                            <p:bg/>
                                          </p:spTgt>
                                        </p:tgtEl>
                                        <p:attrNameLst>
                                          <p:attrName>ppt_x</p:attrName>
                                        </p:attrNameLst>
                                      </p:cBhvr>
                                      <p:tavLst>
                                        <p:tav tm="0">
                                          <p:val>
                                            <p:strVal val="#ppt_x"/>
                                          </p:val>
                                        </p:tav>
                                        <p:tav tm="100000">
                                          <p:val>
                                            <p:strVal val="#ppt_x"/>
                                          </p:val>
                                        </p:tav>
                                      </p:tavLst>
                                    </p:anim>
                                    <p:anim calcmode="lin" valueType="num">
                                      <p:cBhvr additive="base">
                                        <p:cTn id="41" dur="750" fill="hold"/>
                                        <p:tgtEl>
                                          <p:spTgt spid="33">
                                            <p:bg/>
                                          </p:spTgt>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425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fade">
                                      <p:cBhvr>
                                        <p:cTn id="44" dur="500"/>
                                        <p:tgtEl>
                                          <p:spTgt spid="33">
                                            <p:txEl>
                                              <p:pRg st="0" end="0"/>
                                            </p:txEl>
                                          </p:spTgt>
                                        </p:tgtEl>
                                      </p:cBhvr>
                                    </p:animEffect>
                                  </p:childTnLst>
                                </p:cTn>
                              </p:par>
                              <p:par>
                                <p:cTn id="45" presetID="2" presetClass="entr" presetSubtype="4" decel="100000" fill="hold" grpId="0" nodeType="withEffect">
                                  <p:stCondLst>
                                    <p:cond delay="4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1+#ppt_h/2"/>
                                          </p:val>
                                        </p:tav>
                                        <p:tav tm="100000">
                                          <p:val>
                                            <p:strVal val="#ppt_y"/>
                                          </p:val>
                                        </p:tav>
                                      </p:tavLst>
                                    </p:anim>
                                  </p:childTnLst>
                                </p:cTn>
                              </p:par>
                              <p:par>
                                <p:cTn id="49" presetID="22" presetClass="entr" presetSubtype="8" fill="hold" nodeType="withEffect">
                                  <p:stCondLst>
                                    <p:cond delay="150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6" presetClass="emph" presetSubtype="0" accel="50000" decel="50000" autoRev="1" fill="hold" nodeType="withEffect">
                                  <p:stCondLst>
                                    <p:cond delay="1500"/>
                                  </p:stCondLst>
                                  <p:childTnLst>
                                    <p:animScale>
                                      <p:cBhvr>
                                        <p:cTn id="53" dur="500" fill="hold"/>
                                        <p:tgtEl>
                                          <p:spTgt spid="16"/>
                                        </p:tgtEl>
                                      </p:cBhvr>
                                      <p:by x="120000" y="120000"/>
                                    </p:animScale>
                                  </p:childTnLst>
                                </p:cTn>
                              </p:par>
                              <p:par>
                                <p:cTn id="54" presetID="2" presetClass="entr" presetSubtype="1" decel="100000" fill="hold" grpId="0" nodeType="withEffect">
                                  <p:stCondLst>
                                    <p:cond delay="12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0" fill="hold"/>
                                        <p:tgtEl>
                                          <p:spTgt spid="18"/>
                                        </p:tgtEl>
                                        <p:attrNameLst>
                                          <p:attrName>ppt_x</p:attrName>
                                        </p:attrNameLst>
                                      </p:cBhvr>
                                      <p:tavLst>
                                        <p:tav tm="0">
                                          <p:val>
                                            <p:strVal val="#ppt_x"/>
                                          </p:val>
                                        </p:tav>
                                        <p:tav tm="100000">
                                          <p:val>
                                            <p:strVal val="#ppt_x"/>
                                          </p:val>
                                        </p:tav>
                                      </p:tavLst>
                                    </p:anim>
                                    <p:anim calcmode="lin" valueType="num">
                                      <p:cBhvr additive="base">
                                        <p:cTn id="57" dur="1000" fill="hold"/>
                                        <p:tgtEl>
                                          <p:spTgt spid="18"/>
                                        </p:tgtEl>
                                        <p:attrNameLst>
                                          <p:attrName>ppt_y</p:attrName>
                                        </p:attrNameLst>
                                      </p:cBhvr>
                                      <p:tavLst>
                                        <p:tav tm="0">
                                          <p:val>
                                            <p:strVal val="0-#ppt_h/2"/>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0">
                                            <p:txEl>
                                              <p:pRg st="0" end="0"/>
                                            </p:txEl>
                                          </p:spTgt>
                                        </p:tgtEl>
                                        <p:attrNameLst>
                                          <p:attrName>style.visibility</p:attrName>
                                        </p:attrNameLst>
                                      </p:cBhvr>
                                      <p:to>
                                        <p:strVal val="visible"/>
                                      </p:to>
                                    </p:set>
                                    <p:animEffect transition="in" filter="wipe(left)">
                                      <p:cBhvr>
                                        <p:cTn id="63" dur="500"/>
                                        <p:tgtEl>
                                          <p:spTgt spid="40">
                                            <p:txEl>
                                              <p:pRg st="0" end="0"/>
                                            </p:txEl>
                                          </p:spTgt>
                                        </p:tgtEl>
                                      </p:cBhvr>
                                    </p:animEffect>
                                  </p:childTnLst>
                                </p:cTn>
                              </p:par>
                              <p:par>
                                <p:cTn id="64" presetID="22" presetClass="entr" presetSubtype="4" fill="hold" grpId="0" nodeType="withEffect">
                                  <p:stCondLst>
                                    <p:cond delay="225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22" presetClass="entr" presetSubtype="4"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40" grpId="0" build="p">
        <p:tmplLst>
          <p:tmpl lvl="1">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18" grpId="0"/>
      <p:bldP spid="19"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7" grpId="0">
        <p:tmplLst>
          <p:tmpl>
            <p:tnLst>
              <p:par>
                <p:cTn presetID="2" presetClass="entr" presetSubtype="4" decel="100000" fill="hold" nodeType="withEffect">
                  <p:stCondLst>
                    <p:cond delay="2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p:tmplLst>
          <p:tmpl>
            <p:tnLst>
              <p:par>
                <p:cTn presetID="2" presetClass="entr" presetSubtype="4" decel="100000" fill="hold" nodeType="withEffect">
                  <p:stCondLst>
                    <p:cond delay="3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3"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6" grpId="0">
        <p:tmplLst>
          <p:tmpl>
            <p:tnLst>
              <p:par>
                <p:cTn presetID="2" presetClass="entr" presetSubtype="4" decel="100000"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ext + body Slide - 3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1" y="4066896"/>
            <a:ext cx="2359444" cy="2133533"/>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urna.</a:t>
            </a:r>
          </a:p>
          <a:p>
            <a:pPr lvl="0"/>
            <a:r>
              <a:rPr lang="en-US" noProof="0"/>
              <a:t>Nunc viverra imperdiet enim. Fusce est. Vivamus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a:cxnSpLocks/>
          </p:cNvCxnSpPr>
          <p:nvPr/>
        </p:nvCxnSpPr>
        <p:spPr>
          <a:xfrm>
            <a:off x="1880075" y="3248330"/>
            <a:ext cx="23842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4571999" cy="748788"/>
          </a:xfrm>
          <a:prstGeom prst="rect">
            <a:avLst/>
          </a:prstGeom>
        </p:spPr>
        <p:txBody>
          <a:bodyPr vert="horz" lIns="0" tIns="0" rIns="0" bIns="0" rtlCol="0" anchor="t">
            <a:normAutofit/>
          </a:bodyPr>
          <a:lstStyle>
            <a:lvl1pPr>
              <a:defRPr sz="2800">
                <a:latin typeface="+mn-lt"/>
              </a:defRPr>
            </a:lvl1pPr>
          </a:lstStyle>
          <a:p>
            <a:r>
              <a:rPr lang="en-US" err="1"/>
              <a:t>Zoznam</a:t>
            </a:r>
            <a:r>
              <a:rPr lang="en-US"/>
              <a:t> </a:t>
            </a:r>
            <a:br>
              <a:rPr lang="en-US"/>
            </a:br>
            <a:r>
              <a:rPr lang="en-US"/>
              <a:t>s </a:t>
            </a:r>
            <a:r>
              <a:rPr lang="en-US" err="1"/>
              <a:t>odrážkami</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3"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grpSp>
        <p:nvGrpSpPr>
          <p:cNvPr id="22" name="Group 7">
            <a:extLst>
              <a:ext uri="{FF2B5EF4-FFF2-40B4-BE49-F238E27FC236}">
                <a16:creationId xmlns:a16="http://schemas.microsoft.com/office/drawing/2014/main" id="{AFDFB2CD-73FE-422E-9740-EE8EFB93FD74}"/>
              </a:ext>
            </a:extLst>
          </p:cNvPr>
          <p:cNvGrpSpPr/>
          <p:nvPr userDrawn="1"/>
        </p:nvGrpSpPr>
        <p:grpSpPr>
          <a:xfrm>
            <a:off x="1322926" y="3058622"/>
            <a:ext cx="416560" cy="416560"/>
            <a:chOff x="5108410" y="1700592"/>
            <a:chExt cx="416560" cy="416560"/>
          </a:xfrm>
        </p:grpSpPr>
        <p:sp>
          <p:nvSpPr>
            <p:cNvPr id="23" name="Oval 6">
              <a:extLst>
                <a:ext uri="{FF2B5EF4-FFF2-40B4-BE49-F238E27FC236}">
                  <a16:creationId xmlns:a16="http://schemas.microsoft.com/office/drawing/2014/main" id="{9629C38A-C082-48E5-9489-317DCE24FF36}"/>
                </a:ext>
              </a:extLst>
            </p:cNvPr>
            <p:cNvSpPr/>
            <p:nvPr/>
          </p:nvSpPr>
          <p:spPr>
            <a:xfrm>
              <a:off x="5108410" y="1700592"/>
              <a:ext cx="416560" cy="416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612">
              <a:extLst>
                <a:ext uri="{FF2B5EF4-FFF2-40B4-BE49-F238E27FC236}">
                  <a16:creationId xmlns:a16="http://schemas.microsoft.com/office/drawing/2014/main" id="{3759DE22-8D9C-46E2-9422-556DA350223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solidFill>
                <a:schemeClr val="bg1"/>
              </a:solidFill>
              <a:miter lim="400000"/>
            </a:ln>
          </p:spPr>
          <p:txBody>
            <a:bodyPr lIns="38100" tIns="38100" rIns="38100" bIns="38100" anchor="ctr"/>
            <a:lstStyle/>
            <a:p>
              <a:endParaRPr>
                <a:solidFill>
                  <a:prstClr val="black"/>
                </a:solidFill>
              </a:endParaRPr>
            </a:p>
          </p:txBody>
        </p:sp>
      </p:grpSp>
      <p:sp>
        <p:nvSpPr>
          <p:cNvPr id="31" name="Text Placeholder 3">
            <a:extLst>
              <a:ext uri="{FF2B5EF4-FFF2-40B4-BE49-F238E27FC236}">
                <a16:creationId xmlns:a16="http://schemas.microsoft.com/office/drawing/2014/main" id="{62CF629D-6FBB-44A3-AE2B-7F3C4025E154}"/>
              </a:ext>
            </a:extLst>
          </p:cNvPr>
          <p:cNvSpPr>
            <a:spLocks noGrp="1"/>
          </p:cNvSpPr>
          <p:nvPr>
            <p:ph type="body" sz="quarter" idx="26" hasCustomPrompt="1"/>
          </p:nvPr>
        </p:nvSpPr>
        <p:spPr>
          <a:xfrm>
            <a:off x="4579923" y="4066896"/>
            <a:ext cx="2359444" cy="1536446"/>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2" name="Text Placeholder 3">
            <a:extLst>
              <a:ext uri="{FF2B5EF4-FFF2-40B4-BE49-F238E27FC236}">
                <a16:creationId xmlns:a16="http://schemas.microsoft.com/office/drawing/2014/main" id="{03FD40AF-014B-4F5B-8158-23642361D6BA}"/>
              </a:ext>
            </a:extLst>
          </p:cNvPr>
          <p:cNvSpPr>
            <a:spLocks noGrp="1"/>
          </p:cNvSpPr>
          <p:nvPr>
            <p:ph type="body" sz="quarter" idx="27" hasCustomPrompt="1"/>
          </p:nvPr>
        </p:nvSpPr>
        <p:spPr>
          <a:xfrm>
            <a:off x="4586705"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a:t>
            </a:r>
            <a:r>
              <a:rPr lang="en-US" sz="1400" b="1" i="0" kern="1200" noProof="0">
                <a:solidFill>
                  <a:srgbClr val="222222"/>
                </a:solidFill>
                <a:latin typeface="+mn-lt"/>
                <a:ea typeface="Open Sans" charset="0"/>
                <a:cs typeface="Open Sans" charset="0"/>
              </a:rPr>
              <a:t>#2</a:t>
            </a:r>
            <a:endParaRPr lang="sk-SK" noProof="0"/>
          </a:p>
        </p:txBody>
      </p:sp>
      <p:sp>
        <p:nvSpPr>
          <p:cNvPr id="46" name="Text Placeholder 3">
            <a:extLst>
              <a:ext uri="{FF2B5EF4-FFF2-40B4-BE49-F238E27FC236}">
                <a16:creationId xmlns:a16="http://schemas.microsoft.com/office/drawing/2014/main" id="{B344EABB-9C74-4F23-8855-C7288FFC964D}"/>
              </a:ext>
            </a:extLst>
          </p:cNvPr>
          <p:cNvSpPr>
            <a:spLocks noGrp="1"/>
          </p:cNvSpPr>
          <p:nvPr>
            <p:ph type="body" sz="quarter" idx="28" hasCustomPrompt="1"/>
          </p:nvPr>
        </p:nvSpPr>
        <p:spPr>
          <a:xfrm>
            <a:off x="7635008" y="4066896"/>
            <a:ext cx="2359444"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p>
        </p:txBody>
      </p:sp>
      <p:sp>
        <p:nvSpPr>
          <p:cNvPr id="47" name="Text Placeholder 3">
            <a:extLst>
              <a:ext uri="{FF2B5EF4-FFF2-40B4-BE49-F238E27FC236}">
                <a16:creationId xmlns:a16="http://schemas.microsoft.com/office/drawing/2014/main" id="{F82930C6-67BF-4E31-B143-C342D325EEBC}"/>
              </a:ext>
            </a:extLst>
          </p:cNvPr>
          <p:cNvSpPr>
            <a:spLocks noGrp="1"/>
          </p:cNvSpPr>
          <p:nvPr>
            <p:ph type="body" sz="quarter" idx="29" hasCustomPrompt="1"/>
          </p:nvPr>
        </p:nvSpPr>
        <p:spPr>
          <a:xfrm>
            <a:off x="7641790"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a:t>
            </a:r>
            <a:r>
              <a:rPr lang="en-US" sz="1400" b="1" i="0" kern="1200" noProof="0">
                <a:solidFill>
                  <a:srgbClr val="222222"/>
                </a:solidFill>
                <a:latin typeface="+mn-lt"/>
                <a:ea typeface="Open Sans" charset="0"/>
                <a:cs typeface="Open Sans" charset="0"/>
              </a:rPr>
              <a:t>#3</a:t>
            </a:r>
            <a:endParaRPr lang="sk-SK" noProof="0"/>
          </a:p>
        </p:txBody>
      </p:sp>
      <p:cxnSp>
        <p:nvCxnSpPr>
          <p:cNvPr id="48" name="Straight Connector 12">
            <a:extLst>
              <a:ext uri="{FF2B5EF4-FFF2-40B4-BE49-F238E27FC236}">
                <a16:creationId xmlns:a16="http://schemas.microsoft.com/office/drawing/2014/main" id="{3C3D3E03-A691-41FA-BA12-AC5E221A4D29}"/>
              </a:ext>
            </a:extLst>
          </p:cNvPr>
          <p:cNvCxnSpPr>
            <a:cxnSpLocks/>
          </p:cNvCxnSpPr>
          <p:nvPr userDrawn="1"/>
        </p:nvCxnSpPr>
        <p:spPr>
          <a:xfrm>
            <a:off x="4956561" y="3250246"/>
            <a:ext cx="23244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
            <a:extLst>
              <a:ext uri="{FF2B5EF4-FFF2-40B4-BE49-F238E27FC236}">
                <a16:creationId xmlns:a16="http://schemas.microsoft.com/office/drawing/2014/main" id="{7D2B5F68-40AE-4545-AB4E-211C6000BE37}"/>
              </a:ext>
            </a:extLst>
          </p:cNvPr>
          <p:cNvGrpSpPr/>
          <p:nvPr userDrawn="1"/>
        </p:nvGrpSpPr>
        <p:grpSpPr>
          <a:xfrm>
            <a:off x="4423065" y="3058622"/>
            <a:ext cx="416560" cy="416560"/>
            <a:chOff x="5108410" y="1700592"/>
            <a:chExt cx="416560" cy="416560"/>
          </a:xfrm>
          <a:solidFill>
            <a:schemeClr val="accent1"/>
          </a:solidFill>
        </p:grpSpPr>
        <p:sp>
          <p:nvSpPr>
            <p:cNvPr id="26" name="Oval 9">
              <a:extLst>
                <a:ext uri="{FF2B5EF4-FFF2-40B4-BE49-F238E27FC236}">
                  <a16:creationId xmlns:a16="http://schemas.microsoft.com/office/drawing/2014/main" id="{26FB6336-29FA-4347-9648-E4C4363A49F5}"/>
                </a:ext>
              </a:extLst>
            </p:cNvPr>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3612">
              <a:extLst>
                <a:ext uri="{FF2B5EF4-FFF2-40B4-BE49-F238E27FC236}">
                  <a16:creationId xmlns:a16="http://schemas.microsoft.com/office/drawing/2014/main" id="{78F93D5C-E35D-41ED-9EE7-5869A2547A6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grpSp>
        <p:nvGrpSpPr>
          <p:cNvPr id="49" name="Group 8">
            <a:extLst>
              <a:ext uri="{FF2B5EF4-FFF2-40B4-BE49-F238E27FC236}">
                <a16:creationId xmlns:a16="http://schemas.microsoft.com/office/drawing/2014/main" id="{40B02A4F-168D-4C6E-9AA8-8E875870979F}"/>
              </a:ext>
            </a:extLst>
          </p:cNvPr>
          <p:cNvGrpSpPr/>
          <p:nvPr userDrawn="1"/>
        </p:nvGrpSpPr>
        <p:grpSpPr>
          <a:xfrm>
            <a:off x="7415032" y="3058622"/>
            <a:ext cx="416560" cy="416560"/>
            <a:chOff x="5108410" y="1700592"/>
            <a:chExt cx="416560" cy="416560"/>
          </a:xfrm>
          <a:solidFill>
            <a:schemeClr val="accent1"/>
          </a:solidFill>
        </p:grpSpPr>
        <p:sp>
          <p:nvSpPr>
            <p:cNvPr id="50" name="Oval 9">
              <a:extLst>
                <a:ext uri="{FF2B5EF4-FFF2-40B4-BE49-F238E27FC236}">
                  <a16:creationId xmlns:a16="http://schemas.microsoft.com/office/drawing/2014/main" id="{8BBC1AF9-5D69-4A69-8CE8-9961D2FA6F90}"/>
                </a:ext>
              </a:extLst>
            </p:cNvPr>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3612">
              <a:extLst>
                <a:ext uri="{FF2B5EF4-FFF2-40B4-BE49-F238E27FC236}">
                  <a16:creationId xmlns:a16="http://schemas.microsoft.com/office/drawing/2014/main" id="{A9C3CD02-631F-4DCC-83B8-D5A5C668C09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sp>
        <p:nvSpPr>
          <p:cNvPr id="28" name="Picture Placeholder 14">
            <a:extLst>
              <a:ext uri="{FF2B5EF4-FFF2-40B4-BE49-F238E27FC236}">
                <a16:creationId xmlns:a16="http://schemas.microsoft.com/office/drawing/2014/main" id="{847FDB87-4E3D-40D4-816E-75F97D59313F}"/>
              </a:ext>
            </a:extLst>
          </p:cNvPr>
          <p:cNvSpPr>
            <a:spLocks noGrp="1"/>
          </p:cNvSpPr>
          <p:nvPr>
            <p:ph type="pic" sz="quarter" idx="25" hasCustomPrompt="1"/>
          </p:nvPr>
        </p:nvSpPr>
        <p:spPr>
          <a:xfrm>
            <a:off x="9165745" y="765173"/>
            <a:ext cx="3026255"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Tree>
    <p:extLst>
      <p:ext uri="{BB962C8B-B14F-4D97-AF65-F5344CB8AC3E}">
        <p14:creationId xmlns:p14="http://schemas.microsoft.com/office/powerpoint/2010/main" val="31646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2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2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3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32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6" presetClass="emph" presetSubtype="0" accel="50000" decel="48000" autoRev="1" fill="hold" grpId="1" nodeType="withEffect">
                                  <p:stCondLst>
                                    <p:cond delay="1750"/>
                                  </p:stCondLst>
                                  <p:childTnLst>
                                    <p:animScale>
                                      <p:cBhvr>
                                        <p:cTn id="35" dur="500" fill="hold"/>
                                        <p:tgtEl>
                                          <p:spTgt spid="28"/>
                                        </p:tgtEl>
                                      </p:cBhvr>
                                      <p:by x="120000" y="120000"/>
                                    </p:animScale>
                                  </p:childTnLst>
                                </p:cTn>
                              </p:par>
                              <p:par>
                                <p:cTn id="36" presetID="22" presetClass="entr" presetSubtype="8" fill="hold" grpId="0" nodeType="withEffect">
                                  <p:stCondLst>
                                    <p:cond delay="300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wipe(left)">
                                      <p:cBhvr>
                                        <p:cTn id="38" dur="500"/>
                                        <p:tgtEl>
                                          <p:spTgt spid="41">
                                            <p:txEl>
                                              <p:pRg st="0" end="0"/>
                                            </p:txEl>
                                          </p:spTgt>
                                        </p:tgtEl>
                                      </p:cBhvr>
                                    </p:animEffect>
                                  </p:childTnLst>
                                </p:cTn>
                              </p:par>
                              <p:par>
                                <p:cTn id="39" presetID="42"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25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par>
                                <p:cTn id="47" presetID="42" presetClass="entr" presetSubtype="0" fill="hold" grpId="0" nodeType="withEffect">
                                  <p:stCondLst>
                                    <p:cond delay="3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50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500"/>
                                        <p:tgtEl>
                                          <p:spTgt spid="47">
                                            <p:txEl>
                                              <p:pRg st="0" end="0"/>
                                            </p:txEl>
                                          </p:spTgt>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tmplLst>
          <p:tmpl>
            <p:tnLst>
              <p:par>
                <p:cTn presetID="42" presetClass="entr" presetSubtype="0" fill="hold" nodeType="withEffect">
                  <p:stCondLst>
                    <p:cond delay="3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0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p:tmplLst>
          <p:tmpl>
            <p:tnLst>
              <p:par>
                <p:cTn presetID="42" presetClass="entr" presetSubtype="0" fill="hold" nodeType="withEffect">
                  <p:stCondLst>
                    <p:cond delay="3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22" presetClass="entr" presetSubtype="8" fill="hold" nodeType="withEffect">
                  <p:stCondLst>
                    <p:cond delay="3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46" grpId="0">
        <p:tmplLst>
          <p:tmpl>
            <p:tnLst>
              <p:par>
                <p:cTn presetID="42" presetClass="entr" presetSubtype="0" fill="hold" nodeType="withEffect">
                  <p:stCondLst>
                    <p:cond delay="3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2" presetClass="entr" presetSubtype="8" fill="hold" nodeType="withEffect">
                  <p:stCondLst>
                    <p:cond delay="35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28" grpId="0" animBg="1"/>
      <p:bldP spid="28"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ext + body Slide - 4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Zoznam</a:t>
            </a:r>
            <a:r>
              <a:rPr lang="en-US"/>
              <a:t> </a:t>
            </a:r>
            <a:br>
              <a:rPr lang="en-US"/>
            </a:br>
            <a:r>
              <a:rPr lang="en-US"/>
              <a:t>s </a:t>
            </a:r>
            <a:r>
              <a:rPr lang="en-US" err="1"/>
              <a:t>odrážkami</a:t>
            </a:r>
            <a:r>
              <a:rPr lang="en-US"/>
              <a:t> 2</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pic>
        <p:nvPicPr>
          <p:cNvPr id="4" name="Grafický objekt 3">
            <a:extLst>
              <a:ext uri="{FF2B5EF4-FFF2-40B4-BE49-F238E27FC236}">
                <a16:creationId xmlns:a16="http://schemas.microsoft.com/office/drawing/2014/main" id="{B18D497D-E494-4B81-87EF-21D3C726BB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1174034"/>
            <a:ext cx="870962" cy="870962"/>
          </a:xfrm>
          <a:prstGeom prst="rect">
            <a:avLst/>
          </a:prstGeom>
        </p:spPr>
      </p:pic>
      <p:pic>
        <p:nvPicPr>
          <p:cNvPr id="6" name="Grafický objekt 5">
            <a:extLst>
              <a:ext uri="{FF2B5EF4-FFF2-40B4-BE49-F238E27FC236}">
                <a16:creationId xmlns:a16="http://schemas.microsoft.com/office/drawing/2014/main" id="{1EC69317-7A2F-4E13-A149-1AD3AA0DAE2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6434403" y="2466824"/>
            <a:ext cx="870962" cy="870962"/>
          </a:xfrm>
          <a:prstGeom prst="rect">
            <a:avLst/>
          </a:prstGeom>
        </p:spPr>
      </p:pic>
      <p:sp>
        <p:nvSpPr>
          <p:cNvPr id="35" name="Text Placeholder 3">
            <a:extLst>
              <a:ext uri="{FF2B5EF4-FFF2-40B4-BE49-F238E27FC236}">
                <a16:creationId xmlns:a16="http://schemas.microsoft.com/office/drawing/2014/main" id="{E18FE3AE-3A95-4CA3-9143-DB3E146E235A}"/>
              </a:ext>
            </a:extLst>
          </p:cNvPr>
          <p:cNvSpPr>
            <a:spLocks noGrp="1"/>
          </p:cNvSpPr>
          <p:nvPr>
            <p:ph type="body" sz="quarter" idx="23" hasCustomPrompt="1"/>
          </p:nvPr>
        </p:nvSpPr>
        <p:spPr>
          <a:xfrm>
            <a:off x="7628215" y="151860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6" name="Text Placeholder 3">
            <a:extLst>
              <a:ext uri="{FF2B5EF4-FFF2-40B4-BE49-F238E27FC236}">
                <a16:creationId xmlns:a16="http://schemas.microsoft.com/office/drawing/2014/main" id="{24D33C1B-738D-4A09-9206-24352B268BB8}"/>
              </a:ext>
            </a:extLst>
          </p:cNvPr>
          <p:cNvSpPr>
            <a:spLocks noGrp="1"/>
          </p:cNvSpPr>
          <p:nvPr>
            <p:ph type="body" sz="quarter" idx="24" hasCustomPrompt="1"/>
          </p:nvPr>
        </p:nvSpPr>
        <p:spPr>
          <a:xfrm>
            <a:off x="7628215" y="1131891"/>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#1</a:t>
            </a:r>
            <a:endParaRPr lang="sk-SK" noProof="0"/>
          </a:p>
        </p:txBody>
      </p:sp>
      <p:sp>
        <p:nvSpPr>
          <p:cNvPr id="37" name="Text Placeholder 3">
            <a:extLst>
              <a:ext uri="{FF2B5EF4-FFF2-40B4-BE49-F238E27FC236}">
                <a16:creationId xmlns:a16="http://schemas.microsoft.com/office/drawing/2014/main" id="{2077D6E9-C10D-467B-A5BB-07BBCD36FEA7}"/>
              </a:ext>
            </a:extLst>
          </p:cNvPr>
          <p:cNvSpPr>
            <a:spLocks noGrp="1"/>
          </p:cNvSpPr>
          <p:nvPr>
            <p:ph type="body" sz="quarter" idx="25" hasCustomPrompt="1"/>
          </p:nvPr>
        </p:nvSpPr>
        <p:spPr>
          <a:xfrm>
            <a:off x="7628215" y="2782890"/>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8" name="Text Placeholder 3">
            <a:extLst>
              <a:ext uri="{FF2B5EF4-FFF2-40B4-BE49-F238E27FC236}">
                <a16:creationId xmlns:a16="http://schemas.microsoft.com/office/drawing/2014/main" id="{25C52124-84C8-4CFB-8EB9-FE2B0589B7D6}"/>
              </a:ext>
            </a:extLst>
          </p:cNvPr>
          <p:cNvSpPr>
            <a:spLocks noGrp="1"/>
          </p:cNvSpPr>
          <p:nvPr>
            <p:ph type="body" sz="quarter" idx="26" hasCustomPrompt="1"/>
          </p:nvPr>
        </p:nvSpPr>
        <p:spPr>
          <a:xfrm>
            <a:off x="7628215" y="2396176"/>
            <a:ext cx="3051825" cy="241285"/>
          </a:xfrm>
          <a:prstGeom prst="rect">
            <a:avLst/>
          </a:prstGeom>
        </p:spPr>
        <p:txBody>
          <a:bodyPr wrap="square" lIns="0" tIns="0" rIns="0" bIns="0">
            <a:spAutoFit/>
          </a:bodyPr>
          <a:lstStyle>
            <a:lvl1pPr marL="0" indent="0" algn="l">
              <a:lnSpc>
                <a:spcPct val="120000"/>
              </a:lnSpc>
              <a:buNone/>
              <a:defRPr sz="1400" b="1"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#2</a:t>
            </a:r>
            <a:endParaRPr lang="sk-SK" noProof="0"/>
          </a:p>
        </p:txBody>
      </p:sp>
      <p:pic>
        <p:nvPicPr>
          <p:cNvPr id="39" name="Grafický objekt 38">
            <a:extLst>
              <a:ext uri="{FF2B5EF4-FFF2-40B4-BE49-F238E27FC236}">
                <a16:creationId xmlns:a16="http://schemas.microsoft.com/office/drawing/2014/main" id="{9BCC7887-25F3-45D2-B29A-91C91CAB24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3714820"/>
            <a:ext cx="870962" cy="870962"/>
          </a:xfrm>
          <a:prstGeom prst="rect">
            <a:avLst/>
          </a:prstGeom>
        </p:spPr>
      </p:pic>
      <p:sp>
        <p:nvSpPr>
          <p:cNvPr id="40" name="Text Placeholder 3">
            <a:extLst>
              <a:ext uri="{FF2B5EF4-FFF2-40B4-BE49-F238E27FC236}">
                <a16:creationId xmlns:a16="http://schemas.microsoft.com/office/drawing/2014/main" id="{FF643481-82AD-4A6C-988B-545B5ABD52E8}"/>
              </a:ext>
            </a:extLst>
          </p:cNvPr>
          <p:cNvSpPr>
            <a:spLocks noGrp="1"/>
          </p:cNvSpPr>
          <p:nvPr>
            <p:ph type="body" sz="quarter" idx="27" hasCustomPrompt="1"/>
          </p:nvPr>
        </p:nvSpPr>
        <p:spPr>
          <a:xfrm>
            <a:off x="7628215" y="405939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2" name="Text Placeholder 3">
            <a:extLst>
              <a:ext uri="{FF2B5EF4-FFF2-40B4-BE49-F238E27FC236}">
                <a16:creationId xmlns:a16="http://schemas.microsoft.com/office/drawing/2014/main" id="{ED917F21-1431-40D3-97DB-84C27E39B315}"/>
              </a:ext>
            </a:extLst>
          </p:cNvPr>
          <p:cNvSpPr>
            <a:spLocks noGrp="1"/>
          </p:cNvSpPr>
          <p:nvPr>
            <p:ph type="body" sz="quarter" idx="28" hasCustomPrompt="1"/>
          </p:nvPr>
        </p:nvSpPr>
        <p:spPr>
          <a:xfrm>
            <a:off x="7628215" y="367267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#3</a:t>
            </a:r>
            <a:endParaRPr lang="sk-SK" noProof="0"/>
          </a:p>
        </p:txBody>
      </p:sp>
      <p:pic>
        <p:nvPicPr>
          <p:cNvPr id="43" name="Grafický objekt 42">
            <a:extLst>
              <a:ext uri="{FF2B5EF4-FFF2-40B4-BE49-F238E27FC236}">
                <a16:creationId xmlns:a16="http://schemas.microsoft.com/office/drawing/2014/main" id="{0B1CC6B1-FCA2-4DB7-BAF5-CF2B3314E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4977410"/>
            <a:ext cx="870962" cy="870962"/>
          </a:xfrm>
          <a:prstGeom prst="rect">
            <a:avLst/>
          </a:prstGeom>
        </p:spPr>
      </p:pic>
      <p:sp>
        <p:nvSpPr>
          <p:cNvPr id="44" name="Text Placeholder 3">
            <a:extLst>
              <a:ext uri="{FF2B5EF4-FFF2-40B4-BE49-F238E27FC236}">
                <a16:creationId xmlns:a16="http://schemas.microsoft.com/office/drawing/2014/main" id="{1413C681-4B10-45E0-8940-F130586BE770}"/>
              </a:ext>
            </a:extLst>
          </p:cNvPr>
          <p:cNvSpPr>
            <a:spLocks noGrp="1"/>
          </p:cNvSpPr>
          <p:nvPr>
            <p:ph type="body" sz="quarter" idx="29" hasCustomPrompt="1"/>
          </p:nvPr>
        </p:nvSpPr>
        <p:spPr>
          <a:xfrm>
            <a:off x="7628215" y="532198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5" name="Text Placeholder 3">
            <a:extLst>
              <a:ext uri="{FF2B5EF4-FFF2-40B4-BE49-F238E27FC236}">
                <a16:creationId xmlns:a16="http://schemas.microsoft.com/office/drawing/2014/main" id="{7C220781-3675-460A-A0F8-81BE46C1C738}"/>
              </a:ext>
            </a:extLst>
          </p:cNvPr>
          <p:cNvSpPr>
            <a:spLocks noGrp="1"/>
          </p:cNvSpPr>
          <p:nvPr>
            <p:ph type="body" sz="quarter" idx="30" hasCustomPrompt="1"/>
          </p:nvPr>
        </p:nvSpPr>
        <p:spPr>
          <a:xfrm>
            <a:off x="7628215" y="493526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bodu</a:t>
            </a:r>
            <a:r>
              <a:rPr lang="en-US" noProof="0"/>
              <a:t> #4</a:t>
            </a:r>
            <a:endParaRPr lang="sk-SK" noProof="0"/>
          </a:p>
        </p:txBody>
      </p:sp>
    </p:spTree>
    <p:extLst>
      <p:ext uri="{BB962C8B-B14F-4D97-AF65-F5344CB8AC3E}">
        <p14:creationId xmlns:p14="http://schemas.microsoft.com/office/powerpoint/2010/main" val="223930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4" decel="100000" fill="hold" nodeType="withEffect">
                                  <p:stCondLst>
                                    <p:cond delay="2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ppt_x"/>
                                          </p:val>
                                        </p:tav>
                                        <p:tav tm="100000">
                                          <p:val>
                                            <p:strVal val="#ppt_x"/>
                                          </p:val>
                                        </p:tav>
                                      </p:tavLst>
                                    </p:anim>
                                    <p:anim calcmode="lin" valueType="num">
                                      <p:cBhvr additive="base">
                                        <p:cTn id="26" dur="7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37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375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wipe(left)">
                                      <p:cBhvr>
                                        <p:cTn id="41" dur="500"/>
                                        <p:tgtEl>
                                          <p:spTgt spid="35">
                                            <p:txEl>
                                              <p:pRg st="0" end="0"/>
                                            </p:txEl>
                                          </p:spTgt>
                                        </p:tgtEl>
                                      </p:cBhvr>
                                    </p:animEffect>
                                  </p:childTnLst>
                                </p:cTn>
                              </p:par>
                              <p:par>
                                <p:cTn id="42" presetID="6" presetClass="emph" presetSubtype="0" accel="50000" decel="50000" autoRev="1" fill="hold" grpId="1" nodeType="withEffect">
                                  <p:stCondLst>
                                    <p:cond delay="3750"/>
                                  </p:stCondLst>
                                  <p:childTnLst>
                                    <p:animScale>
                                      <p:cBhvr>
                                        <p:cTn id="43" dur="500" fill="hold"/>
                                        <p:tgtEl>
                                          <p:spTgt spid="35">
                                            <p:txEl>
                                              <p:pRg st="0" end="0"/>
                                            </p:txEl>
                                          </p:spTgt>
                                        </p:tgtEl>
                                      </p:cBhvr>
                                      <p:by x="105000" y="105000"/>
                                    </p:animScale>
                                  </p:childTnLst>
                                </p:cTn>
                              </p:par>
                              <p:par>
                                <p:cTn id="44" presetID="22" presetClass="entr" presetSubtype="8" fill="hold" grpId="0" nodeType="withEffect">
                                  <p:stCondLst>
                                    <p:cond delay="3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6" presetClass="emph" presetSubtype="0" accel="50000" decel="50000" autoRev="1" fill="hold" grpId="1" nodeType="withEffect">
                                  <p:stCondLst>
                                    <p:cond delay="3750"/>
                                  </p:stCondLst>
                                  <p:childTnLst>
                                    <p:animScale>
                                      <p:cBhvr>
                                        <p:cTn id="48" dur="500" fill="hold"/>
                                        <p:tgtEl>
                                          <p:spTgt spid="36"/>
                                        </p:tgtEl>
                                      </p:cBhvr>
                                      <p:by x="120000" y="120000"/>
                                    </p:animScale>
                                  </p:childTnLst>
                                </p:cTn>
                              </p:par>
                              <p:par>
                                <p:cTn id="49" presetID="22" presetClass="entr" presetSubtype="8" fill="hold" grpId="0" nodeType="withEffect">
                                  <p:stCondLst>
                                    <p:cond delay="40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6" presetClass="emph" presetSubtype="0" accel="50000" decel="50000" autoRev="1" fill="hold" grpId="1" nodeType="withEffect">
                                  <p:stCondLst>
                                    <p:cond delay="4000"/>
                                  </p:stCondLst>
                                  <p:childTnLst>
                                    <p:animScale>
                                      <p:cBhvr>
                                        <p:cTn id="53" dur="500" fill="hold"/>
                                        <p:tgtEl>
                                          <p:spTgt spid="38"/>
                                        </p:tgtEl>
                                      </p:cBhvr>
                                      <p:by x="120000" y="120000"/>
                                    </p:animScale>
                                  </p:childTnLst>
                                </p:cTn>
                              </p:par>
                              <p:par>
                                <p:cTn id="54" presetID="22" presetClass="entr" presetSubtype="8" fill="hold" grpId="0" nodeType="withEffect">
                                  <p:stCondLst>
                                    <p:cond delay="400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par>
                                <p:cTn id="57" presetID="6" presetClass="emph" presetSubtype="0" accel="50000" decel="50000" autoRev="1" fill="hold" grpId="1" nodeType="withEffect">
                                  <p:stCondLst>
                                    <p:cond delay="4000"/>
                                  </p:stCondLst>
                                  <p:childTnLst>
                                    <p:animScale>
                                      <p:cBhvr>
                                        <p:cTn id="58" dur="500" fill="hold"/>
                                        <p:tgtEl>
                                          <p:spTgt spid="37">
                                            <p:txEl>
                                              <p:pRg st="0" end="0"/>
                                            </p:txEl>
                                          </p:spTgt>
                                        </p:tgtEl>
                                      </p:cBhvr>
                                      <p:by x="105000" y="105000"/>
                                    </p:animScale>
                                  </p:childTnLst>
                                </p:cTn>
                              </p:par>
                              <p:par>
                                <p:cTn id="59" presetID="22" presetClass="entr" presetSubtype="8" fill="hold" grpId="0" nodeType="withEffect">
                                  <p:stCondLst>
                                    <p:cond delay="400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6" presetClass="emph" presetSubtype="0" accel="50000" decel="50000" autoRev="1" fill="hold" grpId="1" nodeType="withEffect">
                                  <p:stCondLst>
                                    <p:cond delay="4000"/>
                                  </p:stCondLst>
                                  <p:childTnLst>
                                    <p:animScale>
                                      <p:cBhvr>
                                        <p:cTn id="63" dur="500" fill="hold"/>
                                        <p:tgtEl>
                                          <p:spTgt spid="42"/>
                                        </p:tgtEl>
                                      </p:cBhvr>
                                      <p:by x="120000" y="120000"/>
                                    </p:animScale>
                                  </p:childTnLst>
                                </p:cTn>
                              </p:par>
                              <p:par>
                                <p:cTn id="64" presetID="22" presetClass="entr" presetSubtype="8" fill="hold" grpId="0" nodeType="withEffect">
                                  <p:stCondLst>
                                    <p:cond delay="400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6" presetClass="emph" presetSubtype="0" accel="50000" decel="50000" autoRev="1" fill="hold" grpId="1" nodeType="withEffect">
                                  <p:stCondLst>
                                    <p:cond delay="4000"/>
                                  </p:stCondLst>
                                  <p:childTnLst>
                                    <p:animScale>
                                      <p:cBhvr>
                                        <p:cTn id="68" dur="500" fill="hold"/>
                                        <p:tgtEl>
                                          <p:spTgt spid="40">
                                            <p:txEl>
                                              <p:pRg st="0" end="0"/>
                                            </p:txEl>
                                          </p:spTgt>
                                        </p:tgtEl>
                                      </p:cBhvr>
                                      <p:by x="105000" y="105000"/>
                                    </p:animScale>
                                  </p:childTnLst>
                                </p:cTn>
                              </p:par>
                              <p:par>
                                <p:cTn id="69" presetID="22" presetClass="entr" presetSubtype="8" fill="hold" grpId="0" nodeType="withEffect">
                                  <p:stCondLst>
                                    <p:cond delay="425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6" presetClass="emph" presetSubtype="0" accel="50000" decel="50000" autoRev="1" fill="hold" grpId="1" nodeType="withEffect">
                                  <p:stCondLst>
                                    <p:cond delay="4250"/>
                                  </p:stCondLst>
                                  <p:childTnLst>
                                    <p:animScale>
                                      <p:cBhvr>
                                        <p:cTn id="73" dur="500" fill="hold"/>
                                        <p:tgtEl>
                                          <p:spTgt spid="45"/>
                                        </p:tgtEl>
                                      </p:cBhvr>
                                      <p:by x="120000" y="120000"/>
                                    </p:animScale>
                                  </p:childTnLst>
                                </p:cTn>
                              </p:par>
                              <p:par>
                                <p:cTn id="74" presetID="22" presetClass="entr" presetSubtype="8" fill="hold" grpId="0" nodeType="withEffect">
                                  <p:stCondLst>
                                    <p:cond delay="425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par>
                                <p:cTn id="77" presetID="6" presetClass="emph" presetSubtype="0" accel="50000" decel="50000" autoRev="1" fill="hold" grpId="1" nodeType="withEffect">
                                  <p:stCondLst>
                                    <p:cond delay="4250"/>
                                  </p:stCondLst>
                                  <p:childTnLst>
                                    <p:animScale>
                                      <p:cBhvr>
                                        <p:cTn id="78" dur="500" fill="hold"/>
                                        <p:tgtEl>
                                          <p:spTgt spid="4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5" grpId="0" build="p">
        <p:tmplLst>
          <p:tmpl lvl="1">
            <p:tnLst>
              <p:par>
                <p:cTn presetID="22" presetClass="entr" presetSubtype="8" fill="hold" nodeType="withEffect">
                  <p:stCondLst>
                    <p:cond delay="3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build="p">
        <p:tmplLst>
          <p:tmpl lvl="1">
            <p:tnLst>
              <p:par>
                <p:cTn presetID="6" presetClass="emph" presetSubtype="0" accel="50000" decel="50000" autoRev="1" fill="hold" nodeType="withEffect">
                  <p:stCondLst>
                    <p:cond delay="3750"/>
                  </p:stCondLst>
                  <p:childTnLst>
                    <p:animScale>
                      <p:cBhvr>
                        <p:cTn dur="500" fill="hold"/>
                        <p:tgtEl>
                          <p:spTgt spid="35"/>
                        </p:tgtEl>
                      </p:cBhvr>
                      <p:by x="105000" y="105000"/>
                    </p:animScale>
                  </p:childTnLst>
                </p:cTn>
              </p:par>
            </p:tnLst>
          </p:tmpl>
        </p:tmplLst>
      </p:bldP>
      <p:bldP spid="36" grpId="0">
        <p:tmplLst>
          <p:tmpl>
            <p:tnLst>
              <p:par>
                <p:cTn presetID="22" presetClass="entr" presetSubtype="8" fill="hold" nodeType="withEffect">
                  <p:stCondLst>
                    <p:cond delay="37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6" grpId="1">
        <p:tmplLst>
          <p:tmpl>
            <p:tnLst>
              <p:par>
                <p:cTn presetID="6" presetClass="emph" presetSubtype="0" accel="50000" decel="50000" autoRev="1" fill="hold" nodeType="withEffect">
                  <p:stCondLst>
                    <p:cond delay="3750"/>
                  </p:stCondLst>
                  <p:childTnLst>
                    <p:animScale>
                      <p:cBhvr>
                        <p:cTn dur="500" fill="hold"/>
                        <p:tgtEl>
                          <p:spTgt spid="36"/>
                        </p:tgtEl>
                      </p:cBhvr>
                      <p:by x="120000" y="120000"/>
                    </p:animScale>
                  </p:childTnLst>
                </p:cTn>
              </p:par>
            </p:tnLst>
          </p:tmpl>
        </p:tmplLst>
      </p:bldP>
      <p:bldP spid="37" grpId="0" build="p">
        <p:tmplLst>
          <p:tmpl lvl="1">
            <p:tnLst>
              <p:par>
                <p:cTn presetID="22" presetClass="entr" presetSubtype="8" fill="hold" nodeType="withEffect">
                  <p:stCondLst>
                    <p:cond delay="400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7" grpId="1" build="p">
        <p:tmplLst>
          <p:tmpl lvl="1">
            <p:tnLst>
              <p:par>
                <p:cTn presetID="6" presetClass="emph" presetSubtype="0" accel="50000" decel="50000" autoRev="1" fill="hold" nodeType="withEffect">
                  <p:stCondLst>
                    <p:cond delay="4000"/>
                  </p:stCondLst>
                  <p:childTnLst>
                    <p:animScale>
                      <p:cBhvr>
                        <p:cTn dur="500" fill="hold"/>
                        <p:tgtEl>
                          <p:spTgt spid="37"/>
                        </p:tgtEl>
                      </p:cBhvr>
                      <p:by x="105000" y="105000"/>
                    </p:animScale>
                  </p:childTnLst>
                </p:cTn>
              </p:par>
            </p:tnLst>
          </p:tmpl>
        </p:tmplLst>
      </p:bldP>
      <p:bldP spid="38" grpId="0">
        <p:tmplLst>
          <p:tmpl>
            <p:tnLst>
              <p:par>
                <p:cTn presetID="22" presetClass="entr" presetSubtype="8" fill="hold" nodeType="withEffect">
                  <p:stCondLst>
                    <p:cond delay="4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8" grpId="1">
        <p:tmplLst>
          <p:tmpl>
            <p:tnLst>
              <p:par>
                <p:cTn presetID="6" presetClass="emph" presetSubtype="0" accel="50000" decel="50000" autoRev="1" fill="hold" nodeType="withEffect">
                  <p:stCondLst>
                    <p:cond delay="4000"/>
                  </p:stCondLst>
                  <p:childTnLst>
                    <p:animScale>
                      <p:cBhvr>
                        <p:cTn dur="500" fill="hold"/>
                        <p:tgtEl>
                          <p:spTgt spid="38"/>
                        </p:tgtEl>
                      </p:cBhvr>
                      <p:by x="120000" y="120000"/>
                    </p:animScale>
                  </p:childTnLst>
                </p:cTn>
              </p:par>
            </p:tnLst>
          </p:tmpl>
        </p:tmplLst>
      </p:bldP>
      <p:bldP spid="40" grpId="0" build="p"/>
      <p:bldP spid="40" grpId="1" build="p"/>
      <p:bldP spid="42" grpId="0">
        <p:tmplLst>
          <p:tmpl>
            <p:tnLst>
              <p:par>
                <p:cTn presetID="22" presetClass="entr" presetSubtype="8" fill="hold" nodeType="withEffect">
                  <p:stCondLst>
                    <p:cond delay="4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2" grpId="1"/>
      <p:bldP spid="44" grpId="0" build="p">
        <p:tmplLst>
          <p:tmpl lvl="1">
            <p:tnLst>
              <p:par>
                <p:cTn presetID="22" presetClass="entr" presetSubtype="8" fill="hold" nodeType="withEffect">
                  <p:stCondLst>
                    <p:cond delay="4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build="p">
        <p:tmplLst>
          <p:tmpl lvl="1">
            <p:tnLst>
              <p:par>
                <p:cTn presetID="6" presetClass="emph" presetSubtype="0" accel="50000" decel="50000" autoRev="1" fill="hold" nodeType="withEffect">
                  <p:stCondLst>
                    <p:cond delay="4250"/>
                  </p:stCondLst>
                  <p:childTnLst>
                    <p:animScale>
                      <p:cBhvr>
                        <p:cTn dur="500" fill="hold"/>
                        <p:tgtEl>
                          <p:spTgt spid="44"/>
                        </p:tgtEl>
                      </p:cBhvr>
                      <p:by x="105000" y="105000"/>
                    </p:animScale>
                  </p:childTnLst>
                </p:cTn>
              </p:par>
            </p:tnLst>
          </p:tmpl>
        </p:tmplLst>
      </p:bldP>
      <p:bldP spid="45" grpId="0">
        <p:tmplLst>
          <p:tmpl>
            <p:tnLst>
              <p:par>
                <p:cTn presetID="22" presetClass="entr" presetSubtype="8" fill="hold" nodeType="withEffect">
                  <p:stCondLst>
                    <p:cond delay="42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5" grpId="1">
        <p:tmplLst>
          <p:tmpl>
            <p:tnLst>
              <p:par>
                <p:cTn presetID="6" presetClass="emph" presetSubtype="0" accel="50000" decel="50000" autoRev="1" fill="hold" nodeType="withEffect">
                  <p:stCondLst>
                    <p:cond delay="4250"/>
                  </p:stCondLst>
                  <p:childTnLst>
                    <p:animScale>
                      <p:cBhvr>
                        <p:cTn dur="500" fill="hold"/>
                        <p:tgtEl>
                          <p:spTgt spid="45"/>
                        </p:tgtEl>
                      </p:cBhvr>
                      <p:by x="120000" y="120000"/>
                    </p:animScale>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ext + Infografika Slide / kruhová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br>
              <a:rPr lang="en-US"/>
            </a:br>
            <a:r>
              <a:rPr lang="en-US"/>
              <a:t>/ </a:t>
            </a:r>
            <a:r>
              <a:rPr lang="en-US" err="1"/>
              <a:t>kruhová</a:t>
            </a:r>
            <a:r>
              <a:rPr lang="en-US"/>
              <a:t> 5x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3" name="Volný tvar: obrazec 2">
            <a:extLst>
              <a:ext uri="{FF2B5EF4-FFF2-40B4-BE49-F238E27FC236}">
                <a16:creationId xmlns:a16="http://schemas.microsoft.com/office/drawing/2014/main" id="{C4361A5B-1534-45D3-9D29-5322A687712E}"/>
              </a:ext>
            </a:extLst>
          </p:cNvPr>
          <p:cNvSpPr/>
          <p:nvPr/>
        </p:nvSpPr>
        <p:spPr>
          <a:xfrm>
            <a:off x="7239756" y="1064316"/>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chemeClr val="bg2"/>
                </a:solidFill>
                <a:latin typeface="+mn-lt"/>
                <a:ea typeface="Open Sans" charset="0"/>
                <a:cs typeface="Open Sans" charset="0"/>
              </a:rPr>
              <a:t>Krok</a:t>
            </a:r>
            <a:r>
              <a:rPr lang="en-US" sz="1200" b="1" i="0" kern="1200" noProof="0">
                <a:solidFill>
                  <a:schemeClr val="bg2"/>
                </a:solidFill>
                <a:latin typeface="+mn-lt"/>
                <a:ea typeface="Open Sans" charset="0"/>
                <a:cs typeface="Open Sans" charset="0"/>
              </a:rPr>
              <a:t> #1</a:t>
            </a:r>
          </a:p>
        </p:txBody>
      </p:sp>
      <p:sp>
        <p:nvSpPr>
          <p:cNvPr id="5" name="Volný tvar: obrazec 4">
            <a:extLst>
              <a:ext uri="{FF2B5EF4-FFF2-40B4-BE49-F238E27FC236}">
                <a16:creationId xmlns:a16="http://schemas.microsoft.com/office/drawing/2014/main" id="{C8AB64AB-A3D6-4BBE-BCD7-77ED205C6D8A}"/>
              </a:ext>
            </a:extLst>
          </p:cNvPr>
          <p:cNvSpPr/>
          <p:nvPr/>
        </p:nvSpPr>
        <p:spPr>
          <a:xfrm rot="2160000">
            <a:off x="8668470" y="2327413"/>
            <a:ext cx="393418" cy="239037"/>
          </a:xfrm>
          <a:custGeom>
            <a:avLst/>
            <a:gdLst>
              <a:gd name="connsiteX0" fmla="*/ 0 w 393418"/>
              <a:gd name="connsiteY0" fmla="*/ 47807 h 239037"/>
              <a:gd name="connsiteX1" fmla="*/ 273900 w 393418"/>
              <a:gd name="connsiteY1" fmla="*/ 47807 h 239037"/>
              <a:gd name="connsiteX2" fmla="*/ 273900 w 393418"/>
              <a:gd name="connsiteY2" fmla="*/ 0 h 239037"/>
              <a:gd name="connsiteX3" fmla="*/ 393418 w 393418"/>
              <a:gd name="connsiteY3" fmla="*/ 119519 h 239037"/>
              <a:gd name="connsiteX4" fmla="*/ 273900 w 393418"/>
              <a:gd name="connsiteY4" fmla="*/ 239037 h 239037"/>
              <a:gd name="connsiteX5" fmla="*/ 273900 w 393418"/>
              <a:gd name="connsiteY5" fmla="*/ 191230 h 239037"/>
              <a:gd name="connsiteX6" fmla="*/ 0 w 393418"/>
              <a:gd name="connsiteY6" fmla="*/ 191230 h 239037"/>
              <a:gd name="connsiteX7" fmla="*/ 0 w 393418"/>
              <a:gd name="connsiteY7" fmla="*/ 47807 h 2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39037">
                <a:moveTo>
                  <a:pt x="0" y="47807"/>
                </a:moveTo>
                <a:lnTo>
                  <a:pt x="273900" y="47807"/>
                </a:lnTo>
                <a:lnTo>
                  <a:pt x="273900" y="0"/>
                </a:lnTo>
                <a:lnTo>
                  <a:pt x="393418" y="119519"/>
                </a:lnTo>
                <a:lnTo>
                  <a:pt x="273900" y="239037"/>
                </a:lnTo>
                <a:lnTo>
                  <a:pt x="273900" y="191230"/>
                </a:lnTo>
                <a:lnTo>
                  <a:pt x="0" y="191230"/>
                </a:lnTo>
                <a:lnTo>
                  <a:pt x="0" y="47807"/>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47807" rIns="71710" bIns="47806"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7" name="Volný tvar: obrazec 6">
            <a:extLst>
              <a:ext uri="{FF2B5EF4-FFF2-40B4-BE49-F238E27FC236}">
                <a16:creationId xmlns:a16="http://schemas.microsoft.com/office/drawing/2014/main" id="{6C779D5D-EFF4-4DF5-AEB0-528176E82456}"/>
              </a:ext>
            </a:extLst>
          </p:cNvPr>
          <p:cNvSpPr/>
          <p:nvPr/>
        </p:nvSpPr>
        <p:spPr>
          <a:xfrm>
            <a:off x="9033602"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#2</a:t>
            </a:r>
          </a:p>
        </p:txBody>
      </p:sp>
      <p:sp>
        <p:nvSpPr>
          <p:cNvPr id="8" name="Volný tvar: obrazec 7">
            <a:extLst>
              <a:ext uri="{FF2B5EF4-FFF2-40B4-BE49-F238E27FC236}">
                <a16:creationId xmlns:a16="http://schemas.microsoft.com/office/drawing/2014/main" id="{422A11A9-6C86-4560-A23C-88D166DB8D4F}"/>
              </a:ext>
            </a:extLst>
          </p:cNvPr>
          <p:cNvSpPr/>
          <p:nvPr/>
        </p:nvSpPr>
        <p:spPr>
          <a:xfrm rot="17280000">
            <a:off x="9235247" y="4035153"/>
            <a:ext cx="393418"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8" tIns="45512" rIns="0"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9" name="Volný tvar: obrazec 8">
            <a:extLst>
              <a:ext uri="{FF2B5EF4-FFF2-40B4-BE49-F238E27FC236}">
                <a16:creationId xmlns:a16="http://schemas.microsoft.com/office/drawing/2014/main" id="{7F44BA0B-24D0-4432-872A-2DB1D1D2DB07}"/>
              </a:ext>
            </a:extLst>
          </p:cNvPr>
          <p:cNvSpPr/>
          <p:nvPr/>
        </p:nvSpPr>
        <p:spPr>
          <a:xfrm>
            <a:off x="8348414"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#3</a:t>
            </a:r>
          </a:p>
        </p:txBody>
      </p:sp>
      <p:sp>
        <p:nvSpPr>
          <p:cNvPr id="10" name="Volný tvar: obrazec 9">
            <a:extLst>
              <a:ext uri="{FF2B5EF4-FFF2-40B4-BE49-F238E27FC236}">
                <a16:creationId xmlns:a16="http://schemas.microsoft.com/office/drawing/2014/main" id="{3A1B3955-C4C6-442B-BAB6-2BCD75B47847}"/>
              </a:ext>
            </a:extLst>
          </p:cNvPr>
          <p:cNvSpPr/>
          <p:nvPr/>
        </p:nvSpPr>
        <p:spPr>
          <a:xfrm>
            <a:off x="7791689" y="5100139"/>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9" tIns="45513"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11" name="Volný tvar: obrazec 10">
            <a:extLst>
              <a:ext uri="{FF2B5EF4-FFF2-40B4-BE49-F238E27FC236}">
                <a16:creationId xmlns:a16="http://schemas.microsoft.com/office/drawing/2014/main" id="{F7AF8212-4C7A-4EBC-9D70-4D0B247D3424}"/>
              </a:ext>
            </a:extLst>
          </p:cNvPr>
          <p:cNvSpPr/>
          <p:nvPr/>
        </p:nvSpPr>
        <p:spPr>
          <a:xfrm>
            <a:off x="6131098"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#4</a:t>
            </a:r>
          </a:p>
        </p:txBody>
      </p:sp>
      <p:sp>
        <p:nvSpPr>
          <p:cNvPr id="12" name="Volný tvar: obrazec 11">
            <a:extLst>
              <a:ext uri="{FF2B5EF4-FFF2-40B4-BE49-F238E27FC236}">
                <a16:creationId xmlns:a16="http://schemas.microsoft.com/office/drawing/2014/main" id="{70D27F5C-41F3-413A-84B8-935084FE2BEB}"/>
              </a:ext>
            </a:extLst>
          </p:cNvPr>
          <p:cNvSpPr/>
          <p:nvPr/>
        </p:nvSpPr>
        <p:spPr>
          <a:xfrm rot="4320000">
            <a:off x="6332744" y="4056332"/>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70" tIns="45512"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
        <p:nvSpPr>
          <p:cNvPr id="13" name="Volný tvar: obrazec 12">
            <a:extLst>
              <a:ext uri="{FF2B5EF4-FFF2-40B4-BE49-F238E27FC236}">
                <a16:creationId xmlns:a16="http://schemas.microsoft.com/office/drawing/2014/main" id="{7DEB884F-5678-4A27-B85C-796459D6D594}"/>
              </a:ext>
            </a:extLst>
          </p:cNvPr>
          <p:cNvSpPr/>
          <p:nvPr/>
        </p:nvSpPr>
        <p:spPr>
          <a:xfrm>
            <a:off x="5445910"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err="1">
                <a:solidFill>
                  <a:srgbClr val="222222"/>
                </a:solidFill>
                <a:latin typeface="+mn-lt"/>
                <a:ea typeface="Open Sans" charset="0"/>
                <a:cs typeface="Open Sans" charset="0"/>
              </a:rPr>
              <a:t>Krok</a:t>
            </a:r>
            <a:r>
              <a:rPr lang="en-US" sz="1200" b="1" i="0" kern="1200" noProof="0">
                <a:solidFill>
                  <a:srgbClr val="222222"/>
                </a:solidFill>
                <a:latin typeface="+mn-lt"/>
                <a:ea typeface="Open Sans" charset="0"/>
                <a:cs typeface="Open Sans" charset="0"/>
              </a:rPr>
              <a:t> #5</a:t>
            </a:r>
          </a:p>
        </p:txBody>
      </p:sp>
      <p:sp>
        <p:nvSpPr>
          <p:cNvPr id="14" name="Volný tvar: obrazec 13">
            <a:extLst>
              <a:ext uri="{FF2B5EF4-FFF2-40B4-BE49-F238E27FC236}">
                <a16:creationId xmlns:a16="http://schemas.microsoft.com/office/drawing/2014/main" id="{01F685CA-822B-4E4A-AC96-ABBDF96142BE}"/>
              </a:ext>
            </a:extLst>
          </p:cNvPr>
          <p:cNvSpPr/>
          <p:nvPr/>
        </p:nvSpPr>
        <p:spPr>
          <a:xfrm rot="19440000">
            <a:off x="6874624" y="2337944"/>
            <a:ext cx="393418" cy="244154"/>
          </a:xfrm>
          <a:custGeom>
            <a:avLst/>
            <a:gdLst>
              <a:gd name="connsiteX0" fmla="*/ 0 w 393418"/>
              <a:gd name="connsiteY0" fmla="*/ 48831 h 244154"/>
              <a:gd name="connsiteX1" fmla="*/ 271341 w 393418"/>
              <a:gd name="connsiteY1" fmla="*/ 48831 h 244154"/>
              <a:gd name="connsiteX2" fmla="*/ 271341 w 393418"/>
              <a:gd name="connsiteY2" fmla="*/ 0 h 244154"/>
              <a:gd name="connsiteX3" fmla="*/ 393418 w 393418"/>
              <a:gd name="connsiteY3" fmla="*/ 122077 h 244154"/>
              <a:gd name="connsiteX4" fmla="*/ 271341 w 393418"/>
              <a:gd name="connsiteY4" fmla="*/ 244154 h 244154"/>
              <a:gd name="connsiteX5" fmla="*/ 271341 w 393418"/>
              <a:gd name="connsiteY5" fmla="*/ 195323 h 244154"/>
              <a:gd name="connsiteX6" fmla="*/ 0 w 393418"/>
              <a:gd name="connsiteY6" fmla="*/ 195323 h 244154"/>
              <a:gd name="connsiteX7" fmla="*/ 0 w 393418"/>
              <a:gd name="connsiteY7" fmla="*/ 48831 h 2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44154">
                <a:moveTo>
                  <a:pt x="0" y="48831"/>
                </a:moveTo>
                <a:lnTo>
                  <a:pt x="271341" y="48831"/>
                </a:lnTo>
                <a:lnTo>
                  <a:pt x="271341" y="0"/>
                </a:lnTo>
                <a:lnTo>
                  <a:pt x="393418" y="122077"/>
                </a:lnTo>
                <a:lnTo>
                  <a:pt x="271341" y="244154"/>
                </a:lnTo>
                <a:lnTo>
                  <a:pt x="271341" y="195323"/>
                </a:lnTo>
                <a:lnTo>
                  <a:pt x="0" y="195323"/>
                </a:lnTo>
                <a:lnTo>
                  <a:pt x="0" y="48831"/>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1" tIns="48830" rIns="73246" bIns="48831" numCol="1" spcCol="1270" anchor="ctr" anchorCtr="0">
            <a:noAutofit/>
          </a:bodyPr>
          <a:lstStyle/>
          <a:p>
            <a:pPr marL="0" lvl="0" indent="0" algn="ctr" defTabSz="533400">
              <a:lnSpc>
                <a:spcPct val="90000"/>
              </a:lnSpc>
              <a:spcBef>
                <a:spcPct val="0"/>
              </a:spcBef>
              <a:spcAft>
                <a:spcPct val="35000"/>
              </a:spcAft>
              <a:buNone/>
            </a:pPr>
            <a:endParaRPr lang="en-US" sz="1200" b="1" i="0" kern="1200" noProof="0">
              <a:latin typeface="Open Sans" charset="0"/>
              <a:ea typeface="Open Sans" charset="0"/>
              <a:cs typeface="Open Sans" charset="0"/>
            </a:endParaRPr>
          </a:p>
        </p:txBody>
      </p:sp>
    </p:spTree>
    <p:extLst>
      <p:ext uri="{BB962C8B-B14F-4D97-AF65-F5344CB8AC3E}">
        <p14:creationId xmlns:p14="http://schemas.microsoft.com/office/powerpoint/2010/main" val="21124915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14:presetBounceEnd="60000">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60000">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14:bounceEnd="60000">
                                          <p:cBhvr additive="base">
                                            <p:cTn id="29"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14:presetBounceEnd="60000">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14:bounceEnd="60000">
                                          <p:cBhvr additive="base">
                                            <p:cTn id="37"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14:presetBounceEnd="60000">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14:bounceEnd="60000">
                                          <p:cBhvr additive="base">
                                            <p:cTn id="41" dur="12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ppt_x"/>
                                              </p:val>
                                            </p:tav>
                                            <p:tav tm="100000">
                                              <p:val>
                                                <p:strVal val="#ppt_x"/>
                                              </p:val>
                                            </p:tav>
                                          </p:tavLst>
                                        </p:anim>
                                        <p:anim calcmode="lin" valueType="num">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250" fill="hold"/>
                                            <p:tgtEl>
                                              <p:spTgt spid="7"/>
                                            </p:tgtEl>
                                            <p:attrNameLst>
                                              <p:attrName>ppt_x</p:attrName>
                                            </p:attrNameLst>
                                          </p:cBhvr>
                                          <p:tavLst>
                                            <p:tav tm="0">
                                              <p:val>
                                                <p:strVal val="#ppt_x"/>
                                              </p:val>
                                            </p:tav>
                                            <p:tav tm="100000">
                                              <p:val>
                                                <p:strVal val="#ppt_x"/>
                                              </p:val>
                                            </p:tav>
                                          </p:tavLst>
                                        </p:anim>
                                        <p:anim calcmode="lin" valueType="num">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ppt_x"/>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250" fill="hold"/>
                                            <p:tgtEl>
                                              <p:spTgt spid="13"/>
                                            </p:tgtEl>
                                            <p:attrNameLst>
                                              <p:attrName>ppt_x</p:attrName>
                                            </p:attrNameLst>
                                          </p:cBhvr>
                                          <p:tavLst>
                                            <p:tav tm="0">
                                              <p:val>
                                                <p:strVal val="#ppt_x"/>
                                              </p:val>
                                            </p:tav>
                                            <p:tav tm="100000">
                                              <p:val>
                                                <p:strVal val="#ppt_x"/>
                                              </p:val>
                                            </p:tav>
                                          </p:tavLst>
                                        </p:anim>
                                        <p:anim calcmode="lin" valueType="num">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ext + Infografika Slide / kruhová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br>
              <a:rPr lang="en-US"/>
            </a:br>
            <a:r>
              <a:rPr lang="en-US"/>
              <a:t>/ </a:t>
            </a:r>
            <a:r>
              <a:rPr lang="en-US" err="1"/>
              <a:t>kruhová</a:t>
            </a:r>
            <a:r>
              <a:rPr lang="en-US"/>
              <a:t> 3x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endParaRPr lang="sk-SK" noProof="0"/>
          </a:p>
        </p:txBody>
      </p:sp>
      <p:sp>
        <p:nvSpPr>
          <p:cNvPr id="46" name="Oval 2">
            <a:extLst>
              <a:ext uri="{FF2B5EF4-FFF2-40B4-BE49-F238E27FC236}">
                <a16:creationId xmlns:a16="http://schemas.microsoft.com/office/drawing/2014/main" id="{42976C62-DB46-4FF0-A395-F061F3707B9F}"/>
              </a:ext>
            </a:extLst>
          </p:cNvPr>
          <p:cNvSpPr/>
          <p:nvPr userDrawn="1"/>
        </p:nvSpPr>
        <p:spPr>
          <a:xfrm>
            <a:off x="5725157"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47" name="Oval 3">
            <a:extLst>
              <a:ext uri="{FF2B5EF4-FFF2-40B4-BE49-F238E27FC236}">
                <a16:creationId xmlns:a16="http://schemas.microsoft.com/office/drawing/2014/main" id="{CF04C7C8-99E9-434B-9F29-F774F91795D7}"/>
              </a:ext>
            </a:extLst>
          </p:cNvPr>
          <p:cNvSpPr/>
          <p:nvPr userDrawn="1"/>
        </p:nvSpPr>
        <p:spPr>
          <a:xfrm>
            <a:off x="8501974"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48" name="Oval 4">
            <a:extLst>
              <a:ext uri="{FF2B5EF4-FFF2-40B4-BE49-F238E27FC236}">
                <a16:creationId xmlns:a16="http://schemas.microsoft.com/office/drawing/2014/main" id="{45CEEF69-0520-41E6-BA8E-3B40F881E389}"/>
              </a:ext>
            </a:extLst>
          </p:cNvPr>
          <p:cNvSpPr/>
          <p:nvPr userDrawn="1"/>
        </p:nvSpPr>
        <p:spPr>
          <a:xfrm>
            <a:off x="7085430" y="1009323"/>
            <a:ext cx="2504442" cy="25044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a typeface="Open Sans" charset="0"/>
              <a:cs typeface="Open Sans" charset="0"/>
            </a:endParaRPr>
          </a:p>
        </p:txBody>
      </p:sp>
      <p:sp>
        <p:nvSpPr>
          <p:cNvPr id="51" name="Freeform 1297">
            <a:extLst>
              <a:ext uri="{FF2B5EF4-FFF2-40B4-BE49-F238E27FC236}">
                <a16:creationId xmlns:a16="http://schemas.microsoft.com/office/drawing/2014/main" id="{196F4374-F1A0-40B5-A912-D84B8AC91D9C}"/>
              </a:ext>
            </a:extLst>
          </p:cNvPr>
          <p:cNvSpPr>
            <a:spLocks noEditPoints="1"/>
          </p:cNvSpPr>
          <p:nvPr userDrawn="1"/>
        </p:nvSpPr>
        <p:spPr bwMode="auto">
          <a:xfrm>
            <a:off x="9505965" y="3853020"/>
            <a:ext cx="496455" cy="500785"/>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1311">
            <a:extLst>
              <a:ext uri="{FF2B5EF4-FFF2-40B4-BE49-F238E27FC236}">
                <a16:creationId xmlns:a16="http://schemas.microsoft.com/office/drawing/2014/main" id="{1EC12A2F-E635-4D86-9241-C84561449001}"/>
              </a:ext>
            </a:extLst>
          </p:cNvPr>
          <p:cNvSpPr>
            <a:spLocks noEditPoints="1"/>
          </p:cNvSpPr>
          <p:nvPr userDrawn="1"/>
        </p:nvSpPr>
        <p:spPr bwMode="auto">
          <a:xfrm>
            <a:off x="6690260" y="3894400"/>
            <a:ext cx="546101" cy="368300"/>
          </a:xfrm>
          <a:custGeom>
            <a:avLst/>
            <a:gdLst>
              <a:gd name="T0" fmla="*/ 160 w 160"/>
              <a:gd name="T1" fmla="*/ 3 h 107"/>
              <a:gd name="T2" fmla="*/ 160 w 160"/>
              <a:gd name="T3" fmla="*/ 2 h 107"/>
              <a:gd name="T4" fmla="*/ 160 w 160"/>
              <a:gd name="T5" fmla="*/ 1 h 107"/>
              <a:gd name="T6" fmla="*/ 160 w 160"/>
              <a:gd name="T7" fmla="*/ 1 h 107"/>
              <a:gd name="T8" fmla="*/ 159 w 160"/>
              <a:gd name="T9" fmla="*/ 1 h 107"/>
              <a:gd name="T10" fmla="*/ 158 w 160"/>
              <a:gd name="T11" fmla="*/ 0 h 107"/>
              <a:gd name="T12" fmla="*/ 157 w 160"/>
              <a:gd name="T13" fmla="*/ 0 h 107"/>
              <a:gd name="T14" fmla="*/ 157 w 160"/>
              <a:gd name="T15" fmla="*/ 0 h 107"/>
              <a:gd name="T16" fmla="*/ 0 w 160"/>
              <a:gd name="T17" fmla="*/ 34 h 107"/>
              <a:gd name="T18" fmla="*/ 46 w 160"/>
              <a:gd name="T19" fmla="*/ 60 h 107"/>
              <a:gd name="T20" fmla="*/ 53 w 160"/>
              <a:gd name="T21" fmla="*/ 104 h 107"/>
              <a:gd name="T22" fmla="*/ 54 w 160"/>
              <a:gd name="T23" fmla="*/ 104 h 107"/>
              <a:gd name="T24" fmla="*/ 54 w 160"/>
              <a:gd name="T25" fmla="*/ 105 h 107"/>
              <a:gd name="T26" fmla="*/ 54 w 160"/>
              <a:gd name="T27" fmla="*/ 106 h 107"/>
              <a:gd name="T28" fmla="*/ 55 w 160"/>
              <a:gd name="T29" fmla="*/ 106 h 107"/>
              <a:gd name="T30" fmla="*/ 55 w 160"/>
              <a:gd name="T31" fmla="*/ 106 h 107"/>
              <a:gd name="T32" fmla="*/ 56 w 160"/>
              <a:gd name="T33" fmla="*/ 107 h 107"/>
              <a:gd name="T34" fmla="*/ 56 w 160"/>
              <a:gd name="T35" fmla="*/ 107 h 107"/>
              <a:gd name="T36" fmla="*/ 56 w 160"/>
              <a:gd name="T37" fmla="*/ 107 h 107"/>
              <a:gd name="T38" fmla="*/ 58 w 160"/>
              <a:gd name="T39" fmla="*/ 106 h 107"/>
              <a:gd name="T40" fmla="*/ 119 w 160"/>
              <a:gd name="T41" fmla="*/ 106 h 107"/>
              <a:gd name="T42" fmla="*/ 121 w 160"/>
              <a:gd name="T43" fmla="*/ 106 h 107"/>
              <a:gd name="T44" fmla="*/ 160 w 160"/>
              <a:gd name="T45" fmla="*/ 4 h 107"/>
              <a:gd name="T46" fmla="*/ 160 w 160"/>
              <a:gd name="T47" fmla="*/ 3 h 107"/>
              <a:gd name="T48" fmla="*/ 129 w 160"/>
              <a:gd name="T49" fmla="*/ 20 h 107"/>
              <a:gd name="T50" fmla="*/ 65 w 160"/>
              <a:gd name="T51" fmla="*/ 67 h 107"/>
              <a:gd name="T52" fmla="*/ 65 w 160"/>
              <a:gd name="T53" fmla="*/ 68 h 107"/>
              <a:gd name="T54" fmla="*/ 64 w 160"/>
              <a:gd name="T55" fmla="*/ 68 h 107"/>
              <a:gd name="T56" fmla="*/ 64 w 160"/>
              <a:gd name="T57" fmla="*/ 68 h 107"/>
              <a:gd name="T58" fmla="*/ 51 w 160"/>
              <a:gd name="T59" fmla="*/ 60 h 107"/>
              <a:gd name="T60" fmla="*/ 61 w 160"/>
              <a:gd name="T61" fmla="*/ 97 h 107"/>
              <a:gd name="T62" fmla="*/ 80 w 160"/>
              <a:gd name="T63" fmla="*/ 81 h 107"/>
              <a:gd name="T64" fmla="*/ 72 w 160"/>
              <a:gd name="T65" fmla="*/ 90 h 107"/>
              <a:gd name="T66" fmla="*/ 139 w 160"/>
              <a:gd name="T67" fmla="*/ 9 h 107"/>
              <a:gd name="T68" fmla="*/ 10 w 160"/>
              <a:gd name="T69" fmla="*/ 36 h 107"/>
              <a:gd name="T70" fmla="*/ 119 w 160"/>
              <a:gd name="T71" fmla="*/ 100 h 107"/>
              <a:gd name="T72" fmla="*/ 71 w 160"/>
              <a:gd name="T73" fmla="*/ 69 h 107"/>
              <a:gd name="T74" fmla="*/ 119 w 160"/>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07">
                <a:moveTo>
                  <a:pt x="160" y="3"/>
                </a:moveTo>
                <a:cubicBezTo>
                  <a:pt x="160" y="3"/>
                  <a:pt x="160" y="3"/>
                  <a:pt x="160" y="3"/>
                </a:cubicBezTo>
                <a:cubicBezTo>
                  <a:pt x="160" y="3"/>
                  <a:pt x="160" y="3"/>
                  <a:pt x="160" y="2"/>
                </a:cubicBezTo>
                <a:cubicBezTo>
                  <a:pt x="160" y="2"/>
                  <a:pt x="160" y="2"/>
                  <a:pt x="160" y="2"/>
                </a:cubicBezTo>
                <a:cubicBezTo>
                  <a:pt x="160" y="2"/>
                  <a:pt x="160" y="2"/>
                  <a:pt x="160" y="1"/>
                </a:cubicBezTo>
                <a:cubicBezTo>
                  <a:pt x="160" y="1"/>
                  <a:pt x="160" y="1"/>
                  <a:pt x="160" y="1"/>
                </a:cubicBezTo>
                <a:cubicBezTo>
                  <a:pt x="160" y="1"/>
                  <a:pt x="160" y="1"/>
                  <a:pt x="160" y="1"/>
                </a:cubicBezTo>
                <a:cubicBezTo>
                  <a:pt x="160" y="1"/>
                  <a:pt x="160" y="1"/>
                  <a:pt x="160" y="1"/>
                </a:cubicBezTo>
                <a:cubicBezTo>
                  <a:pt x="160" y="1"/>
                  <a:pt x="160" y="1"/>
                  <a:pt x="160" y="1"/>
                </a:cubicBezTo>
                <a:cubicBezTo>
                  <a:pt x="159" y="1"/>
                  <a:pt x="159" y="1"/>
                  <a:pt x="159" y="1"/>
                </a:cubicBezTo>
                <a:cubicBezTo>
                  <a:pt x="159" y="0"/>
                  <a:pt x="159" y="0"/>
                  <a:pt x="159" y="0"/>
                </a:cubicBezTo>
                <a:cubicBezTo>
                  <a:pt x="159" y="0"/>
                  <a:pt x="158" y="0"/>
                  <a:pt x="158" y="0"/>
                </a:cubicBezTo>
                <a:cubicBezTo>
                  <a:pt x="158" y="0"/>
                  <a:pt x="158" y="0"/>
                  <a:pt x="158" y="0"/>
                </a:cubicBezTo>
                <a:cubicBezTo>
                  <a:pt x="158" y="0"/>
                  <a:pt x="157" y="0"/>
                  <a:pt x="157" y="0"/>
                </a:cubicBezTo>
                <a:cubicBezTo>
                  <a:pt x="157" y="0"/>
                  <a:pt x="157" y="0"/>
                  <a:pt x="157" y="0"/>
                </a:cubicBezTo>
                <a:cubicBezTo>
                  <a:pt x="157" y="0"/>
                  <a:pt x="157" y="0"/>
                  <a:pt x="157" y="0"/>
                </a:cubicBezTo>
                <a:cubicBezTo>
                  <a:pt x="2" y="32"/>
                  <a:pt x="2" y="32"/>
                  <a:pt x="2" y="32"/>
                </a:cubicBezTo>
                <a:cubicBezTo>
                  <a:pt x="1" y="32"/>
                  <a:pt x="0" y="33"/>
                  <a:pt x="0" y="34"/>
                </a:cubicBezTo>
                <a:cubicBezTo>
                  <a:pt x="0" y="35"/>
                  <a:pt x="0" y="36"/>
                  <a:pt x="1" y="37"/>
                </a:cubicBezTo>
                <a:cubicBezTo>
                  <a:pt x="46" y="60"/>
                  <a:pt x="46" y="60"/>
                  <a:pt x="46" y="60"/>
                </a:cubicBezTo>
                <a:cubicBezTo>
                  <a:pt x="53" y="103"/>
                  <a:pt x="53" y="103"/>
                  <a:pt x="53" y="103"/>
                </a:cubicBezTo>
                <a:cubicBezTo>
                  <a:pt x="53" y="103"/>
                  <a:pt x="54" y="104"/>
                  <a:pt x="53" y="104"/>
                </a:cubicBezTo>
                <a:cubicBezTo>
                  <a:pt x="53" y="104"/>
                  <a:pt x="53" y="104"/>
                  <a:pt x="53" y="104"/>
                </a:cubicBezTo>
                <a:cubicBezTo>
                  <a:pt x="54" y="104"/>
                  <a:pt x="54" y="104"/>
                  <a:pt x="54" y="104"/>
                </a:cubicBezTo>
                <a:cubicBezTo>
                  <a:pt x="54" y="105"/>
                  <a:pt x="54" y="105"/>
                  <a:pt x="54" y="105"/>
                </a:cubicBezTo>
                <a:cubicBezTo>
                  <a:pt x="54" y="105"/>
                  <a:pt x="54" y="105"/>
                  <a:pt x="54" y="105"/>
                </a:cubicBezTo>
                <a:cubicBezTo>
                  <a:pt x="54" y="105"/>
                  <a:pt x="54" y="105"/>
                  <a:pt x="54" y="105"/>
                </a:cubicBezTo>
                <a:cubicBezTo>
                  <a:pt x="54" y="105"/>
                  <a:pt x="54" y="105"/>
                  <a:pt x="54" y="106"/>
                </a:cubicBezTo>
                <a:cubicBezTo>
                  <a:pt x="54" y="106"/>
                  <a:pt x="54" y="106"/>
                  <a:pt x="54" y="106"/>
                </a:cubicBezTo>
                <a:cubicBezTo>
                  <a:pt x="54" y="106"/>
                  <a:pt x="54" y="106"/>
                  <a:pt x="55" y="106"/>
                </a:cubicBezTo>
                <a:cubicBezTo>
                  <a:pt x="55" y="106"/>
                  <a:pt x="55" y="106"/>
                  <a:pt x="55" y="106"/>
                </a:cubicBezTo>
                <a:cubicBezTo>
                  <a:pt x="55" y="106"/>
                  <a:pt x="55" y="106"/>
                  <a:pt x="55" y="106"/>
                </a:cubicBezTo>
                <a:cubicBezTo>
                  <a:pt x="55" y="106"/>
                  <a:pt x="55" y="106"/>
                  <a:pt x="55" y="106"/>
                </a:cubicBezTo>
                <a:cubicBezTo>
                  <a:pt x="56" y="106"/>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7" y="107"/>
                  <a:pt x="58" y="106"/>
                  <a:pt x="58" y="106"/>
                </a:cubicBezTo>
                <a:cubicBezTo>
                  <a:pt x="88" y="86"/>
                  <a:pt x="88" y="86"/>
                  <a:pt x="88" y="86"/>
                </a:cubicBezTo>
                <a:cubicBezTo>
                  <a:pt x="119" y="106"/>
                  <a:pt x="119" y="106"/>
                  <a:pt x="119" y="106"/>
                </a:cubicBezTo>
                <a:cubicBezTo>
                  <a:pt x="119" y="106"/>
                  <a:pt x="120" y="107"/>
                  <a:pt x="120" y="107"/>
                </a:cubicBezTo>
                <a:cubicBezTo>
                  <a:pt x="120" y="107"/>
                  <a:pt x="121" y="106"/>
                  <a:pt x="121" y="106"/>
                </a:cubicBezTo>
                <a:cubicBezTo>
                  <a:pt x="122" y="106"/>
                  <a:pt x="122" y="106"/>
                  <a:pt x="123" y="105"/>
                </a:cubicBezTo>
                <a:cubicBezTo>
                  <a:pt x="160" y="4"/>
                  <a:pt x="160" y="4"/>
                  <a:pt x="160" y="4"/>
                </a:cubicBezTo>
                <a:cubicBezTo>
                  <a:pt x="160" y="3"/>
                  <a:pt x="160" y="3"/>
                  <a:pt x="160" y="3"/>
                </a:cubicBezTo>
                <a:cubicBezTo>
                  <a:pt x="160" y="3"/>
                  <a:pt x="160" y="3"/>
                  <a:pt x="160" y="3"/>
                </a:cubicBezTo>
                <a:cubicBezTo>
                  <a:pt x="160" y="3"/>
                  <a:pt x="160" y="3"/>
                  <a:pt x="160" y="3"/>
                </a:cubicBezTo>
                <a:close/>
                <a:moveTo>
                  <a:pt x="129" y="20"/>
                </a:moveTo>
                <a:cubicBezTo>
                  <a:pt x="65" y="67"/>
                  <a:pt x="65" y="67"/>
                  <a:pt x="65" y="67"/>
                </a:cubicBezTo>
                <a:cubicBezTo>
                  <a:pt x="65" y="67"/>
                  <a:pt x="65" y="67"/>
                  <a:pt x="65" y="67"/>
                </a:cubicBezTo>
                <a:cubicBezTo>
                  <a:pt x="65" y="67"/>
                  <a:pt x="65" y="67"/>
                  <a:pt x="65" y="67"/>
                </a:cubicBezTo>
                <a:cubicBezTo>
                  <a:pt x="65" y="68"/>
                  <a:pt x="65" y="68"/>
                  <a:pt x="65" y="68"/>
                </a:cubicBezTo>
                <a:cubicBezTo>
                  <a:pt x="65" y="68"/>
                  <a:pt x="65" y="68"/>
                  <a:pt x="65" y="68"/>
                </a:cubicBezTo>
                <a:cubicBezTo>
                  <a:pt x="64" y="68"/>
                  <a:pt x="64" y="68"/>
                  <a:pt x="64" y="68"/>
                </a:cubicBezTo>
                <a:cubicBezTo>
                  <a:pt x="64" y="68"/>
                  <a:pt x="64" y="68"/>
                  <a:pt x="64" y="68"/>
                </a:cubicBezTo>
                <a:cubicBezTo>
                  <a:pt x="64" y="68"/>
                  <a:pt x="64" y="68"/>
                  <a:pt x="64" y="68"/>
                </a:cubicBezTo>
                <a:cubicBezTo>
                  <a:pt x="57" y="92"/>
                  <a:pt x="57" y="92"/>
                  <a:pt x="57" y="92"/>
                </a:cubicBezTo>
                <a:cubicBezTo>
                  <a:pt x="51" y="60"/>
                  <a:pt x="51" y="60"/>
                  <a:pt x="51" y="60"/>
                </a:cubicBezTo>
                <a:lnTo>
                  <a:pt x="129" y="20"/>
                </a:lnTo>
                <a:close/>
                <a:moveTo>
                  <a:pt x="61" y="97"/>
                </a:moveTo>
                <a:cubicBezTo>
                  <a:pt x="68" y="73"/>
                  <a:pt x="68" y="73"/>
                  <a:pt x="68" y="73"/>
                </a:cubicBezTo>
                <a:cubicBezTo>
                  <a:pt x="80" y="81"/>
                  <a:pt x="80" y="81"/>
                  <a:pt x="80" y="81"/>
                </a:cubicBezTo>
                <a:cubicBezTo>
                  <a:pt x="83" y="83"/>
                  <a:pt x="83" y="83"/>
                  <a:pt x="83" y="83"/>
                </a:cubicBezTo>
                <a:cubicBezTo>
                  <a:pt x="72" y="90"/>
                  <a:pt x="72" y="90"/>
                  <a:pt x="72" y="90"/>
                </a:cubicBezTo>
                <a:lnTo>
                  <a:pt x="61" y="97"/>
                </a:lnTo>
                <a:close/>
                <a:moveTo>
                  <a:pt x="139" y="9"/>
                </a:moveTo>
                <a:cubicBezTo>
                  <a:pt x="48" y="56"/>
                  <a:pt x="48" y="56"/>
                  <a:pt x="48" y="56"/>
                </a:cubicBezTo>
                <a:cubicBezTo>
                  <a:pt x="10" y="36"/>
                  <a:pt x="10" y="36"/>
                  <a:pt x="10" y="36"/>
                </a:cubicBezTo>
                <a:lnTo>
                  <a:pt x="139" y="9"/>
                </a:lnTo>
                <a:close/>
                <a:moveTo>
                  <a:pt x="119" y="100"/>
                </a:moveTo>
                <a:cubicBezTo>
                  <a:pt x="78" y="73"/>
                  <a:pt x="78" y="73"/>
                  <a:pt x="78" y="73"/>
                </a:cubicBezTo>
                <a:cubicBezTo>
                  <a:pt x="71" y="69"/>
                  <a:pt x="71" y="69"/>
                  <a:pt x="71" y="69"/>
                </a:cubicBezTo>
                <a:cubicBezTo>
                  <a:pt x="152" y="10"/>
                  <a:pt x="152" y="10"/>
                  <a:pt x="152" y="10"/>
                </a:cubicBezTo>
                <a:lnTo>
                  <a:pt x="119" y="100"/>
                </a:ln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60">
            <a:extLst>
              <a:ext uri="{FF2B5EF4-FFF2-40B4-BE49-F238E27FC236}">
                <a16:creationId xmlns:a16="http://schemas.microsoft.com/office/drawing/2014/main" id="{E54F6739-8ADE-4053-933E-A798A183351A}"/>
              </a:ext>
            </a:extLst>
          </p:cNvPr>
          <p:cNvSpPr>
            <a:spLocks noEditPoints="1"/>
          </p:cNvSpPr>
          <p:nvPr userDrawn="1"/>
        </p:nvSpPr>
        <p:spPr bwMode="auto">
          <a:xfrm>
            <a:off x="8073939" y="1445413"/>
            <a:ext cx="546966" cy="506557"/>
          </a:xfrm>
          <a:custGeom>
            <a:avLst/>
            <a:gdLst>
              <a:gd name="T0" fmla="*/ 122 w 160"/>
              <a:gd name="T1" fmla="*/ 106 h 147"/>
              <a:gd name="T2" fmla="*/ 138 w 160"/>
              <a:gd name="T3" fmla="*/ 104 h 147"/>
              <a:gd name="T4" fmla="*/ 155 w 160"/>
              <a:gd name="T5" fmla="*/ 97 h 147"/>
              <a:gd name="T6" fmla="*/ 137 w 160"/>
              <a:gd name="T7" fmla="*/ 46 h 147"/>
              <a:gd name="T8" fmla="*/ 92 w 160"/>
              <a:gd name="T9" fmla="*/ 16 h 147"/>
              <a:gd name="T10" fmla="*/ 61 w 160"/>
              <a:gd name="T11" fmla="*/ 0 h 147"/>
              <a:gd name="T12" fmla="*/ 29 w 160"/>
              <a:gd name="T13" fmla="*/ 27 h 147"/>
              <a:gd name="T14" fmla="*/ 27 w 160"/>
              <a:gd name="T15" fmla="*/ 48 h 147"/>
              <a:gd name="T16" fmla="*/ 31 w 160"/>
              <a:gd name="T17" fmla="*/ 67 h 147"/>
              <a:gd name="T18" fmla="*/ 40 w 160"/>
              <a:gd name="T19" fmla="*/ 95 h 147"/>
              <a:gd name="T20" fmla="*/ 13 w 160"/>
              <a:gd name="T21" fmla="*/ 114 h 147"/>
              <a:gd name="T22" fmla="*/ 0 w 160"/>
              <a:gd name="T23" fmla="*/ 147 h 147"/>
              <a:gd name="T24" fmla="*/ 123 w 160"/>
              <a:gd name="T25" fmla="*/ 147 h 147"/>
              <a:gd name="T26" fmla="*/ 160 w 160"/>
              <a:gd name="T27" fmla="*/ 137 h 147"/>
              <a:gd name="T28" fmla="*/ 117 w 160"/>
              <a:gd name="T29" fmla="*/ 141 h 147"/>
              <a:gd name="T30" fmla="*/ 5 w 160"/>
              <a:gd name="T31" fmla="*/ 135 h 147"/>
              <a:gd name="T32" fmla="*/ 39 w 160"/>
              <a:gd name="T33" fmla="*/ 106 h 147"/>
              <a:gd name="T34" fmla="*/ 45 w 160"/>
              <a:gd name="T35" fmla="*/ 84 h 147"/>
              <a:gd name="T36" fmla="*/ 36 w 160"/>
              <a:gd name="T37" fmla="*/ 65 h 147"/>
              <a:gd name="T38" fmla="*/ 34 w 160"/>
              <a:gd name="T39" fmla="*/ 63 h 147"/>
              <a:gd name="T40" fmla="*/ 32 w 160"/>
              <a:gd name="T41" fmla="*/ 48 h 147"/>
              <a:gd name="T42" fmla="*/ 35 w 160"/>
              <a:gd name="T43" fmla="*/ 43 h 147"/>
              <a:gd name="T44" fmla="*/ 35 w 160"/>
              <a:gd name="T45" fmla="*/ 26 h 147"/>
              <a:gd name="T46" fmla="*/ 61 w 160"/>
              <a:gd name="T47" fmla="*/ 5 h 147"/>
              <a:gd name="T48" fmla="*/ 88 w 160"/>
              <a:gd name="T49" fmla="*/ 21 h 147"/>
              <a:gd name="T50" fmla="*/ 88 w 160"/>
              <a:gd name="T51" fmla="*/ 22 h 147"/>
              <a:gd name="T52" fmla="*/ 88 w 160"/>
              <a:gd name="T53" fmla="*/ 23 h 147"/>
              <a:gd name="T54" fmla="*/ 88 w 160"/>
              <a:gd name="T55" fmla="*/ 24 h 147"/>
              <a:gd name="T56" fmla="*/ 88 w 160"/>
              <a:gd name="T57" fmla="*/ 25 h 147"/>
              <a:gd name="T58" fmla="*/ 88 w 160"/>
              <a:gd name="T59" fmla="*/ 25 h 147"/>
              <a:gd name="T60" fmla="*/ 88 w 160"/>
              <a:gd name="T61" fmla="*/ 43 h 147"/>
              <a:gd name="T62" fmla="*/ 91 w 160"/>
              <a:gd name="T63" fmla="*/ 48 h 147"/>
              <a:gd name="T64" fmla="*/ 87 w 160"/>
              <a:gd name="T65" fmla="*/ 64 h 147"/>
              <a:gd name="T66" fmla="*/ 85 w 160"/>
              <a:gd name="T67" fmla="*/ 65 h 147"/>
              <a:gd name="T68" fmla="*/ 75 w 160"/>
              <a:gd name="T69" fmla="*/ 84 h 147"/>
              <a:gd name="T70" fmla="*/ 75 w 160"/>
              <a:gd name="T71" fmla="*/ 95 h 147"/>
              <a:gd name="T72" fmla="*/ 75 w 160"/>
              <a:gd name="T73" fmla="*/ 98 h 147"/>
              <a:gd name="T74" fmla="*/ 75 w 160"/>
              <a:gd name="T75" fmla="*/ 100 h 147"/>
              <a:gd name="T76" fmla="*/ 76 w 160"/>
              <a:gd name="T77" fmla="*/ 101 h 147"/>
              <a:gd name="T78" fmla="*/ 78 w 160"/>
              <a:gd name="T79" fmla="*/ 104 h 147"/>
              <a:gd name="T80" fmla="*/ 82 w 160"/>
              <a:gd name="T81" fmla="*/ 106 h 147"/>
              <a:gd name="T82" fmla="*/ 117 w 160"/>
              <a:gd name="T83" fmla="*/ 136 h 147"/>
              <a:gd name="T84" fmla="*/ 155 w 160"/>
              <a:gd name="T85" fmla="*/ 141 h 147"/>
              <a:gd name="T86" fmla="*/ 123 w 160"/>
              <a:gd name="T87" fmla="*/ 136 h 147"/>
              <a:gd name="T88" fmla="*/ 91 w 160"/>
              <a:gd name="T89" fmla="*/ 105 h 147"/>
              <a:gd name="T90" fmla="*/ 87 w 160"/>
              <a:gd name="T91" fmla="*/ 99 h 147"/>
              <a:gd name="T92" fmla="*/ 81 w 160"/>
              <a:gd name="T93" fmla="*/ 98 h 147"/>
              <a:gd name="T94" fmla="*/ 80 w 160"/>
              <a:gd name="T95" fmla="*/ 95 h 147"/>
              <a:gd name="T96" fmla="*/ 82 w 160"/>
              <a:gd name="T97" fmla="*/ 84 h 147"/>
              <a:gd name="T98" fmla="*/ 96 w 160"/>
              <a:gd name="T99" fmla="*/ 59 h 147"/>
              <a:gd name="T100" fmla="*/ 93 w 160"/>
              <a:gd name="T101" fmla="*/ 41 h 147"/>
              <a:gd name="T102" fmla="*/ 93 w 160"/>
              <a:gd name="T103" fmla="*/ 21 h 147"/>
              <a:gd name="T104" fmla="*/ 132 w 160"/>
              <a:gd name="T105" fmla="*/ 46 h 147"/>
              <a:gd name="T106" fmla="*/ 150 w 160"/>
              <a:gd name="T107" fmla="*/ 96 h 147"/>
              <a:gd name="T108" fmla="*/ 138 w 160"/>
              <a:gd name="T109" fmla="*/ 99 h 147"/>
              <a:gd name="T110" fmla="*/ 115 w 160"/>
              <a:gd name="T111" fmla="*/ 101 h 147"/>
              <a:gd name="T112" fmla="*/ 120 w 160"/>
              <a:gd name="T113" fmla="*/ 111 h 147"/>
              <a:gd name="T114" fmla="*/ 155 w 160"/>
              <a:gd name="T11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48" y="117"/>
                </a:moveTo>
                <a:cubicBezTo>
                  <a:pt x="122" y="106"/>
                  <a:pt x="122" y="106"/>
                  <a:pt x="122" y="106"/>
                </a:cubicBezTo>
                <a:cubicBezTo>
                  <a:pt x="121" y="106"/>
                  <a:pt x="121" y="105"/>
                  <a:pt x="120" y="104"/>
                </a:cubicBezTo>
                <a:cubicBezTo>
                  <a:pt x="138" y="104"/>
                  <a:pt x="138" y="104"/>
                  <a:pt x="138" y="104"/>
                </a:cubicBezTo>
                <a:cubicBezTo>
                  <a:pt x="138" y="104"/>
                  <a:pt x="145" y="105"/>
                  <a:pt x="151" y="102"/>
                </a:cubicBezTo>
                <a:cubicBezTo>
                  <a:pt x="153" y="101"/>
                  <a:pt x="155" y="100"/>
                  <a:pt x="155" y="97"/>
                </a:cubicBezTo>
                <a:cubicBezTo>
                  <a:pt x="156" y="95"/>
                  <a:pt x="155" y="92"/>
                  <a:pt x="154" y="91"/>
                </a:cubicBezTo>
                <a:cubicBezTo>
                  <a:pt x="149" y="83"/>
                  <a:pt x="137" y="65"/>
                  <a:pt x="137" y="46"/>
                </a:cubicBezTo>
                <a:cubicBezTo>
                  <a:pt x="137" y="46"/>
                  <a:pt x="136" y="14"/>
                  <a:pt x="105" y="14"/>
                </a:cubicBezTo>
                <a:cubicBezTo>
                  <a:pt x="100" y="14"/>
                  <a:pt x="96" y="15"/>
                  <a:pt x="92" y="16"/>
                </a:cubicBezTo>
                <a:cubicBezTo>
                  <a:pt x="91" y="14"/>
                  <a:pt x="90" y="12"/>
                  <a:pt x="88" y="9"/>
                </a:cubicBezTo>
                <a:cubicBezTo>
                  <a:pt x="82" y="3"/>
                  <a:pt x="73" y="0"/>
                  <a:pt x="61" y="0"/>
                </a:cubicBezTo>
                <a:cubicBezTo>
                  <a:pt x="49" y="0"/>
                  <a:pt x="40" y="3"/>
                  <a:pt x="35" y="9"/>
                </a:cubicBezTo>
                <a:cubicBezTo>
                  <a:pt x="29" y="17"/>
                  <a:pt x="29" y="25"/>
                  <a:pt x="29" y="27"/>
                </a:cubicBezTo>
                <a:cubicBezTo>
                  <a:pt x="29" y="41"/>
                  <a:pt x="29" y="41"/>
                  <a:pt x="29" y="41"/>
                </a:cubicBezTo>
                <a:cubicBezTo>
                  <a:pt x="28" y="43"/>
                  <a:pt x="27" y="45"/>
                  <a:pt x="27" y="48"/>
                </a:cubicBezTo>
                <a:cubicBezTo>
                  <a:pt x="27" y="59"/>
                  <a:pt x="27" y="59"/>
                  <a:pt x="27" y="59"/>
                </a:cubicBezTo>
                <a:cubicBezTo>
                  <a:pt x="27" y="62"/>
                  <a:pt x="28" y="65"/>
                  <a:pt x="31" y="67"/>
                </a:cubicBezTo>
                <a:cubicBezTo>
                  <a:pt x="33" y="77"/>
                  <a:pt x="38" y="84"/>
                  <a:pt x="40" y="86"/>
                </a:cubicBezTo>
                <a:cubicBezTo>
                  <a:pt x="40" y="95"/>
                  <a:pt x="40" y="95"/>
                  <a:pt x="40" y="95"/>
                </a:cubicBezTo>
                <a:cubicBezTo>
                  <a:pt x="40" y="98"/>
                  <a:pt x="39" y="100"/>
                  <a:pt x="36" y="101"/>
                </a:cubicBezTo>
                <a:cubicBezTo>
                  <a:pt x="13" y="114"/>
                  <a:pt x="13" y="114"/>
                  <a:pt x="13" y="114"/>
                </a:cubicBezTo>
                <a:cubicBezTo>
                  <a:pt x="5" y="118"/>
                  <a:pt x="0" y="127"/>
                  <a:pt x="0" y="135"/>
                </a:cubicBezTo>
                <a:cubicBezTo>
                  <a:pt x="0" y="147"/>
                  <a:pt x="0" y="147"/>
                  <a:pt x="0" y="147"/>
                </a:cubicBezTo>
                <a:cubicBezTo>
                  <a:pt x="117" y="147"/>
                  <a:pt x="117" y="147"/>
                  <a:pt x="117" y="147"/>
                </a:cubicBezTo>
                <a:cubicBezTo>
                  <a:pt x="123" y="147"/>
                  <a:pt x="123" y="147"/>
                  <a:pt x="123" y="147"/>
                </a:cubicBezTo>
                <a:cubicBezTo>
                  <a:pt x="160" y="147"/>
                  <a:pt x="160" y="147"/>
                  <a:pt x="160" y="147"/>
                </a:cubicBezTo>
                <a:cubicBezTo>
                  <a:pt x="160" y="137"/>
                  <a:pt x="160" y="137"/>
                  <a:pt x="160" y="137"/>
                </a:cubicBezTo>
                <a:cubicBezTo>
                  <a:pt x="160" y="129"/>
                  <a:pt x="155" y="121"/>
                  <a:pt x="148" y="117"/>
                </a:cubicBezTo>
                <a:close/>
                <a:moveTo>
                  <a:pt x="117" y="141"/>
                </a:moveTo>
                <a:cubicBezTo>
                  <a:pt x="5" y="141"/>
                  <a:pt x="5" y="141"/>
                  <a:pt x="5" y="141"/>
                </a:cubicBezTo>
                <a:cubicBezTo>
                  <a:pt x="5" y="135"/>
                  <a:pt x="5" y="135"/>
                  <a:pt x="5" y="135"/>
                </a:cubicBezTo>
                <a:cubicBezTo>
                  <a:pt x="5" y="129"/>
                  <a:pt x="9" y="122"/>
                  <a:pt x="15" y="119"/>
                </a:cubicBezTo>
                <a:cubicBezTo>
                  <a:pt x="39" y="106"/>
                  <a:pt x="39" y="106"/>
                  <a:pt x="39" y="106"/>
                </a:cubicBezTo>
                <a:cubicBezTo>
                  <a:pt x="43" y="104"/>
                  <a:pt x="45" y="100"/>
                  <a:pt x="45" y="95"/>
                </a:cubicBezTo>
                <a:cubicBezTo>
                  <a:pt x="45" y="84"/>
                  <a:pt x="45" y="84"/>
                  <a:pt x="45" y="84"/>
                </a:cubicBezTo>
                <a:cubicBezTo>
                  <a:pt x="45" y="84"/>
                  <a:pt x="45" y="84"/>
                  <a:pt x="45" y="84"/>
                </a:cubicBezTo>
                <a:cubicBezTo>
                  <a:pt x="45" y="84"/>
                  <a:pt x="38" y="76"/>
                  <a:pt x="36" y="65"/>
                </a:cubicBezTo>
                <a:cubicBezTo>
                  <a:pt x="35" y="64"/>
                  <a:pt x="35" y="64"/>
                  <a:pt x="35" y="64"/>
                </a:cubicBezTo>
                <a:cubicBezTo>
                  <a:pt x="34" y="63"/>
                  <a:pt x="34" y="63"/>
                  <a:pt x="34" y="63"/>
                </a:cubicBezTo>
                <a:cubicBezTo>
                  <a:pt x="33" y="62"/>
                  <a:pt x="32" y="60"/>
                  <a:pt x="32" y="59"/>
                </a:cubicBezTo>
                <a:cubicBezTo>
                  <a:pt x="32" y="48"/>
                  <a:pt x="32" y="48"/>
                  <a:pt x="32" y="48"/>
                </a:cubicBezTo>
                <a:cubicBezTo>
                  <a:pt x="32" y="47"/>
                  <a:pt x="33" y="45"/>
                  <a:pt x="34" y="44"/>
                </a:cubicBezTo>
                <a:cubicBezTo>
                  <a:pt x="35" y="43"/>
                  <a:pt x="35" y="43"/>
                  <a:pt x="35" y="43"/>
                </a:cubicBezTo>
                <a:cubicBezTo>
                  <a:pt x="35" y="27"/>
                  <a:pt x="35" y="27"/>
                  <a:pt x="35" y="27"/>
                </a:cubicBezTo>
                <a:cubicBezTo>
                  <a:pt x="35" y="26"/>
                  <a:pt x="35" y="26"/>
                  <a:pt x="35" y="26"/>
                </a:cubicBezTo>
                <a:cubicBezTo>
                  <a:pt x="35" y="26"/>
                  <a:pt x="34" y="19"/>
                  <a:pt x="39" y="13"/>
                </a:cubicBezTo>
                <a:cubicBezTo>
                  <a:pt x="43" y="8"/>
                  <a:pt x="51" y="5"/>
                  <a:pt x="61" y="5"/>
                </a:cubicBezTo>
                <a:cubicBezTo>
                  <a:pt x="72" y="5"/>
                  <a:pt x="79" y="8"/>
                  <a:pt x="84" y="13"/>
                </a:cubicBezTo>
                <a:cubicBezTo>
                  <a:pt x="86" y="15"/>
                  <a:pt x="87" y="18"/>
                  <a:pt x="88" y="21"/>
                </a:cubicBezTo>
                <a:cubicBezTo>
                  <a:pt x="88" y="21"/>
                  <a:pt x="88" y="21"/>
                  <a:pt x="88" y="21"/>
                </a:cubicBezTo>
                <a:cubicBezTo>
                  <a:pt x="88" y="21"/>
                  <a:pt x="88" y="21"/>
                  <a:pt x="88" y="22"/>
                </a:cubicBezTo>
                <a:cubicBezTo>
                  <a:pt x="88" y="22"/>
                  <a:pt x="88" y="22"/>
                  <a:pt x="88" y="22"/>
                </a:cubicBezTo>
                <a:cubicBezTo>
                  <a:pt x="88" y="22"/>
                  <a:pt x="88" y="23"/>
                  <a:pt x="88" y="23"/>
                </a:cubicBezTo>
                <a:cubicBezTo>
                  <a:pt x="88" y="23"/>
                  <a:pt x="88" y="23"/>
                  <a:pt x="88" y="24"/>
                </a:cubicBezTo>
                <a:cubicBezTo>
                  <a:pt x="88" y="24"/>
                  <a:pt x="88" y="24"/>
                  <a:pt x="88" y="24"/>
                </a:cubicBezTo>
                <a:cubicBezTo>
                  <a:pt x="88" y="24"/>
                  <a:pt x="88" y="24"/>
                  <a:pt x="88" y="24"/>
                </a:cubicBezTo>
                <a:cubicBezTo>
                  <a:pt x="88" y="25"/>
                  <a:pt x="88" y="25"/>
                  <a:pt x="88" y="25"/>
                </a:cubicBezTo>
                <a:cubicBezTo>
                  <a:pt x="88" y="25"/>
                  <a:pt x="88" y="25"/>
                  <a:pt x="88" y="25"/>
                </a:cubicBezTo>
                <a:cubicBezTo>
                  <a:pt x="88" y="25"/>
                  <a:pt x="88" y="25"/>
                  <a:pt x="88" y="25"/>
                </a:cubicBezTo>
                <a:cubicBezTo>
                  <a:pt x="88" y="26"/>
                  <a:pt x="88" y="26"/>
                  <a:pt x="88" y="26"/>
                </a:cubicBezTo>
                <a:cubicBezTo>
                  <a:pt x="88" y="43"/>
                  <a:pt x="88" y="43"/>
                  <a:pt x="88" y="43"/>
                </a:cubicBezTo>
                <a:cubicBezTo>
                  <a:pt x="89" y="44"/>
                  <a:pt x="89" y="44"/>
                  <a:pt x="89" y="44"/>
                </a:cubicBezTo>
                <a:cubicBezTo>
                  <a:pt x="90" y="45"/>
                  <a:pt x="91" y="47"/>
                  <a:pt x="91" y="48"/>
                </a:cubicBezTo>
                <a:cubicBezTo>
                  <a:pt x="91" y="59"/>
                  <a:pt x="91" y="59"/>
                  <a:pt x="91" y="59"/>
                </a:cubicBezTo>
                <a:cubicBezTo>
                  <a:pt x="91" y="61"/>
                  <a:pt x="89" y="63"/>
                  <a:pt x="87" y="64"/>
                </a:cubicBezTo>
                <a:cubicBezTo>
                  <a:pt x="86" y="64"/>
                  <a:pt x="86" y="64"/>
                  <a:pt x="86" y="64"/>
                </a:cubicBezTo>
                <a:cubicBezTo>
                  <a:pt x="85" y="65"/>
                  <a:pt x="85" y="65"/>
                  <a:pt x="85" y="65"/>
                </a:cubicBezTo>
                <a:cubicBezTo>
                  <a:pt x="83" y="71"/>
                  <a:pt x="81" y="76"/>
                  <a:pt x="78" y="81"/>
                </a:cubicBezTo>
                <a:cubicBezTo>
                  <a:pt x="77" y="82"/>
                  <a:pt x="76" y="83"/>
                  <a:pt x="75" y="84"/>
                </a:cubicBezTo>
                <a:cubicBezTo>
                  <a:pt x="75" y="84"/>
                  <a:pt x="75" y="84"/>
                  <a:pt x="75" y="84"/>
                </a:cubicBezTo>
                <a:cubicBezTo>
                  <a:pt x="75" y="95"/>
                  <a:pt x="75" y="95"/>
                  <a:pt x="75" y="95"/>
                </a:cubicBezTo>
                <a:cubicBezTo>
                  <a:pt x="75" y="96"/>
                  <a:pt x="75" y="97"/>
                  <a:pt x="75" y="97"/>
                </a:cubicBezTo>
                <a:cubicBezTo>
                  <a:pt x="75" y="97"/>
                  <a:pt x="75" y="98"/>
                  <a:pt x="75" y="98"/>
                </a:cubicBezTo>
                <a:cubicBezTo>
                  <a:pt x="75" y="98"/>
                  <a:pt x="75" y="99"/>
                  <a:pt x="75" y="99"/>
                </a:cubicBezTo>
                <a:cubicBezTo>
                  <a:pt x="75" y="99"/>
                  <a:pt x="75" y="100"/>
                  <a:pt x="75" y="100"/>
                </a:cubicBezTo>
                <a:cubicBezTo>
                  <a:pt x="76" y="100"/>
                  <a:pt x="76" y="101"/>
                  <a:pt x="76" y="101"/>
                </a:cubicBezTo>
                <a:cubicBezTo>
                  <a:pt x="76" y="101"/>
                  <a:pt x="76" y="101"/>
                  <a:pt x="76" y="101"/>
                </a:cubicBezTo>
                <a:cubicBezTo>
                  <a:pt x="77" y="102"/>
                  <a:pt x="77" y="103"/>
                  <a:pt x="78" y="103"/>
                </a:cubicBezTo>
                <a:cubicBezTo>
                  <a:pt x="78" y="104"/>
                  <a:pt x="78" y="104"/>
                  <a:pt x="78" y="104"/>
                </a:cubicBezTo>
                <a:cubicBezTo>
                  <a:pt x="78" y="104"/>
                  <a:pt x="78" y="104"/>
                  <a:pt x="78" y="104"/>
                </a:cubicBezTo>
                <a:cubicBezTo>
                  <a:pt x="79" y="105"/>
                  <a:pt x="80" y="106"/>
                  <a:pt x="82" y="106"/>
                </a:cubicBezTo>
                <a:cubicBezTo>
                  <a:pt x="107" y="119"/>
                  <a:pt x="107" y="119"/>
                  <a:pt x="107" y="119"/>
                </a:cubicBezTo>
                <a:cubicBezTo>
                  <a:pt x="113" y="122"/>
                  <a:pt x="117" y="129"/>
                  <a:pt x="117" y="136"/>
                </a:cubicBezTo>
                <a:lnTo>
                  <a:pt x="117" y="141"/>
                </a:lnTo>
                <a:close/>
                <a:moveTo>
                  <a:pt x="155" y="141"/>
                </a:moveTo>
                <a:cubicBezTo>
                  <a:pt x="123" y="141"/>
                  <a:pt x="123" y="141"/>
                  <a:pt x="123" y="141"/>
                </a:cubicBezTo>
                <a:cubicBezTo>
                  <a:pt x="123" y="136"/>
                  <a:pt x="123" y="136"/>
                  <a:pt x="123" y="136"/>
                </a:cubicBezTo>
                <a:cubicBezTo>
                  <a:pt x="123" y="127"/>
                  <a:pt x="118" y="118"/>
                  <a:pt x="109" y="114"/>
                </a:cubicBezTo>
                <a:cubicBezTo>
                  <a:pt x="91" y="105"/>
                  <a:pt x="91" y="105"/>
                  <a:pt x="91" y="105"/>
                </a:cubicBezTo>
                <a:cubicBezTo>
                  <a:pt x="92" y="104"/>
                  <a:pt x="92" y="103"/>
                  <a:pt x="91" y="102"/>
                </a:cubicBezTo>
                <a:cubicBezTo>
                  <a:pt x="91" y="100"/>
                  <a:pt x="89" y="99"/>
                  <a:pt x="87" y="99"/>
                </a:cubicBezTo>
                <a:cubicBezTo>
                  <a:pt x="81" y="99"/>
                  <a:pt x="81" y="99"/>
                  <a:pt x="81" y="99"/>
                </a:cubicBezTo>
                <a:cubicBezTo>
                  <a:pt x="81" y="99"/>
                  <a:pt x="81" y="98"/>
                  <a:pt x="81" y="98"/>
                </a:cubicBezTo>
                <a:cubicBezTo>
                  <a:pt x="81" y="98"/>
                  <a:pt x="80" y="97"/>
                  <a:pt x="80" y="97"/>
                </a:cubicBezTo>
                <a:cubicBezTo>
                  <a:pt x="80" y="97"/>
                  <a:pt x="80" y="96"/>
                  <a:pt x="80" y="95"/>
                </a:cubicBezTo>
                <a:cubicBezTo>
                  <a:pt x="80" y="86"/>
                  <a:pt x="80" y="86"/>
                  <a:pt x="80" y="86"/>
                </a:cubicBezTo>
                <a:cubicBezTo>
                  <a:pt x="81" y="86"/>
                  <a:pt x="81" y="85"/>
                  <a:pt x="82" y="84"/>
                </a:cubicBezTo>
                <a:cubicBezTo>
                  <a:pt x="85" y="79"/>
                  <a:pt x="88" y="74"/>
                  <a:pt x="90" y="68"/>
                </a:cubicBezTo>
                <a:cubicBezTo>
                  <a:pt x="94" y="67"/>
                  <a:pt x="96" y="63"/>
                  <a:pt x="96" y="59"/>
                </a:cubicBezTo>
                <a:cubicBezTo>
                  <a:pt x="96" y="48"/>
                  <a:pt x="96" y="48"/>
                  <a:pt x="96" y="48"/>
                </a:cubicBezTo>
                <a:cubicBezTo>
                  <a:pt x="96" y="45"/>
                  <a:pt x="95" y="43"/>
                  <a:pt x="93" y="41"/>
                </a:cubicBezTo>
                <a:cubicBezTo>
                  <a:pt x="93" y="27"/>
                  <a:pt x="93" y="27"/>
                  <a:pt x="93" y="27"/>
                </a:cubicBezTo>
                <a:cubicBezTo>
                  <a:pt x="93" y="26"/>
                  <a:pt x="94" y="24"/>
                  <a:pt x="93" y="21"/>
                </a:cubicBezTo>
                <a:cubicBezTo>
                  <a:pt x="97" y="20"/>
                  <a:pt x="100" y="19"/>
                  <a:pt x="105" y="19"/>
                </a:cubicBezTo>
                <a:cubicBezTo>
                  <a:pt x="131" y="19"/>
                  <a:pt x="132" y="45"/>
                  <a:pt x="132" y="46"/>
                </a:cubicBezTo>
                <a:cubicBezTo>
                  <a:pt x="132" y="67"/>
                  <a:pt x="144" y="86"/>
                  <a:pt x="150" y="94"/>
                </a:cubicBezTo>
                <a:cubicBezTo>
                  <a:pt x="150" y="94"/>
                  <a:pt x="150" y="95"/>
                  <a:pt x="150" y="96"/>
                </a:cubicBezTo>
                <a:cubicBezTo>
                  <a:pt x="150" y="96"/>
                  <a:pt x="150" y="97"/>
                  <a:pt x="149" y="97"/>
                </a:cubicBezTo>
                <a:cubicBezTo>
                  <a:pt x="144" y="99"/>
                  <a:pt x="138" y="99"/>
                  <a:pt x="138" y="99"/>
                </a:cubicBezTo>
                <a:cubicBezTo>
                  <a:pt x="119" y="99"/>
                  <a:pt x="119" y="99"/>
                  <a:pt x="119" y="99"/>
                </a:cubicBezTo>
                <a:cubicBezTo>
                  <a:pt x="118" y="99"/>
                  <a:pt x="116" y="100"/>
                  <a:pt x="115" y="101"/>
                </a:cubicBezTo>
                <a:cubicBezTo>
                  <a:pt x="114" y="103"/>
                  <a:pt x="114" y="104"/>
                  <a:pt x="115" y="106"/>
                </a:cubicBezTo>
                <a:cubicBezTo>
                  <a:pt x="116" y="108"/>
                  <a:pt x="117" y="110"/>
                  <a:pt x="120" y="111"/>
                </a:cubicBezTo>
                <a:cubicBezTo>
                  <a:pt x="146" y="122"/>
                  <a:pt x="146" y="122"/>
                  <a:pt x="146" y="122"/>
                </a:cubicBezTo>
                <a:cubicBezTo>
                  <a:pt x="151" y="125"/>
                  <a:pt x="155" y="131"/>
                  <a:pt x="155" y="137"/>
                </a:cubicBezTo>
                <a:lnTo>
                  <a:pt x="155" y="14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8" name="Text Placeholder 3">
            <a:extLst>
              <a:ext uri="{FF2B5EF4-FFF2-40B4-BE49-F238E27FC236}">
                <a16:creationId xmlns:a16="http://schemas.microsoft.com/office/drawing/2014/main" id="{5E59F90E-342C-4709-858A-BF89B8927B70}"/>
              </a:ext>
            </a:extLst>
          </p:cNvPr>
          <p:cNvSpPr>
            <a:spLocks noGrp="1"/>
          </p:cNvSpPr>
          <p:nvPr>
            <p:ph type="body" sz="quarter" idx="23" hasCustomPrompt="1"/>
          </p:nvPr>
        </p:nvSpPr>
        <p:spPr>
          <a:xfrm>
            <a:off x="7404251" y="2418831"/>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59" name="Text Placeholder 3">
            <a:extLst>
              <a:ext uri="{FF2B5EF4-FFF2-40B4-BE49-F238E27FC236}">
                <a16:creationId xmlns:a16="http://schemas.microsoft.com/office/drawing/2014/main" id="{BA6ADF5D-49F7-4DA8-9AB0-E086643280AA}"/>
              </a:ext>
            </a:extLst>
          </p:cNvPr>
          <p:cNvSpPr>
            <a:spLocks noGrp="1"/>
          </p:cNvSpPr>
          <p:nvPr>
            <p:ph type="body" sz="quarter" idx="24" hasCustomPrompt="1"/>
          </p:nvPr>
        </p:nvSpPr>
        <p:spPr>
          <a:xfrm>
            <a:off x="7404251" y="2032117"/>
            <a:ext cx="1804507" cy="241285"/>
          </a:xfrm>
          <a:prstGeom prst="rect">
            <a:avLst/>
          </a:prstGeom>
        </p:spPr>
        <p:txBody>
          <a:bodyPr wrap="square" lIns="0" tIns="0" rIns="0" bIns="0">
            <a:spAutoFit/>
          </a:bodyPr>
          <a:lstStyle>
            <a:lvl1pPr marL="0" indent="0" algn="ctr">
              <a:lnSpc>
                <a:spcPct val="120000"/>
              </a:lnSpc>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#1</a:t>
            </a:r>
            <a:endParaRPr lang="sk-SK" noProof="0"/>
          </a:p>
        </p:txBody>
      </p:sp>
      <p:sp>
        <p:nvSpPr>
          <p:cNvPr id="60" name="Text Placeholder 3">
            <a:extLst>
              <a:ext uri="{FF2B5EF4-FFF2-40B4-BE49-F238E27FC236}">
                <a16:creationId xmlns:a16="http://schemas.microsoft.com/office/drawing/2014/main" id="{CCC3EF99-60D5-4115-83BB-DDF172A24694}"/>
              </a:ext>
            </a:extLst>
          </p:cNvPr>
          <p:cNvSpPr>
            <a:spLocks noGrp="1"/>
          </p:cNvSpPr>
          <p:nvPr>
            <p:ph type="body" sz="quarter" idx="25" hasCustomPrompt="1"/>
          </p:nvPr>
        </p:nvSpPr>
        <p:spPr>
          <a:xfrm>
            <a:off x="6094735" y="4851746"/>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61" name="Text Placeholder 3">
            <a:extLst>
              <a:ext uri="{FF2B5EF4-FFF2-40B4-BE49-F238E27FC236}">
                <a16:creationId xmlns:a16="http://schemas.microsoft.com/office/drawing/2014/main" id="{4ABFE65A-3010-4362-8521-14534FA8AFFB}"/>
              </a:ext>
            </a:extLst>
          </p:cNvPr>
          <p:cNvSpPr>
            <a:spLocks noGrp="1"/>
          </p:cNvSpPr>
          <p:nvPr>
            <p:ph type="body" sz="quarter" idx="26" hasCustomPrompt="1"/>
          </p:nvPr>
        </p:nvSpPr>
        <p:spPr>
          <a:xfrm>
            <a:off x="6094735" y="4465032"/>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#3</a:t>
            </a:r>
            <a:endParaRPr lang="sk-SK" noProof="0"/>
          </a:p>
        </p:txBody>
      </p:sp>
      <p:sp>
        <p:nvSpPr>
          <p:cNvPr id="62" name="Text Placeholder 3">
            <a:extLst>
              <a:ext uri="{FF2B5EF4-FFF2-40B4-BE49-F238E27FC236}">
                <a16:creationId xmlns:a16="http://schemas.microsoft.com/office/drawing/2014/main" id="{404F32C0-8B0E-4F78-B91F-DB272C6D514F}"/>
              </a:ext>
            </a:extLst>
          </p:cNvPr>
          <p:cNvSpPr>
            <a:spLocks noGrp="1"/>
          </p:cNvSpPr>
          <p:nvPr>
            <p:ph type="body" sz="quarter" idx="27" hasCustomPrompt="1"/>
          </p:nvPr>
        </p:nvSpPr>
        <p:spPr>
          <a:xfrm>
            <a:off x="8882822" y="4851744"/>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63" name="Text Placeholder 3">
            <a:extLst>
              <a:ext uri="{FF2B5EF4-FFF2-40B4-BE49-F238E27FC236}">
                <a16:creationId xmlns:a16="http://schemas.microsoft.com/office/drawing/2014/main" id="{8F682EDE-DDD0-4838-A01B-6F2534A5BD0F}"/>
              </a:ext>
            </a:extLst>
          </p:cNvPr>
          <p:cNvSpPr>
            <a:spLocks noGrp="1"/>
          </p:cNvSpPr>
          <p:nvPr>
            <p:ph type="body" sz="quarter" idx="28" hasCustomPrompt="1"/>
          </p:nvPr>
        </p:nvSpPr>
        <p:spPr>
          <a:xfrm>
            <a:off x="8882822" y="4465030"/>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#2</a:t>
            </a:r>
            <a:endParaRPr lang="sk-SK" noProof="0"/>
          </a:p>
        </p:txBody>
      </p:sp>
    </p:spTree>
    <p:extLst>
      <p:ext uri="{BB962C8B-B14F-4D97-AF65-F5344CB8AC3E}">
        <p14:creationId xmlns:p14="http://schemas.microsoft.com/office/powerpoint/2010/main" val="372893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8"/>
                                        </p:tgtEl>
                                      </p:cBhvr>
                                      <p:by x="105000" y="105000"/>
                                    </p:animScale>
                                  </p:childTnLst>
                                </p:cTn>
                              </p:par>
                              <p:par>
                                <p:cTn id="28" presetID="22" presetClass="entr" presetSubtype="8" fill="hold" grpId="0" nodeType="withEffect">
                                  <p:stCondLst>
                                    <p:cond delay="70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6" presetClass="emph" presetSubtype="0" accel="50000" decel="50000" autoRev="1" fill="hold" grpId="1" nodeType="withEffect">
                                  <p:stCondLst>
                                    <p:cond delay="700"/>
                                  </p:stCondLst>
                                  <p:childTnLst>
                                    <p:animScale>
                                      <p:cBhvr>
                                        <p:cTn id="32" dur="500" fill="hold"/>
                                        <p:tgtEl>
                                          <p:spTgt spid="47"/>
                                        </p:tgtEl>
                                      </p:cBhvr>
                                      <p:by x="105000" y="105000"/>
                                    </p:animScale>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6" presetClass="emph" presetSubtype="0" accel="50000" decel="50000" autoRev="1" fill="hold" grpId="1" nodeType="withEffect">
                                  <p:stCondLst>
                                    <p:cond delay="0"/>
                                  </p:stCondLst>
                                  <p:childTnLst>
                                    <p:animScale>
                                      <p:cBhvr>
                                        <p:cTn id="37" dur="500" fill="hold"/>
                                        <p:tgtEl>
                                          <p:spTgt spid="46"/>
                                        </p:tgtEl>
                                      </p:cBhvr>
                                      <p:by x="105000" y="105000"/>
                                    </p:animScale>
                                  </p:childTnLst>
                                </p:cTn>
                              </p:par>
                              <p:par>
                                <p:cTn id="38" presetID="22" presetClass="entr" presetSubtype="8" fill="hold" grpId="0" nodeType="withEffect">
                                  <p:stCondLst>
                                    <p:cond delay="100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6" presetClass="emph" presetSubtype="0" accel="50000" decel="50000" autoRev="1" fill="hold" grpId="1" nodeType="withEffect">
                                  <p:stCondLst>
                                    <p:cond delay="1000"/>
                                  </p:stCondLst>
                                  <p:childTnLst>
                                    <p:animScale>
                                      <p:cBhvr>
                                        <p:cTn id="42" dur="500" fill="hold"/>
                                        <p:tgtEl>
                                          <p:spTgt spid="53"/>
                                        </p:tgtEl>
                                      </p:cBhvr>
                                      <p:by x="120000" y="120000"/>
                                    </p:animScale>
                                  </p:childTnLst>
                                </p:cTn>
                              </p:par>
                              <p:par>
                                <p:cTn id="43" presetID="22" presetClass="entr" presetSubtype="8" fill="hold" grpId="0" nodeType="withEffect">
                                  <p:stCondLst>
                                    <p:cond delay="1300"/>
                                  </p:stCondLst>
                                  <p:childTnLst>
                                    <p:set>
                                      <p:cBhvr>
                                        <p:cTn id="44" dur="1" fill="hold">
                                          <p:stCondLst>
                                            <p:cond delay="0"/>
                                          </p:stCondLst>
                                        </p:cTn>
                                        <p:tgtEl>
                                          <p:spTgt spid="59">
                                            <p:txEl>
                                              <p:pRg st="0" end="0"/>
                                            </p:txEl>
                                          </p:spTgt>
                                        </p:tgtEl>
                                        <p:attrNameLst>
                                          <p:attrName>style.visibility</p:attrName>
                                        </p:attrNameLst>
                                      </p:cBhvr>
                                      <p:to>
                                        <p:strVal val="visible"/>
                                      </p:to>
                                    </p:set>
                                    <p:animEffect transition="in" filter="wipe(left)">
                                      <p:cBhvr>
                                        <p:cTn id="45" dur="500"/>
                                        <p:tgtEl>
                                          <p:spTgt spid="59">
                                            <p:txEl>
                                              <p:pRg st="0" end="0"/>
                                            </p:txEl>
                                          </p:spTgt>
                                        </p:tgtEl>
                                      </p:cBhvr>
                                    </p:animEffect>
                                  </p:childTnLst>
                                </p:cTn>
                              </p:par>
                              <p:par>
                                <p:cTn id="46" presetID="6" presetClass="emph" presetSubtype="0" accel="50000" decel="50000" autoRev="1" fill="hold" grpId="1" nodeType="withEffect">
                                  <p:stCondLst>
                                    <p:cond delay="1300"/>
                                  </p:stCondLst>
                                  <p:childTnLst>
                                    <p:animScale>
                                      <p:cBhvr>
                                        <p:cTn id="47" dur="500" fill="hold"/>
                                        <p:tgtEl>
                                          <p:spTgt spid="59">
                                            <p:txEl>
                                              <p:pRg st="0" end="0"/>
                                            </p:txEl>
                                          </p:spTgt>
                                        </p:tgtEl>
                                      </p:cBhvr>
                                      <p:by x="105000" y="105000"/>
                                    </p:animScale>
                                  </p:childTnLst>
                                </p:cTn>
                              </p:par>
                              <p:par>
                                <p:cTn id="48" presetID="22" presetClass="entr" presetSubtype="8" fill="hold" grpId="0" nodeType="withEffect">
                                  <p:stCondLst>
                                    <p:cond delay="1300"/>
                                  </p:st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wipe(left)">
                                      <p:cBhvr>
                                        <p:cTn id="50" dur="500"/>
                                        <p:tgtEl>
                                          <p:spTgt spid="58">
                                            <p:txEl>
                                              <p:pRg st="0" end="0"/>
                                            </p:txEl>
                                          </p:spTgt>
                                        </p:tgtEl>
                                      </p:cBhvr>
                                    </p:animEffect>
                                  </p:childTnLst>
                                </p:cTn>
                              </p:par>
                              <p:par>
                                <p:cTn id="51" presetID="6" presetClass="emph" presetSubtype="0" accel="50000" decel="50000" autoRev="1" fill="hold" grpId="1" nodeType="withEffect">
                                  <p:stCondLst>
                                    <p:cond delay="1300"/>
                                  </p:stCondLst>
                                  <p:childTnLst>
                                    <p:animScale>
                                      <p:cBhvr>
                                        <p:cTn id="52" dur="500" fill="hold"/>
                                        <p:tgtEl>
                                          <p:spTgt spid="58">
                                            <p:txEl>
                                              <p:pRg st="0" end="0"/>
                                            </p:txEl>
                                          </p:spTgt>
                                        </p:tgtEl>
                                      </p:cBhvr>
                                      <p:by x="105000" y="105000"/>
                                    </p:animScale>
                                  </p:childTnLst>
                                </p:cTn>
                              </p:par>
                              <p:par>
                                <p:cTn id="53" presetID="22" presetClass="entr" presetSubtype="8" fill="hold" grpId="0" nodeType="withEffect">
                                  <p:stCondLst>
                                    <p:cond delay="160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6" presetClass="emph" presetSubtype="0" accel="50000" decel="50000" autoRev="1" fill="hold" grpId="1" nodeType="withEffect">
                                  <p:stCondLst>
                                    <p:cond delay="1700"/>
                                  </p:stCondLst>
                                  <p:childTnLst>
                                    <p:animScale>
                                      <p:cBhvr>
                                        <p:cTn id="57" dur="500" fill="hold"/>
                                        <p:tgtEl>
                                          <p:spTgt spid="51"/>
                                        </p:tgtEl>
                                      </p:cBhvr>
                                      <p:by x="120000" y="120000"/>
                                    </p:animScale>
                                  </p:childTnLst>
                                </p:cTn>
                              </p:par>
                              <p:par>
                                <p:cTn id="58" presetID="22" presetClass="entr" presetSubtype="8" fill="hold" grpId="0" nodeType="withEffect">
                                  <p:stCondLst>
                                    <p:cond delay="2100"/>
                                  </p:stCondLst>
                                  <p:childTnLst>
                                    <p:set>
                                      <p:cBhvr>
                                        <p:cTn id="59" dur="1" fill="hold">
                                          <p:stCondLst>
                                            <p:cond delay="0"/>
                                          </p:stCondLst>
                                        </p:cTn>
                                        <p:tgtEl>
                                          <p:spTgt spid="63">
                                            <p:txEl>
                                              <p:pRg st="0" end="0"/>
                                            </p:txEl>
                                          </p:spTgt>
                                        </p:tgtEl>
                                        <p:attrNameLst>
                                          <p:attrName>style.visibility</p:attrName>
                                        </p:attrNameLst>
                                      </p:cBhvr>
                                      <p:to>
                                        <p:strVal val="visible"/>
                                      </p:to>
                                    </p:set>
                                    <p:animEffect transition="in" filter="wipe(left)">
                                      <p:cBhvr>
                                        <p:cTn id="60" dur="500"/>
                                        <p:tgtEl>
                                          <p:spTgt spid="63">
                                            <p:txEl>
                                              <p:pRg st="0" end="0"/>
                                            </p:txEl>
                                          </p:spTgt>
                                        </p:tgtEl>
                                      </p:cBhvr>
                                    </p:animEffect>
                                  </p:childTnLst>
                                </p:cTn>
                              </p:par>
                              <p:par>
                                <p:cTn id="61" presetID="6" presetClass="emph" presetSubtype="0" accel="50000" decel="50000" autoRev="1" fill="hold" grpId="1" nodeType="withEffect">
                                  <p:stCondLst>
                                    <p:cond delay="2200"/>
                                  </p:stCondLst>
                                  <p:childTnLst>
                                    <p:animScale>
                                      <p:cBhvr>
                                        <p:cTn id="62" dur="500" fill="hold"/>
                                        <p:tgtEl>
                                          <p:spTgt spid="63">
                                            <p:txEl>
                                              <p:pRg st="0" end="0"/>
                                            </p:txEl>
                                          </p:spTgt>
                                        </p:tgtEl>
                                      </p:cBhvr>
                                      <p:by x="105000" y="105000"/>
                                    </p:animScale>
                                  </p:childTnLst>
                                </p:cTn>
                              </p:par>
                              <p:par>
                                <p:cTn id="63" presetID="22" presetClass="entr" presetSubtype="8" fill="hold" grpId="0" nodeType="withEffect">
                                  <p:stCondLst>
                                    <p:cond delay="210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wipe(left)">
                                      <p:cBhvr>
                                        <p:cTn id="65" dur="500"/>
                                        <p:tgtEl>
                                          <p:spTgt spid="62">
                                            <p:txEl>
                                              <p:pRg st="0" end="0"/>
                                            </p:txEl>
                                          </p:spTgt>
                                        </p:tgtEl>
                                      </p:cBhvr>
                                    </p:animEffect>
                                  </p:childTnLst>
                                </p:cTn>
                              </p:par>
                              <p:par>
                                <p:cTn id="66" presetID="6" presetClass="emph" presetSubtype="0" accel="50000" decel="50000" autoRev="1" fill="hold" grpId="1" nodeType="withEffect">
                                  <p:stCondLst>
                                    <p:cond delay="2200"/>
                                  </p:stCondLst>
                                  <p:childTnLst>
                                    <p:animScale>
                                      <p:cBhvr>
                                        <p:cTn id="67" dur="500" fill="hold"/>
                                        <p:tgtEl>
                                          <p:spTgt spid="62">
                                            <p:txEl>
                                              <p:pRg st="0" end="0"/>
                                            </p:txEl>
                                          </p:spTgt>
                                        </p:tgtEl>
                                      </p:cBhvr>
                                      <p:by x="105000" y="105000"/>
                                    </p:animScale>
                                  </p:childTnLst>
                                </p:cTn>
                              </p:par>
                              <p:par>
                                <p:cTn id="68" presetID="22" presetClass="entr" presetSubtype="2" fill="hold" grpId="0" nodeType="withEffect">
                                  <p:stCondLst>
                                    <p:cond delay="220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par>
                                <p:cTn id="71" presetID="6" presetClass="emph" presetSubtype="0" accel="50000" decel="50000" autoRev="1" fill="hold" grpId="1" nodeType="withEffect">
                                  <p:stCondLst>
                                    <p:cond delay="2200"/>
                                  </p:stCondLst>
                                  <p:childTnLst>
                                    <p:animScale>
                                      <p:cBhvr>
                                        <p:cTn id="72" dur="500" fill="hold"/>
                                        <p:tgtEl>
                                          <p:spTgt spid="52"/>
                                        </p:tgtEl>
                                      </p:cBhvr>
                                      <p:by x="120000" y="120000"/>
                                    </p:animScale>
                                  </p:childTnLst>
                                </p:cTn>
                              </p:par>
                              <p:par>
                                <p:cTn id="73" presetID="22" presetClass="entr" presetSubtype="2" fill="hold" grpId="0" nodeType="withEffect">
                                  <p:stCondLst>
                                    <p:cond delay="28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wipe(right)">
                                      <p:cBhvr>
                                        <p:cTn id="75" dur="500"/>
                                        <p:tgtEl>
                                          <p:spTgt spid="61">
                                            <p:txEl>
                                              <p:pRg st="0" end="0"/>
                                            </p:txEl>
                                          </p:spTgt>
                                        </p:tgtEl>
                                      </p:cBhvr>
                                    </p:animEffect>
                                  </p:childTnLst>
                                </p:cTn>
                              </p:par>
                              <p:par>
                                <p:cTn id="76" presetID="6" presetClass="emph" presetSubtype="0" accel="50000" decel="50000" autoRev="1" fill="hold" grpId="1" nodeType="withEffect">
                                  <p:stCondLst>
                                    <p:cond delay="2800"/>
                                  </p:stCondLst>
                                  <p:childTnLst>
                                    <p:animScale>
                                      <p:cBhvr>
                                        <p:cTn id="77" dur="500" fill="hold"/>
                                        <p:tgtEl>
                                          <p:spTgt spid="61">
                                            <p:txEl>
                                              <p:pRg st="0" end="0"/>
                                            </p:txEl>
                                          </p:spTgt>
                                        </p:tgtEl>
                                      </p:cBhvr>
                                      <p:by x="105000" y="105000"/>
                                    </p:animScale>
                                  </p:childTnLst>
                                </p:cTn>
                              </p:par>
                              <p:par>
                                <p:cTn id="78" presetID="22" presetClass="entr" presetSubtype="2" fill="hold" grpId="0" nodeType="withEffect">
                                  <p:stCondLst>
                                    <p:cond delay="2800"/>
                                  </p:st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wipe(right)">
                                      <p:cBhvr>
                                        <p:cTn id="80" dur="500"/>
                                        <p:tgtEl>
                                          <p:spTgt spid="60">
                                            <p:txEl>
                                              <p:pRg st="0" end="0"/>
                                            </p:txEl>
                                          </p:spTgt>
                                        </p:tgtEl>
                                      </p:cBhvr>
                                    </p:animEffect>
                                  </p:childTnLst>
                                </p:cTn>
                              </p:par>
                              <p:par>
                                <p:cTn id="81" presetID="6" presetClass="emph" presetSubtype="0" accel="50000" decel="50000" autoRev="1" fill="hold" grpId="1" nodeType="withEffect">
                                  <p:stCondLst>
                                    <p:cond delay="2800"/>
                                  </p:stCondLst>
                                  <p:childTnLst>
                                    <p:animScale>
                                      <p:cBhvr>
                                        <p:cTn id="82" dur="500" fill="hold"/>
                                        <p:tgtEl>
                                          <p:spTgt spid="6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8" grpId="0" build="p"/>
      <p:bldP spid="58" grpId="1" build="p"/>
      <p:bldP spid="59" grpId="0" build="p">
        <p:tmplLst>
          <p:tmpl lvl="1">
            <p:tnLst>
              <p:par>
                <p:cTn presetID="22" presetClass="entr" presetSubtype="8" fill="hold" nodeType="withEffect">
                  <p:stCondLst>
                    <p:cond delay="1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59" grpId="1" build="p">
        <p:tmplLst>
          <p:tmpl lvl="1">
            <p:tnLst>
              <p:par>
                <p:cTn presetID="6" presetClass="emph" presetSubtype="0" accel="50000" decel="50000" autoRev="1" fill="hold" nodeType="withEffect">
                  <p:stCondLst>
                    <p:cond delay="1300"/>
                  </p:stCondLst>
                  <p:childTnLst>
                    <p:animScale>
                      <p:cBhvr>
                        <p:cTn dur="500" fill="hold"/>
                        <p:tgtEl>
                          <p:spTgt spid="59"/>
                        </p:tgtEl>
                      </p:cBhvr>
                      <p:by x="105000" y="105000"/>
                    </p:animScale>
                  </p:childTnLst>
                </p:cTn>
              </p:par>
            </p:tnLst>
          </p:tmpl>
        </p:tmplLst>
      </p:bldP>
      <p:bldP spid="60" grpId="0" build="p"/>
      <p:bldP spid="60" grpId="1" build="p"/>
      <p:bldP spid="61" grpId="0" build="p">
        <p:tmplLst>
          <p:tmpl lvl="1">
            <p:tnLst>
              <p:par>
                <p:cTn presetID="22" presetClass="entr" presetSubtype="2" fill="hold" nodeType="withEffect">
                  <p:stCondLst>
                    <p:cond delay="2800"/>
                  </p:stCondLst>
                  <p:childTnLst>
                    <p:set>
                      <p:cBhvr>
                        <p:cTn dur="1" fill="hold">
                          <p:stCondLst>
                            <p:cond delay="0"/>
                          </p:stCondLst>
                        </p:cTn>
                        <p:tgtEl>
                          <p:spTgt spid="61"/>
                        </p:tgtEl>
                        <p:attrNameLst>
                          <p:attrName>style.visibility</p:attrName>
                        </p:attrNameLst>
                      </p:cBhvr>
                      <p:to>
                        <p:strVal val="visible"/>
                      </p:to>
                    </p:set>
                    <p:animEffect transition="in" filter="wipe(right)">
                      <p:cBhvr>
                        <p:cTn dur="500"/>
                        <p:tgtEl>
                          <p:spTgt spid="61"/>
                        </p:tgtEl>
                      </p:cBhvr>
                    </p:animEffect>
                  </p:childTnLst>
                </p:cTn>
              </p:par>
            </p:tnLst>
          </p:tmpl>
        </p:tmplLst>
      </p:bldP>
      <p:bldP spid="61" grpId="1" build="p">
        <p:tmplLst>
          <p:tmpl lvl="1">
            <p:tnLst>
              <p:par>
                <p:cTn presetID="6" presetClass="emph" presetSubtype="0" accel="50000" decel="50000" autoRev="1" fill="hold" nodeType="withEffect">
                  <p:stCondLst>
                    <p:cond delay="2800"/>
                  </p:stCondLst>
                  <p:childTnLst>
                    <p:animScale>
                      <p:cBhvr>
                        <p:cTn dur="500" fill="hold"/>
                        <p:tgtEl>
                          <p:spTgt spid="61"/>
                        </p:tgtEl>
                      </p:cBhvr>
                      <p:by x="105000" y="105000"/>
                    </p:animScale>
                  </p:childTnLst>
                </p:cTn>
              </p:par>
            </p:tnLst>
          </p:tmpl>
        </p:tmplLst>
      </p:bldP>
      <p:bldP spid="62" grpId="0" build="p"/>
      <p:bldP spid="62" grpId="1" build="p"/>
      <p:bldP spid="63" grpId="0" build="p">
        <p:tmplLst>
          <p:tmpl lvl="1">
            <p:tnLst>
              <p:par>
                <p:cTn presetID="22" presetClass="entr" presetSubtype="8" fill="hold" nodeType="withEffect">
                  <p:stCondLst>
                    <p:cond delay="21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3" grpId="1" build="p">
        <p:tmplLst>
          <p:tmpl lvl="1">
            <p:tnLst>
              <p:par>
                <p:cTn presetID="6" presetClass="emph" presetSubtype="0" accel="50000" decel="50000" autoRev="1" fill="hold" nodeType="withEffect">
                  <p:stCondLst>
                    <p:cond delay="2200"/>
                  </p:stCondLst>
                  <p:childTnLst>
                    <p:animScale>
                      <p:cBhvr>
                        <p:cTn dur="500" fill="hold"/>
                        <p:tgtEl>
                          <p:spTgt spid="63"/>
                        </p:tgtEl>
                      </p:cBhvr>
                      <p:by x="105000" y="105000"/>
                    </p:animScale>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Infografika Slide /liniova kruhova 3x">
    <p:spTree>
      <p:nvGrpSpPr>
        <p:cNvPr id="1" name=""/>
        <p:cNvGrpSpPr/>
        <p:nvPr/>
      </p:nvGrpSpPr>
      <p:grpSpPr>
        <a:xfrm>
          <a:off x="0" y="0"/>
          <a:ext cx="0" cy="0"/>
          <a:chOff x="0" y="0"/>
          <a:chExt cx="0" cy="0"/>
        </a:xfrm>
      </p:grpSpPr>
      <p:sp>
        <p:nvSpPr>
          <p:cNvPr id="35" name="Oval 2">
            <a:extLst>
              <a:ext uri="{FF2B5EF4-FFF2-40B4-BE49-F238E27FC236}">
                <a16:creationId xmlns:a16="http://schemas.microsoft.com/office/drawing/2014/main" id="{F8DAB51D-D8B0-4EB7-93EE-92E73DAE9654}"/>
              </a:ext>
            </a:extLst>
          </p:cNvPr>
          <p:cNvSpPr/>
          <p:nvPr userDrawn="1"/>
        </p:nvSpPr>
        <p:spPr>
          <a:xfrm>
            <a:off x="7066502" y="447751"/>
            <a:ext cx="3753898" cy="3753898"/>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7066502" y="447751"/>
            <a:ext cx="3753898" cy="3753898"/>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6">
            <a:extLst>
              <a:ext uri="{FF2B5EF4-FFF2-40B4-BE49-F238E27FC236}">
                <a16:creationId xmlns:a16="http://schemas.microsoft.com/office/drawing/2014/main" id="{07F9D2C0-54AC-430C-8783-0FE6AEC758A6}"/>
              </a:ext>
            </a:extLst>
          </p:cNvPr>
          <p:cNvSpPr/>
          <p:nvPr userDrawn="1"/>
        </p:nvSpPr>
        <p:spPr>
          <a:xfrm>
            <a:off x="5797211" y="2767372"/>
            <a:ext cx="2041039" cy="2041039"/>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97211" y="2767372"/>
            <a:ext cx="2041039" cy="2041039"/>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9">
            <a:extLst>
              <a:ext uri="{FF2B5EF4-FFF2-40B4-BE49-F238E27FC236}">
                <a16:creationId xmlns:a16="http://schemas.microsoft.com/office/drawing/2014/main" id="{F1AFA807-76B1-4954-AD0C-8A9B71898502}"/>
              </a:ext>
            </a:extLst>
          </p:cNvPr>
          <p:cNvSpPr/>
          <p:nvPr userDrawn="1"/>
        </p:nvSpPr>
        <p:spPr>
          <a:xfrm>
            <a:off x="8703434" y="3294640"/>
            <a:ext cx="2916546" cy="2916546"/>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03434" y="3294640"/>
            <a:ext cx="2916546" cy="2916546"/>
          </a:xfrm>
          <a:prstGeom prst="arc">
            <a:avLst>
              <a:gd name="adj1" fmla="val 16200000"/>
              <a:gd name="adj2" fmla="val 5509606"/>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7618127" y="1554326"/>
            <a:ext cx="2506948" cy="615553"/>
          </a:xfrm>
          <a:prstGeom prst="rect">
            <a:avLst/>
          </a:prstGeom>
        </p:spPr>
        <p:txBody>
          <a:bodyPr wrap="square" lIns="0" tIns="0" rIns="0" bIns="0">
            <a:spAutoFit/>
          </a:bodyPr>
          <a:lstStyle>
            <a:lvl1pPr marL="0" indent="0" algn="l">
              <a:lnSpc>
                <a:spcPct val="100000"/>
              </a:lnSpc>
              <a:spcBef>
                <a:spcPts val="0"/>
              </a:spcBef>
              <a:buNone/>
              <a:defRPr sz="40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 </a:t>
            </a:r>
            <a:r>
              <a:rPr lang="en-US" noProof="0" err="1"/>
              <a:t>roky</a:t>
            </a:r>
            <a:endParaRPr lang="sk-SK" noProof="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3533775"/>
            <a:ext cx="1325324" cy="430887"/>
          </a:xfrm>
          <a:prstGeom prst="rect">
            <a:avLst/>
          </a:prstGeom>
        </p:spPr>
        <p:txBody>
          <a:bodyPr wrap="square" lIns="0" tIns="0" rIns="0" bIns="0">
            <a:spAutoFit/>
          </a:bodyPr>
          <a:lstStyle>
            <a:lvl1pPr marL="0" indent="0" algn="l">
              <a:lnSpc>
                <a:spcPct val="100000"/>
              </a:lnSpc>
              <a:spcBef>
                <a:spcPts val="0"/>
              </a:spcBef>
              <a:buNone/>
              <a:defRPr sz="28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 </a:t>
            </a:r>
            <a:r>
              <a:rPr lang="en-US" noProof="0" err="1"/>
              <a:t>oblasti</a:t>
            </a:r>
            <a:endParaRPr lang="sk-SK" noProof="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7" y="4446437"/>
            <a:ext cx="1812597"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1 400 €</a:t>
            </a:r>
          </a:p>
        </p:txBody>
      </p:sp>
      <p:cxnSp>
        <p:nvCxnSpPr>
          <p:cNvPr id="17" name="Straight Connector 69">
            <a:extLst>
              <a:ext uri="{FF2B5EF4-FFF2-40B4-BE49-F238E27FC236}">
                <a16:creationId xmlns:a16="http://schemas.microsoft.com/office/drawing/2014/main" id="{784E69C4-DF5D-4C1E-8204-6C243385AC02}"/>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70">
            <a:extLst>
              <a:ext uri="{FF2B5EF4-FFF2-40B4-BE49-F238E27FC236}">
                <a16:creationId xmlns:a16="http://schemas.microsoft.com/office/drawing/2014/main" id="{0246C536-7C99-48C7-979F-379DED4B1C1C}"/>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71">
            <a:extLst>
              <a:ext uri="{FF2B5EF4-FFF2-40B4-BE49-F238E27FC236}">
                <a16:creationId xmlns:a16="http://schemas.microsoft.com/office/drawing/2014/main" id="{B0A6D180-4FE2-497B-8C3F-63C071288FFD}"/>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89C01C2-9618-479A-904E-12230D6AB26F}"/>
              </a:ext>
            </a:extLst>
          </p:cNvPr>
          <p:cNvSpPr>
            <a:spLocks noGrp="1"/>
          </p:cNvSpPr>
          <p:nvPr>
            <p:ph type="body" sz="quarter" idx="19" hasCustomPrompt="1"/>
          </p:nvPr>
        </p:nvSpPr>
        <p:spPr>
          <a:xfrm>
            <a:off x="1984714" y="3154728"/>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2" name="Text Placeholder 3">
            <a:extLst>
              <a:ext uri="{FF2B5EF4-FFF2-40B4-BE49-F238E27FC236}">
                <a16:creationId xmlns:a16="http://schemas.microsoft.com/office/drawing/2014/main" id="{612FA510-6C52-480D-A78B-A8DBD82A85E9}"/>
              </a:ext>
            </a:extLst>
          </p:cNvPr>
          <p:cNvSpPr>
            <a:spLocks noGrp="1"/>
          </p:cNvSpPr>
          <p:nvPr>
            <p:ph type="body" sz="quarter" idx="20" hasCustomPrompt="1"/>
          </p:nvPr>
        </p:nvSpPr>
        <p:spPr>
          <a:xfrm>
            <a:off x="1960620" y="4185543"/>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3" name="Text Placeholder 3">
            <a:extLst>
              <a:ext uri="{FF2B5EF4-FFF2-40B4-BE49-F238E27FC236}">
                <a16:creationId xmlns:a16="http://schemas.microsoft.com/office/drawing/2014/main" id="{C643346D-827C-4518-A7D2-6AE4559839D0}"/>
              </a:ext>
            </a:extLst>
          </p:cNvPr>
          <p:cNvSpPr>
            <a:spLocks noGrp="1"/>
          </p:cNvSpPr>
          <p:nvPr>
            <p:ph type="body" sz="quarter" idx="21" hasCustomPrompt="1"/>
          </p:nvPr>
        </p:nvSpPr>
        <p:spPr>
          <a:xfrm>
            <a:off x="1936526" y="5258890"/>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pic>
        <p:nvPicPr>
          <p:cNvPr id="24" name="Grafický objekt 23">
            <a:extLst>
              <a:ext uri="{FF2B5EF4-FFF2-40B4-BE49-F238E27FC236}">
                <a16:creationId xmlns:a16="http://schemas.microsoft.com/office/drawing/2014/main" id="{F1A806D9-701E-40E7-8876-98A86CAB2C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CD833753-0754-4F72-885D-419D707925D1}"/>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br>
              <a:rPr lang="en-US"/>
            </a:br>
            <a:r>
              <a:rPr lang="en-US"/>
              <a:t>/</a:t>
            </a:r>
            <a:r>
              <a:rPr lang="en-US" err="1"/>
              <a:t>líniová</a:t>
            </a:r>
            <a:r>
              <a:rPr lang="en-US"/>
              <a:t> </a:t>
            </a:r>
            <a:r>
              <a:rPr lang="en-US" err="1"/>
              <a:t>kruhová</a:t>
            </a:r>
            <a:endParaRPr lang="en-US"/>
          </a:p>
        </p:txBody>
      </p:sp>
    </p:spTree>
    <p:extLst>
      <p:ext uri="{BB962C8B-B14F-4D97-AF65-F5344CB8AC3E}">
        <p14:creationId xmlns:p14="http://schemas.microsoft.com/office/powerpoint/2010/main" val="32321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par>
                                <p:cTn id="8" presetID="21" presetClass="entr" presetSubtype="1" fill="hold" grpId="0" nodeType="withEffect">
                                  <p:stCondLst>
                                    <p:cond delay="225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1000"/>
                                        <p:tgtEl>
                                          <p:spTgt spid="39"/>
                                        </p:tgtEl>
                                      </p:cBhvr>
                                    </p:animEffect>
                                  </p:childTnLst>
                                </p:cTn>
                              </p:par>
                              <p:par>
                                <p:cTn id="11" presetID="21" presetClass="entr" presetSubtype="1" fill="hold" grpId="0" nodeType="withEffect">
                                  <p:stCondLst>
                                    <p:cond delay="250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1000"/>
                                        <p:tgtEl>
                                          <p:spTgt spid="44"/>
                                        </p:tgtEl>
                                      </p:cBhvr>
                                    </p:animEffect>
                                  </p:childTnLst>
                                </p:cTn>
                              </p:par>
                              <p:par>
                                <p:cTn id="14" presetID="21" presetClass="entr" presetSubtype="1"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1000"/>
                                        <p:tgtEl>
                                          <p:spTgt spid="36"/>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325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1000"/>
                                        <p:tgtEl>
                                          <p:spTgt spid="45"/>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fade">
                                      <p:cBhvr>
                                        <p:cTn id="25" dur="500"/>
                                        <p:tgtEl>
                                          <p:spTgt spid="74">
                                            <p:txEl>
                                              <p:pRg st="0" end="0"/>
                                            </p:txEl>
                                          </p:spTgt>
                                        </p:tgtEl>
                                      </p:cBhvr>
                                    </p:animEffect>
                                  </p:childTnLst>
                                </p:cTn>
                              </p:par>
                              <p:par>
                                <p:cTn id="26" presetID="10" presetClass="entr" presetSubtype="0" fill="hold" grpId="0" nodeType="withEffect">
                                  <p:stCondLst>
                                    <p:cond delay="375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2" presetClass="entr" presetSubtype="4" decel="100000" fill="hold" nodeType="withEffect">
                                  <p:stCondLst>
                                    <p:cond delay="2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7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32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50" fill="hold"/>
                                        <p:tgtEl>
                                          <p:spTgt spid="22"/>
                                        </p:tgtEl>
                                        <p:attrNameLst>
                                          <p:attrName>ppt_x</p:attrName>
                                        </p:attrNameLst>
                                      </p:cBhvr>
                                      <p:tavLst>
                                        <p:tav tm="0">
                                          <p:val>
                                            <p:strVal val="#ppt_x"/>
                                          </p:val>
                                        </p:tav>
                                        <p:tav tm="100000">
                                          <p:val>
                                            <p:strVal val="#ppt_x"/>
                                          </p:val>
                                        </p:tav>
                                      </p:tavLst>
                                    </p:anim>
                                    <p:anim calcmode="lin" valueType="num">
                                      <p:cBhvr additive="base">
                                        <p:cTn id="51" dur="75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3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750" fill="hold"/>
                                        <p:tgtEl>
                                          <p:spTgt spid="23"/>
                                        </p:tgtEl>
                                        <p:attrNameLst>
                                          <p:attrName>ppt_x</p:attrName>
                                        </p:attrNameLst>
                                      </p:cBhvr>
                                      <p:tavLst>
                                        <p:tav tm="0">
                                          <p:val>
                                            <p:strVal val="#ppt_x"/>
                                          </p:val>
                                        </p:tav>
                                        <p:tav tm="100000">
                                          <p:val>
                                            <p:strVal val="#ppt_x"/>
                                          </p:val>
                                        </p:tav>
                                      </p:tavLst>
                                    </p:anim>
                                    <p:anim calcmode="lin" valueType="num">
                                      <p:cBhvr additive="base">
                                        <p:cTn id="55" dur="75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1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4" grpId="0" animBg="1"/>
      <p:bldP spid="45" grpId="0" animBg="1"/>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Infografika Slide /Organizacia 1">
    <p:spTree>
      <p:nvGrpSpPr>
        <p:cNvPr id="1" name=""/>
        <p:cNvGrpSpPr/>
        <p:nvPr/>
      </p:nvGrpSpPr>
      <p:grpSpPr>
        <a:xfrm>
          <a:off x="0" y="0"/>
          <a:ext cx="0" cy="0"/>
          <a:chOff x="0" y="0"/>
          <a:chExt cx="0" cy="0"/>
        </a:xfrm>
      </p:grpSpPr>
      <p:sp>
        <p:nvSpPr>
          <p:cNvPr id="25" name="Obdélník 24">
            <a:extLst>
              <a:ext uri="{FF2B5EF4-FFF2-40B4-BE49-F238E27FC236}">
                <a16:creationId xmlns:a16="http://schemas.microsoft.com/office/drawing/2014/main" id="{39D15416-A2B6-4072-9228-D9FD75E4D099}"/>
              </a:ext>
            </a:extLst>
          </p:cNvPr>
          <p:cNvSpPr/>
          <p:nvPr userDrawn="1"/>
        </p:nvSpPr>
        <p:spPr>
          <a:xfrm>
            <a:off x="6096000" y="0"/>
            <a:ext cx="6096000" cy="5764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 name="Straight Connector 9">
            <a:extLst>
              <a:ext uri="{FF2B5EF4-FFF2-40B4-BE49-F238E27FC236}">
                <a16:creationId xmlns:a16="http://schemas.microsoft.com/office/drawing/2014/main" id="{81B63C64-DF5A-433B-9BDD-E5C9514DDE1F}"/>
              </a:ext>
            </a:extLst>
          </p:cNvPr>
          <p:cNvCxnSpPr>
            <a:cxnSpLocks/>
          </p:cNvCxnSpPr>
          <p:nvPr userDrawn="1"/>
        </p:nvCxnSpPr>
        <p:spPr>
          <a:xfrm>
            <a:off x="6085258"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fický objekt 26">
            <a:extLst>
              <a:ext uri="{FF2B5EF4-FFF2-40B4-BE49-F238E27FC236}">
                <a16:creationId xmlns:a16="http://schemas.microsoft.com/office/drawing/2014/main" id="{181EA5D8-F5CC-445D-BA2D-4AC193945B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17D89A84-686C-40D5-AEB2-5188B9BE29E6}"/>
              </a:ext>
            </a:extLst>
          </p:cNvPr>
          <p:cNvSpPr>
            <a:spLocks noGrp="1"/>
          </p:cNvSpPr>
          <p:nvPr>
            <p:ph type="title" hasCustomPrompt="1"/>
          </p:nvPr>
        </p:nvSpPr>
        <p:spPr>
          <a:xfrm>
            <a:off x="1524001" y="5557383"/>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r>
            <a:br>
              <a:rPr lang="en-US"/>
            </a:br>
            <a:r>
              <a:rPr lang="en-US"/>
              <a:t>/</a:t>
            </a:r>
            <a:r>
              <a:rPr lang="en-US" err="1"/>
              <a:t>Organizácia</a:t>
            </a:r>
            <a:endParaRPr lang="en-US"/>
          </a:p>
        </p:txBody>
      </p:sp>
      <p:cxnSp>
        <p:nvCxnSpPr>
          <p:cNvPr id="29" name="Straight Connector 9">
            <a:extLst>
              <a:ext uri="{FF2B5EF4-FFF2-40B4-BE49-F238E27FC236}">
                <a16:creationId xmlns:a16="http://schemas.microsoft.com/office/drawing/2014/main" id="{8182EF6A-ECD6-4D72-9BFA-1CA0FFA9CF31}"/>
              </a:ext>
            </a:extLst>
          </p:cNvPr>
          <p:cNvCxnSpPr>
            <a:cxnSpLocks/>
          </p:cNvCxnSpPr>
          <p:nvPr userDrawn="1"/>
        </p:nvCxnSpPr>
        <p:spPr>
          <a:xfrm>
            <a:off x="2538013"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pojnice: pravoúhlá 29">
            <a:extLst>
              <a:ext uri="{FF2B5EF4-FFF2-40B4-BE49-F238E27FC236}">
                <a16:creationId xmlns:a16="http://schemas.microsoft.com/office/drawing/2014/main" id="{F6B6B8DC-755C-4395-90E1-EF95DB6CA5FD}"/>
              </a:ext>
            </a:extLst>
          </p:cNvPr>
          <p:cNvCxnSpPr>
            <a:cxnSpLocks/>
          </p:cNvCxnSpPr>
          <p:nvPr userDrawn="1"/>
        </p:nvCxnSpPr>
        <p:spPr>
          <a:xfrm rot="16200000" flipH="1">
            <a:off x="5449826" y="2091332"/>
            <a:ext cx="4218510" cy="2947645"/>
          </a:xfrm>
          <a:prstGeom prst="bentConnector3">
            <a:avLst>
              <a:gd name="adj1" fmla="val 102468"/>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79C7A8E6-4693-4534-8132-7C3B843987A2}"/>
              </a:ext>
            </a:extLst>
          </p:cNvPr>
          <p:cNvSpPr/>
          <p:nvPr userDrawn="1"/>
        </p:nvSpPr>
        <p:spPr>
          <a:xfrm>
            <a:off x="983395"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2" name="Rectangle 33">
            <a:extLst>
              <a:ext uri="{FF2B5EF4-FFF2-40B4-BE49-F238E27FC236}">
                <a16:creationId xmlns:a16="http://schemas.microsoft.com/office/drawing/2014/main" id="{941A6965-3A92-4853-9965-96A16DCC86FB}"/>
              </a:ext>
            </a:extLst>
          </p:cNvPr>
          <p:cNvSpPr/>
          <p:nvPr userDrawn="1"/>
        </p:nvSpPr>
        <p:spPr>
          <a:xfrm>
            <a:off x="4509392"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3" name="Rectangle 33">
            <a:extLst>
              <a:ext uri="{FF2B5EF4-FFF2-40B4-BE49-F238E27FC236}">
                <a16:creationId xmlns:a16="http://schemas.microsoft.com/office/drawing/2014/main" id="{6C9AFF0E-DCAF-4E4A-B941-CFB9F9946470}"/>
              </a:ext>
            </a:extLst>
          </p:cNvPr>
          <p:cNvSpPr/>
          <p:nvPr userDrawn="1"/>
        </p:nvSpPr>
        <p:spPr>
          <a:xfrm>
            <a:off x="8035389"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4" name="Rectangle 33">
            <a:extLst>
              <a:ext uri="{FF2B5EF4-FFF2-40B4-BE49-F238E27FC236}">
                <a16:creationId xmlns:a16="http://schemas.microsoft.com/office/drawing/2014/main" id="{990CE559-C419-48CA-BEE1-21B1F29DD2DA}"/>
              </a:ext>
            </a:extLst>
          </p:cNvPr>
          <p:cNvSpPr/>
          <p:nvPr userDrawn="1"/>
        </p:nvSpPr>
        <p:spPr>
          <a:xfrm>
            <a:off x="4509392" y="386188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5" name="Rectangle 33">
            <a:extLst>
              <a:ext uri="{FF2B5EF4-FFF2-40B4-BE49-F238E27FC236}">
                <a16:creationId xmlns:a16="http://schemas.microsoft.com/office/drawing/2014/main" id="{319E7D35-10E8-4C86-AA88-4BF6F7DBC1C3}"/>
              </a:ext>
            </a:extLst>
          </p:cNvPr>
          <p:cNvSpPr/>
          <p:nvPr userDrawn="1"/>
        </p:nvSpPr>
        <p:spPr>
          <a:xfrm>
            <a:off x="8035389" y="515064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7" name="Rectangle 33">
            <a:extLst>
              <a:ext uri="{FF2B5EF4-FFF2-40B4-BE49-F238E27FC236}">
                <a16:creationId xmlns:a16="http://schemas.microsoft.com/office/drawing/2014/main" id="{1C3019AA-5740-4C9B-B4FC-4B9DF3BD2652}"/>
              </a:ext>
            </a:extLst>
          </p:cNvPr>
          <p:cNvSpPr/>
          <p:nvPr userDrawn="1"/>
        </p:nvSpPr>
        <p:spPr>
          <a:xfrm>
            <a:off x="4509392" y="693557"/>
            <a:ext cx="3229682" cy="1286103"/>
          </a:xfrm>
          <a:prstGeom prst="rect">
            <a:avLst/>
          </a:prstGeom>
          <a:solidFill>
            <a:schemeClr val="accent3"/>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38" name="Text Placeholder 3">
            <a:extLst>
              <a:ext uri="{FF2B5EF4-FFF2-40B4-BE49-F238E27FC236}">
                <a16:creationId xmlns:a16="http://schemas.microsoft.com/office/drawing/2014/main" id="{A38A1A50-D71B-4C0F-B541-4126C42EDC05}"/>
              </a:ext>
            </a:extLst>
          </p:cNvPr>
          <p:cNvSpPr>
            <a:spLocks noGrp="1"/>
          </p:cNvSpPr>
          <p:nvPr>
            <p:ph type="body" sz="quarter" idx="23" hasCustomPrompt="1"/>
          </p:nvPr>
        </p:nvSpPr>
        <p:spPr>
          <a:xfrm>
            <a:off x="128672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39" name="Text Placeholder 3">
            <a:extLst>
              <a:ext uri="{FF2B5EF4-FFF2-40B4-BE49-F238E27FC236}">
                <a16:creationId xmlns:a16="http://schemas.microsoft.com/office/drawing/2014/main" id="{FF0522DF-B817-47A6-BBE4-7EACF609D329}"/>
              </a:ext>
            </a:extLst>
          </p:cNvPr>
          <p:cNvSpPr>
            <a:spLocks noGrp="1"/>
          </p:cNvSpPr>
          <p:nvPr>
            <p:ph type="body" sz="quarter" idx="24" hasCustomPrompt="1"/>
          </p:nvPr>
        </p:nvSpPr>
        <p:spPr>
          <a:xfrm>
            <a:off x="128672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0" name="Text Placeholder 3">
            <a:extLst>
              <a:ext uri="{FF2B5EF4-FFF2-40B4-BE49-F238E27FC236}">
                <a16:creationId xmlns:a16="http://schemas.microsoft.com/office/drawing/2014/main" id="{931A615F-9777-4EEE-82E7-7367BABEDF8A}"/>
              </a:ext>
            </a:extLst>
          </p:cNvPr>
          <p:cNvSpPr>
            <a:spLocks noGrp="1"/>
          </p:cNvSpPr>
          <p:nvPr>
            <p:ph type="body" sz="quarter" idx="25" hasCustomPrompt="1"/>
          </p:nvPr>
        </p:nvSpPr>
        <p:spPr>
          <a:xfrm>
            <a:off x="487629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1" name="Text Placeholder 3">
            <a:extLst>
              <a:ext uri="{FF2B5EF4-FFF2-40B4-BE49-F238E27FC236}">
                <a16:creationId xmlns:a16="http://schemas.microsoft.com/office/drawing/2014/main" id="{4BF70EBE-59D4-4B63-B721-86BE6C645CD8}"/>
              </a:ext>
            </a:extLst>
          </p:cNvPr>
          <p:cNvSpPr>
            <a:spLocks noGrp="1"/>
          </p:cNvSpPr>
          <p:nvPr>
            <p:ph type="body" sz="quarter" idx="26" hasCustomPrompt="1"/>
          </p:nvPr>
        </p:nvSpPr>
        <p:spPr>
          <a:xfrm>
            <a:off x="487629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2" name="Text Placeholder 3">
            <a:extLst>
              <a:ext uri="{FF2B5EF4-FFF2-40B4-BE49-F238E27FC236}">
                <a16:creationId xmlns:a16="http://schemas.microsoft.com/office/drawing/2014/main" id="{3CBCE279-E094-4A98-91F5-CB1CF6BDE344}"/>
              </a:ext>
            </a:extLst>
          </p:cNvPr>
          <p:cNvSpPr>
            <a:spLocks noGrp="1"/>
          </p:cNvSpPr>
          <p:nvPr>
            <p:ph type="body" sz="quarter" idx="27" hasCustomPrompt="1"/>
          </p:nvPr>
        </p:nvSpPr>
        <p:spPr>
          <a:xfrm>
            <a:off x="8354765"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3" name="Text Placeholder 3">
            <a:extLst>
              <a:ext uri="{FF2B5EF4-FFF2-40B4-BE49-F238E27FC236}">
                <a16:creationId xmlns:a16="http://schemas.microsoft.com/office/drawing/2014/main" id="{B59E7D74-A6EE-4ED4-8AF1-312F9D2F2D21}"/>
              </a:ext>
            </a:extLst>
          </p:cNvPr>
          <p:cNvSpPr>
            <a:spLocks noGrp="1"/>
          </p:cNvSpPr>
          <p:nvPr>
            <p:ph type="body" sz="quarter" idx="28" hasCustomPrompt="1"/>
          </p:nvPr>
        </p:nvSpPr>
        <p:spPr>
          <a:xfrm>
            <a:off x="8354765"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4" name="Text Placeholder 3">
            <a:extLst>
              <a:ext uri="{FF2B5EF4-FFF2-40B4-BE49-F238E27FC236}">
                <a16:creationId xmlns:a16="http://schemas.microsoft.com/office/drawing/2014/main" id="{629C6C8D-0BDA-4EC1-A2AA-470E62B4AF5F}"/>
              </a:ext>
            </a:extLst>
          </p:cNvPr>
          <p:cNvSpPr>
            <a:spLocks noGrp="1"/>
          </p:cNvSpPr>
          <p:nvPr>
            <p:ph type="body" sz="quarter" idx="29" hasCustomPrompt="1"/>
          </p:nvPr>
        </p:nvSpPr>
        <p:spPr>
          <a:xfrm>
            <a:off x="4876293" y="4463150"/>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5" name="Text Placeholder 3">
            <a:extLst>
              <a:ext uri="{FF2B5EF4-FFF2-40B4-BE49-F238E27FC236}">
                <a16:creationId xmlns:a16="http://schemas.microsoft.com/office/drawing/2014/main" id="{4D7F06C0-AE14-4FED-AECA-17C7887E0841}"/>
              </a:ext>
            </a:extLst>
          </p:cNvPr>
          <p:cNvSpPr>
            <a:spLocks noGrp="1"/>
          </p:cNvSpPr>
          <p:nvPr>
            <p:ph type="body" sz="quarter" idx="30" hasCustomPrompt="1"/>
          </p:nvPr>
        </p:nvSpPr>
        <p:spPr>
          <a:xfrm>
            <a:off x="4876293" y="4076436"/>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#5</a:t>
            </a:r>
            <a:endParaRPr lang="sk-SK" noProof="0"/>
          </a:p>
        </p:txBody>
      </p:sp>
      <p:sp>
        <p:nvSpPr>
          <p:cNvPr id="46" name="Text Placeholder 3">
            <a:extLst>
              <a:ext uri="{FF2B5EF4-FFF2-40B4-BE49-F238E27FC236}">
                <a16:creationId xmlns:a16="http://schemas.microsoft.com/office/drawing/2014/main" id="{7DF26BF4-4E4D-4B64-A3A8-CF02A27847E3}"/>
              </a:ext>
            </a:extLst>
          </p:cNvPr>
          <p:cNvSpPr>
            <a:spLocks noGrp="1"/>
          </p:cNvSpPr>
          <p:nvPr>
            <p:ph type="body" sz="quarter" idx="31" hasCustomPrompt="1"/>
          </p:nvPr>
        </p:nvSpPr>
        <p:spPr>
          <a:xfrm>
            <a:off x="8362483" y="5764502"/>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7" name="Text Placeholder 3">
            <a:extLst>
              <a:ext uri="{FF2B5EF4-FFF2-40B4-BE49-F238E27FC236}">
                <a16:creationId xmlns:a16="http://schemas.microsoft.com/office/drawing/2014/main" id="{F3E201AD-DE47-45E3-ADB0-C994EEDEB521}"/>
              </a:ext>
            </a:extLst>
          </p:cNvPr>
          <p:cNvSpPr>
            <a:spLocks noGrp="1"/>
          </p:cNvSpPr>
          <p:nvPr>
            <p:ph type="body" sz="quarter" idx="32" hasCustomPrompt="1"/>
          </p:nvPr>
        </p:nvSpPr>
        <p:spPr>
          <a:xfrm>
            <a:off x="8362483" y="5377788"/>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#6</a:t>
            </a:r>
            <a:endParaRPr lang="sk-SK" noProof="0"/>
          </a:p>
        </p:txBody>
      </p:sp>
      <p:sp>
        <p:nvSpPr>
          <p:cNvPr id="48" name="Text Placeholder 3">
            <a:extLst>
              <a:ext uri="{FF2B5EF4-FFF2-40B4-BE49-F238E27FC236}">
                <a16:creationId xmlns:a16="http://schemas.microsoft.com/office/drawing/2014/main" id="{852EBD14-C5FA-4947-8A01-DA1BE41691EF}"/>
              </a:ext>
            </a:extLst>
          </p:cNvPr>
          <p:cNvSpPr>
            <a:spLocks noGrp="1"/>
          </p:cNvSpPr>
          <p:nvPr>
            <p:ph type="body" sz="quarter" idx="33" hasCustomPrompt="1"/>
          </p:nvPr>
        </p:nvSpPr>
        <p:spPr>
          <a:xfrm>
            <a:off x="4876293" y="1313505"/>
            <a:ext cx="2566368" cy="374846"/>
          </a:xfrm>
          <a:prstGeom prst="rect">
            <a:avLst/>
          </a:prstGeom>
        </p:spPr>
        <p:txBody>
          <a:bodyPr wrap="square" lIns="0" tIns="0" rIns="0" bIns="0">
            <a:spAutoFit/>
          </a:bodyPr>
          <a:lstStyle>
            <a:lvl1pPr marL="0" indent="0" algn="l">
              <a:lnSpc>
                <a:spcPct val="120000"/>
              </a:lnSpc>
              <a:buNone/>
              <a:defRPr sz="105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49" name="Text Placeholder 3">
            <a:extLst>
              <a:ext uri="{FF2B5EF4-FFF2-40B4-BE49-F238E27FC236}">
                <a16:creationId xmlns:a16="http://schemas.microsoft.com/office/drawing/2014/main" id="{06291BA7-C0E0-4204-9C4C-AE3F8D7531DF}"/>
              </a:ext>
            </a:extLst>
          </p:cNvPr>
          <p:cNvSpPr>
            <a:spLocks noGrp="1"/>
          </p:cNvSpPr>
          <p:nvPr>
            <p:ph type="body" sz="quarter" idx="34" hasCustomPrompt="1"/>
          </p:nvPr>
        </p:nvSpPr>
        <p:spPr>
          <a:xfrm>
            <a:off x="4876293" y="926791"/>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Tree>
    <p:extLst>
      <p:ext uri="{BB962C8B-B14F-4D97-AF65-F5344CB8AC3E}">
        <p14:creationId xmlns:p14="http://schemas.microsoft.com/office/powerpoint/2010/main" val="231989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2" fill="hold" nodeType="withEffect">
                                  <p:stCondLst>
                                    <p:cond delay="7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par>
                                <p:cTn id="19" presetID="22" presetClass="entr" presetSubtype="8" fill="hold" nodeType="with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6" presetClass="emph" presetSubtype="0" accel="50000" decel="50000" autoRev="1" fill="hold" grpId="1" nodeType="withEffect">
                                  <p:stCondLst>
                                    <p:cond delay="0"/>
                                  </p:stCondLst>
                                  <p:childTnLst>
                                    <p:animScale>
                                      <p:cBhvr>
                                        <p:cTn id="26" dur="500" fill="hold"/>
                                        <p:tgtEl>
                                          <p:spTgt spid="35"/>
                                        </p:tgtEl>
                                      </p:cBhvr>
                                      <p:by x="105000" y="105000"/>
                                    </p:animScale>
                                  </p:childTnLst>
                                </p:cTn>
                              </p:par>
                              <p:par>
                                <p:cTn id="27" presetID="22" presetClass="entr" presetSubtype="8" fill="hold" grpId="0" nodeType="withEffect">
                                  <p:stCondLst>
                                    <p:cond delay="3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33"/>
                                        </p:tgtEl>
                                      </p:cBhvr>
                                      <p:by x="105000" y="105000"/>
                                    </p:animScale>
                                  </p:childTnLst>
                                </p:cTn>
                              </p:par>
                              <p:par>
                                <p:cTn id="32" presetID="22" presetClass="entr" presetSubtype="8"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6" presetClass="emph" presetSubtype="0" accel="50000" decel="50000" autoRev="1" fill="hold" grpId="1" nodeType="withEffect">
                                  <p:stCondLst>
                                    <p:cond delay="600"/>
                                  </p:stCondLst>
                                  <p:childTnLst>
                                    <p:animScale>
                                      <p:cBhvr>
                                        <p:cTn id="36" dur="500" fill="hold"/>
                                        <p:tgtEl>
                                          <p:spTgt spid="34"/>
                                        </p:tgtEl>
                                      </p:cBhvr>
                                      <p:by x="105000" y="105000"/>
                                    </p:animScale>
                                  </p:childTnLst>
                                </p:cTn>
                              </p:par>
                              <p:par>
                                <p:cTn id="37" presetID="22" presetClass="entr" presetSubtype="8" fill="hold" grpId="0" nodeType="withEffect">
                                  <p:stCondLst>
                                    <p:cond delay="9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6" presetClass="emph" presetSubtype="0" accel="50000" decel="50000" autoRev="1" fill="hold" grpId="1" nodeType="withEffect">
                                  <p:stCondLst>
                                    <p:cond delay="900"/>
                                  </p:stCondLst>
                                  <p:childTnLst>
                                    <p:animScale>
                                      <p:cBhvr>
                                        <p:cTn id="41" dur="500" fill="hold"/>
                                        <p:tgtEl>
                                          <p:spTgt spid="32"/>
                                        </p:tgtEl>
                                      </p:cBhvr>
                                      <p:by x="105000" y="105000"/>
                                    </p:animScale>
                                  </p:childTnLst>
                                </p:cTn>
                              </p:par>
                              <p:par>
                                <p:cTn id="42" presetID="22" presetClass="entr" presetSubtype="8" fill="hold" grpId="0" nodeType="withEffect">
                                  <p:stCondLst>
                                    <p:cond delay="120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6" presetClass="emph" presetSubtype="0" accel="50000" decel="50000" autoRev="1" fill="hold" grpId="1" nodeType="withEffect">
                                  <p:stCondLst>
                                    <p:cond delay="1200"/>
                                  </p:stCondLst>
                                  <p:childTnLst>
                                    <p:animScale>
                                      <p:cBhvr>
                                        <p:cTn id="46" dur="500" fill="hold"/>
                                        <p:tgtEl>
                                          <p:spTgt spid="37"/>
                                        </p:tgtEl>
                                      </p:cBhvr>
                                      <p:by x="105000" y="105000"/>
                                    </p:animScale>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6" presetClass="emph" presetSubtype="0" accel="50000" decel="50000" autoRev="1" fill="hold" grpId="1" nodeType="withEffect">
                                  <p:stCondLst>
                                    <p:cond delay="1500"/>
                                  </p:stCondLst>
                                  <p:childTnLst>
                                    <p:animScale>
                                      <p:cBhvr>
                                        <p:cTn id="51" dur="500" fill="hold"/>
                                        <p:tgtEl>
                                          <p:spTgt spid="31"/>
                                        </p:tgtEl>
                                      </p:cBhvr>
                                      <p:by x="105000" y="105000"/>
                                    </p:animScale>
                                  </p:childTnLst>
                                </p:cTn>
                              </p:par>
                              <p:par>
                                <p:cTn id="52" presetID="10" presetClass="entr" presetSubtype="0" fill="hold" grpId="0" nodeType="withEffect">
                                  <p:stCondLst>
                                    <p:cond delay="195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50"/>
                                        <p:tgtEl>
                                          <p:spTgt spid="47"/>
                                        </p:tgtEl>
                                      </p:cBhvr>
                                    </p:animEffect>
                                  </p:childTnLst>
                                </p:cTn>
                              </p:par>
                              <p:par>
                                <p:cTn id="55" presetID="10" presetClass="entr" presetSubtype="0" fill="hold" grpId="0" nodeType="withEffect">
                                  <p:stCondLst>
                                    <p:cond delay="19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50"/>
                                        <p:tgtEl>
                                          <p:spTgt spid="43"/>
                                        </p:tgtEl>
                                      </p:cBhvr>
                                    </p:animEffect>
                                  </p:childTnLst>
                                </p:cTn>
                              </p:par>
                              <p:par>
                                <p:cTn id="58" presetID="10" presetClass="entr" presetSubtype="0" fill="hold" grpId="0" nodeType="withEffect">
                                  <p:stCondLst>
                                    <p:cond delay="19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0" nodeType="withEffect">
                                  <p:stCondLst>
                                    <p:cond delay="19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grpId="0" nodeType="withEffect">
                                  <p:stCondLst>
                                    <p:cond delay="195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childTnLst>
                                </p:cTn>
                              </p:par>
                              <p:par>
                                <p:cTn id="67" presetID="10" presetClass="entr" presetSubtype="0" fill="hold" grpId="0" nodeType="withEffect">
                                  <p:stCondLst>
                                    <p:cond delay="19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22" presetClass="entr" presetSubtype="8" fill="hold" grpId="0" nodeType="withEffect">
                                  <p:stCondLst>
                                    <p:cond delay="200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200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20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200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7" grpId="0" animBg="1"/>
      <p:bldP spid="37" grpId="1" animBg="1"/>
      <p:bldP spid="38" grpId="0">
        <p:tmplLst>
          <p:tmpl>
            <p:tnLst>
              <p:par>
                <p:cTn presetID="22" presetClass="entr" presetSubtype="8"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10" presetClass="entr" presetSubtype="0" fill="hold" nodeType="withEffect">
                  <p:stCondLst>
                    <p:cond delay="195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40" grpId="0">
        <p:tmplLst>
          <p:tmpl>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10" presetClass="entr" presetSubtype="0" fill="hold" nodeType="withEffect">
                  <p:stCondLst>
                    <p:cond delay="1950"/>
                  </p:stCondLst>
                  <p:childTnLst>
                    <p:set>
                      <p:cBhvr>
                        <p:cTn dur="1" fill="hold">
                          <p:stCondLst>
                            <p:cond delay="0"/>
                          </p:stCondLst>
                        </p:cTn>
                        <p:tgtEl>
                          <p:spTgt spid="41"/>
                        </p:tgtEl>
                        <p:attrNameLst>
                          <p:attrName>style.visibility</p:attrName>
                        </p:attrNameLst>
                      </p:cBhvr>
                      <p:to>
                        <p:strVal val="visible"/>
                      </p:to>
                    </p:set>
                    <p:animEffect transition="in" filter="fade">
                      <p:cBhvr>
                        <p:cTn dur="250"/>
                        <p:tgtEl>
                          <p:spTgt spid="41"/>
                        </p:tgtEl>
                      </p:cBhvr>
                    </p:animEffect>
                  </p:childTnLst>
                </p:cTn>
              </p:par>
            </p:tnLst>
          </p:tmpl>
        </p:tmplLst>
      </p:bldP>
      <p:bldP spid="42" grpId="0">
        <p:tmplLst>
          <p:tmpl>
            <p:tnLst>
              <p:par>
                <p:cTn presetID="22" presetClass="entr" presetSubtype="8"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10" presetClass="entr" presetSubtype="0" fill="hold" nodeType="withEffect">
                  <p:stCondLst>
                    <p:cond delay="195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4" grpId="0">
        <p:tmplLst>
          <p:tmpl>
            <p:tnLst>
              <p:par>
                <p:cTn presetID="22" presetClass="entr" presetSubtype="8"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10" presetClass="entr" presetSubtype="0" fill="hold" nodeType="withEffect">
                  <p:stCondLst>
                    <p:cond delay="195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6" grpId="0">
        <p:tmplLst>
          <p:tmpl>
            <p:tnLst>
              <p:par>
                <p:cTn presetID="22" presetClass="entr" presetSubtype="8" fill="hold" nodeType="withEffect">
                  <p:stCondLst>
                    <p:cond delay="20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10" presetClass="entr" presetSubtype="0" fill="hold" nodeType="withEffect">
                  <p:stCondLst>
                    <p:cond delay="195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8" grpId="0">
        <p:tmplLst>
          <p:tmpl>
            <p:tnLst>
              <p:par>
                <p:cTn presetID="22" presetClass="entr" presetSubtype="8" fill="hold" nodeType="withEffect">
                  <p:stCondLst>
                    <p:cond delay="20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p:tmplLst>
          <p:tmpl>
            <p:tnLst>
              <p:par>
                <p:cTn presetID="10" presetClass="entr" presetSubtype="0" fill="hold" nodeType="withEffect">
                  <p:stCondLst>
                    <p:cond delay="19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nfografika Slide /Organizacia 2">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624E3455-41F4-44AB-9B00-2018B38A0B58}"/>
              </a:ext>
            </a:extLst>
          </p:cNvPr>
          <p:cNvSpPr/>
          <p:nvPr userDrawn="1"/>
        </p:nvSpPr>
        <p:spPr>
          <a:xfrm>
            <a:off x="8962315" y="2120130"/>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pic>
        <p:nvPicPr>
          <p:cNvPr id="51" name="Grafický objekt 50">
            <a:extLst>
              <a:ext uri="{FF2B5EF4-FFF2-40B4-BE49-F238E27FC236}">
                <a16:creationId xmlns:a16="http://schemas.microsoft.com/office/drawing/2014/main" id="{EE103496-B716-4FA3-8BAC-7F78517EA2A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2" name="Rectangle 33">
            <a:extLst>
              <a:ext uri="{FF2B5EF4-FFF2-40B4-BE49-F238E27FC236}">
                <a16:creationId xmlns:a16="http://schemas.microsoft.com/office/drawing/2014/main" id="{CA066E8C-A1C8-45AB-B526-856F103FEDEA}"/>
              </a:ext>
            </a:extLst>
          </p:cNvPr>
          <p:cNvSpPr/>
          <p:nvPr userDrawn="1"/>
        </p:nvSpPr>
        <p:spPr>
          <a:xfrm>
            <a:off x="5471707" y="2100563"/>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53" name="Rectangle 33">
            <a:extLst>
              <a:ext uri="{FF2B5EF4-FFF2-40B4-BE49-F238E27FC236}">
                <a16:creationId xmlns:a16="http://schemas.microsoft.com/office/drawing/2014/main" id="{1A589E94-252B-44A5-BBCB-91B14B1C26D6}"/>
              </a:ext>
            </a:extLst>
          </p:cNvPr>
          <p:cNvSpPr/>
          <p:nvPr userDrawn="1"/>
        </p:nvSpPr>
        <p:spPr>
          <a:xfrm>
            <a:off x="1981099" y="2100563"/>
            <a:ext cx="3229682" cy="1286103"/>
          </a:xfrm>
          <a:prstGeom prst="rect">
            <a:avLst/>
          </a:prstGeom>
          <a:solidFill>
            <a:schemeClr val="tx2"/>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a:solidFill>
                <a:srgbClr val="FFFFFF">
                  <a:alpha val="70000"/>
                </a:srgbClr>
              </a:solidFill>
            </a:endParaRPr>
          </a:p>
        </p:txBody>
      </p:sp>
      <p:sp>
        <p:nvSpPr>
          <p:cNvPr id="54" name="Text Placeholder 3">
            <a:extLst>
              <a:ext uri="{FF2B5EF4-FFF2-40B4-BE49-F238E27FC236}">
                <a16:creationId xmlns:a16="http://schemas.microsoft.com/office/drawing/2014/main" id="{590285AA-0D65-4B60-ADC6-F303E6DE599F}"/>
              </a:ext>
            </a:extLst>
          </p:cNvPr>
          <p:cNvSpPr>
            <a:spLocks noGrp="1"/>
          </p:cNvSpPr>
          <p:nvPr>
            <p:ph type="body" sz="quarter" idx="21" hasCustomPrompt="1"/>
          </p:nvPr>
        </p:nvSpPr>
        <p:spPr>
          <a:xfrm>
            <a:off x="2099511"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55" name="Text Placeholder 3">
            <a:extLst>
              <a:ext uri="{FF2B5EF4-FFF2-40B4-BE49-F238E27FC236}">
                <a16:creationId xmlns:a16="http://schemas.microsoft.com/office/drawing/2014/main" id="{AC74D060-1FF2-4B69-A865-7E4A109BF8E8}"/>
              </a:ext>
            </a:extLst>
          </p:cNvPr>
          <p:cNvSpPr>
            <a:spLocks noGrp="1"/>
          </p:cNvSpPr>
          <p:nvPr>
            <p:ph type="body" sz="quarter" idx="22" hasCustomPrompt="1"/>
          </p:nvPr>
        </p:nvSpPr>
        <p:spPr>
          <a:xfrm>
            <a:off x="2106293"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56" name="Text Placeholder 3">
            <a:extLst>
              <a:ext uri="{FF2B5EF4-FFF2-40B4-BE49-F238E27FC236}">
                <a16:creationId xmlns:a16="http://schemas.microsoft.com/office/drawing/2014/main" id="{EF435245-67BC-4D56-8B8B-A83F04790A31}"/>
              </a:ext>
            </a:extLst>
          </p:cNvPr>
          <p:cNvSpPr>
            <a:spLocks noGrp="1"/>
          </p:cNvSpPr>
          <p:nvPr>
            <p:ph type="body" sz="quarter" idx="24" hasCustomPrompt="1"/>
          </p:nvPr>
        </p:nvSpPr>
        <p:spPr>
          <a:xfrm>
            <a:off x="5537909" y="4458503"/>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p>
        </p:txBody>
      </p:sp>
      <p:sp>
        <p:nvSpPr>
          <p:cNvPr id="57" name="Text Placeholder 3">
            <a:extLst>
              <a:ext uri="{FF2B5EF4-FFF2-40B4-BE49-F238E27FC236}">
                <a16:creationId xmlns:a16="http://schemas.microsoft.com/office/drawing/2014/main" id="{DE977836-32B9-437B-94B3-A55213BF7922}"/>
              </a:ext>
            </a:extLst>
          </p:cNvPr>
          <p:cNvSpPr>
            <a:spLocks noGrp="1"/>
          </p:cNvSpPr>
          <p:nvPr>
            <p:ph type="body" sz="quarter" idx="25" hasCustomPrompt="1"/>
          </p:nvPr>
        </p:nvSpPr>
        <p:spPr>
          <a:xfrm>
            <a:off x="5544691"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58" name="Rectangle 27">
            <a:extLst>
              <a:ext uri="{FF2B5EF4-FFF2-40B4-BE49-F238E27FC236}">
                <a16:creationId xmlns:a16="http://schemas.microsoft.com/office/drawing/2014/main" id="{EFD36A6F-AF6B-4216-8AFE-39A3F14BFB9A}"/>
              </a:ext>
            </a:extLst>
          </p:cNvPr>
          <p:cNvSpPr>
            <a:spLocks noChangeArrowheads="1"/>
          </p:cNvSpPr>
          <p:nvPr userDrawn="1"/>
        </p:nvSpPr>
        <p:spPr bwMode="auto">
          <a:xfrm>
            <a:off x="2214470"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a:solidFill>
                  <a:schemeClr val="bg2"/>
                </a:solidFill>
                <a:latin typeface="+mj-lt"/>
              </a:rPr>
              <a:t>01</a:t>
            </a:r>
          </a:p>
        </p:txBody>
      </p:sp>
      <p:sp>
        <p:nvSpPr>
          <p:cNvPr id="59" name="Rectangle 28">
            <a:extLst>
              <a:ext uri="{FF2B5EF4-FFF2-40B4-BE49-F238E27FC236}">
                <a16:creationId xmlns:a16="http://schemas.microsoft.com/office/drawing/2014/main" id="{69D0E94A-3CC9-4002-8005-CDC86AE0A10F}"/>
              </a:ext>
            </a:extLst>
          </p:cNvPr>
          <p:cNvSpPr>
            <a:spLocks noChangeArrowheads="1"/>
          </p:cNvSpPr>
          <p:nvPr userDrawn="1"/>
        </p:nvSpPr>
        <p:spPr bwMode="auto">
          <a:xfrm>
            <a:off x="5738338"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a:solidFill>
                  <a:srgbClr val="004C96"/>
                </a:solidFill>
                <a:latin typeface="+mj-lt"/>
              </a:rPr>
              <a:t>02</a:t>
            </a:r>
          </a:p>
        </p:txBody>
      </p:sp>
      <p:sp>
        <p:nvSpPr>
          <p:cNvPr id="60" name="Rectangle 29">
            <a:extLst>
              <a:ext uri="{FF2B5EF4-FFF2-40B4-BE49-F238E27FC236}">
                <a16:creationId xmlns:a16="http://schemas.microsoft.com/office/drawing/2014/main" id="{2E3E07E8-74E1-4F67-A074-638E4045D75F}"/>
              </a:ext>
            </a:extLst>
          </p:cNvPr>
          <p:cNvSpPr/>
          <p:nvPr userDrawn="1"/>
        </p:nvSpPr>
        <p:spPr>
          <a:xfrm>
            <a:off x="9273491" y="2434998"/>
            <a:ext cx="704039" cy="707886"/>
          </a:xfrm>
          <a:prstGeom prst="rect">
            <a:avLst/>
          </a:prstGeom>
        </p:spPr>
        <p:txBody>
          <a:bodyPr wrap="none">
            <a:spAutoFit/>
          </a:bodyPr>
          <a:lstStyle/>
          <a:p>
            <a:pPr algn="ctr" eaLnBrk="1" fontAlgn="auto" hangingPunct="1">
              <a:spcBef>
                <a:spcPts val="0"/>
              </a:spcBef>
              <a:spcAft>
                <a:spcPts val="0"/>
              </a:spcAft>
              <a:defRPr/>
            </a:pPr>
            <a:r>
              <a:rPr lang="en-US" sz="4000">
                <a:solidFill>
                  <a:srgbClr val="004C96"/>
                </a:solidFill>
                <a:latin typeface="+mj-lt"/>
              </a:rPr>
              <a:t>03</a:t>
            </a:r>
          </a:p>
        </p:txBody>
      </p:sp>
      <p:sp>
        <p:nvSpPr>
          <p:cNvPr id="61" name="Text Placeholder 3">
            <a:extLst>
              <a:ext uri="{FF2B5EF4-FFF2-40B4-BE49-F238E27FC236}">
                <a16:creationId xmlns:a16="http://schemas.microsoft.com/office/drawing/2014/main" id="{6AA1D542-8B4E-46F3-9B5A-CA6318FF5A57}"/>
              </a:ext>
            </a:extLst>
          </p:cNvPr>
          <p:cNvSpPr>
            <a:spLocks noGrp="1"/>
          </p:cNvSpPr>
          <p:nvPr>
            <p:ph type="body" sz="quarter" idx="26" hasCustomPrompt="1"/>
          </p:nvPr>
        </p:nvSpPr>
        <p:spPr>
          <a:xfrm>
            <a:off x="8962315"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62" name="Text Placeholder 3">
            <a:extLst>
              <a:ext uri="{FF2B5EF4-FFF2-40B4-BE49-F238E27FC236}">
                <a16:creationId xmlns:a16="http://schemas.microsoft.com/office/drawing/2014/main" id="{942B2698-0CAA-4F27-8E3F-A0F6D88527A1}"/>
              </a:ext>
            </a:extLst>
          </p:cNvPr>
          <p:cNvSpPr>
            <a:spLocks noGrp="1"/>
          </p:cNvSpPr>
          <p:nvPr>
            <p:ph type="body" sz="quarter" idx="27" hasCustomPrompt="1"/>
          </p:nvPr>
        </p:nvSpPr>
        <p:spPr>
          <a:xfrm>
            <a:off x="8969097"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63" name="Title Placeholder 1">
            <a:extLst>
              <a:ext uri="{FF2B5EF4-FFF2-40B4-BE49-F238E27FC236}">
                <a16:creationId xmlns:a16="http://schemas.microsoft.com/office/drawing/2014/main" id="{C8471B12-2DB4-4A2F-987A-92E662851EC4}"/>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Organizácia</a:t>
            </a:r>
            <a:r>
              <a:rPr lang="en-US"/>
              <a:t> 2</a:t>
            </a:r>
          </a:p>
        </p:txBody>
      </p:sp>
      <p:pic>
        <p:nvPicPr>
          <p:cNvPr id="64" name="Grafický objekt 63">
            <a:extLst>
              <a:ext uri="{FF2B5EF4-FFF2-40B4-BE49-F238E27FC236}">
                <a16:creationId xmlns:a16="http://schemas.microsoft.com/office/drawing/2014/main" id="{7B975272-D422-49A5-9A9B-B62D190422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019353" y="3307088"/>
            <a:ext cx="8197697" cy="452780"/>
          </a:xfrm>
          <a:prstGeom prst="rect">
            <a:avLst/>
          </a:prstGeom>
        </p:spPr>
      </p:pic>
    </p:spTree>
    <p:extLst>
      <p:ext uri="{BB962C8B-B14F-4D97-AF65-F5344CB8AC3E}">
        <p14:creationId xmlns:p14="http://schemas.microsoft.com/office/powerpoint/2010/main" val="30919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3"/>
                                        </p:tgtEl>
                                      </p:cBhvr>
                                      <p:by x="110000" y="110000"/>
                                    </p:animScale>
                                  </p:childTnLst>
                                </p:cTn>
                              </p:par>
                              <p:par>
                                <p:cTn id="10" presetID="22" presetClass="entr" presetSubtype="8" fill="hold" grpId="0" nodeType="withEffect">
                                  <p:stCondLst>
                                    <p:cond delay="250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6" presetClass="emph" presetSubtype="0" accel="50000" decel="50000" autoRev="1" fill="hold" grpId="1" nodeType="withEffect">
                                  <p:stCondLst>
                                    <p:cond delay="2500"/>
                                  </p:stCondLst>
                                  <p:childTnLst>
                                    <p:animScale>
                                      <p:cBhvr>
                                        <p:cTn id="14" dur="500" fill="hold"/>
                                        <p:tgtEl>
                                          <p:spTgt spid="52"/>
                                        </p:tgtEl>
                                      </p:cBhvr>
                                      <p:by x="110000" y="110000"/>
                                    </p:animScale>
                                  </p:childTnLst>
                                </p:cTn>
                              </p:par>
                              <p:par>
                                <p:cTn id="15" presetID="22" presetClass="entr" presetSubtype="8" fill="hold" grpId="0" nodeType="withEffect">
                                  <p:stCondLst>
                                    <p:cond delay="275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6" presetClass="emph" presetSubtype="0" accel="50000" decel="50000" autoRev="1" fill="hold" grpId="1" nodeType="withEffect">
                                  <p:stCondLst>
                                    <p:cond delay="2750"/>
                                  </p:stCondLst>
                                  <p:childTnLst>
                                    <p:animScale>
                                      <p:cBhvr>
                                        <p:cTn id="19" dur="500" fill="hold"/>
                                        <p:tgtEl>
                                          <p:spTgt spid="50"/>
                                        </p:tgtEl>
                                      </p:cBhvr>
                                      <p:by x="110000" y="110000"/>
                                    </p:animScale>
                                  </p:childTnLst>
                                </p:cTn>
                              </p:par>
                              <p:par>
                                <p:cTn id="20" presetID="22" presetClass="entr" presetSubtype="8" fill="hold" grpId="0" nodeType="withEffect">
                                  <p:stCondLst>
                                    <p:cond delay="325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8" fill="hold" grpId="0" nodeType="withEffect">
                                  <p:stCondLst>
                                    <p:cond delay="350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375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nodeType="withEffect">
                                  <p:stCondLst>
                                    <p:cond delay="40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left)">
                                      <p:cBhvr>
                                        <p:cTn id="34" dur="500"/>
                                        <p:tgtEl>
                                          <p:spTgt spid="55">
                                            <p:txEl>
                                              <p:pRg st="0" end="0"/>
                                            </p:txEl>
                                          </p:spTgt>
                                        </p:tgtEl>
                                      </p:cBhvr>
                                    </p:animEffect>
                                  </p:childTnLst>
                                </p:cTn>
                              </p:par>
                              <p:par>
                                <p:cTn id="35" presetID="22" presetClass="entr" presetSubtype="8" fill="hold" grpId="0" nodeType="withEffect">
                                  <p:stCondLst>
                                    <p:cond delay="3300"/>
                                  </p:stCondLst>
                                  <p:childTnLst>
                                    <p:set>
                                      <p:cBhvr>
                                        <p:cTn id="36" dur="1" fill="hold">
                                          <p:stCondLst>
                                            <p:cond delay="0"/>
                                          </p:stCondLst>
                                        </p:cTn>
                                        <p:tgtEl>
                                          <p:spTgt spid="57">
                                            <p:txEl>
                                              <p:pRg st="0" end="0"/>
                                            </p:txEl>
                                          </p:spTgt>
                                        </p:tgtEl>
                                        <p:attrNameLst>
                                          <p:attrName>style.visibility</p:attrName>
                                        </p:attrNameLst>
                                      </p:cBhvr>
                                      <p:to>
                                        <p:strVal val="visible"/>
                                      </p:to>
                                    </p:set>
                                    <p:animEffect transition="in" filter="wipe(left)">
                                      <p:cBhvr>
                                        <p:cTn id="37" dur="500"/>
                                        <p:tgtEl>
                                          <p:spTgt spid="57">
                                            <p:txEl>
                                              <p:pRg st="0" end="0"/>
                                            </p:txEl>
                                          </p:spTgt>
                                        </p:tgtEl>
                                      </p:cBhvr>
                                    </p:animEffect>
                                  </p:childTnLst>
                                </p:cTn>
                              </p:par>
                              <p:par>
                                <p:cTn id="38" presetID="22" presetClass="entr" presetSubtype="8" fill="hold" grpId="0" nodeType="withEffect">
                                  <p:stCondLst>
                                    <p:cond delay="3600"/>
                                  </p:st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wipe(left)">
                                      <p:cBhvr>
                                        <p:cTn id="40" dur="500"/>
                                        <p:tgtEl>
                                          <p:spTgt spid="62">
                                            <p:txEl>
                                              <p:pRg st="0" end="0"/>
                                            </p:txEl>
                                          </p:spTgt>
                                        </p:tgtEl>
                                      </p:cBhvr>
                                    </p:animEffect>
                                  </p:childTnLst>
                                </p:cTn>
                              </p:par>
                              <p:par>
                                <p:cTn id="41" presetID="42" presetClass="entr" presetSubtype="0" fill="hold" grpId="0" nodeType="withEffect">
                                  <p:stCondLst>
                                    <p:cond delay="3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8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2" presetClass="entr" presetSubtype="1" decel="100000" fill="hold" grpId="0" nodeType="withEffect">
                                  <p:stCondLst>
                                    <p:cond delay="125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1000" fill="hold"/>
                                        <p:tgtEl>
                                          <p:spTgt spid="63"/>
                                        </p:tgtEl>
                                        <p:attrNameLst>
                                          <p:attrName>ppt_x</p:attrName>
                                        </p:attrNameLst>
                                      </p:cBhvr>
                                      <p:tavLst>
                                        <p:tav tm="0">
                                          <p:val>
                                            <p:strVal val="#ppt_x"/>
                                          </p:val>
                                        </p:tav>
                                        <p:tav tm="100000">
                                          <p:val>
                                            <p:strVal val="#ppt_x"/>
                                          </p:val>
                                        </p:tav>
                                      </p:tavLst>
                                    </p:anim>
                                    <p:anim calcmode="lin" valueType="num">
                                      <p:cBhvr additive="base">
                                        <p:cTn id="59" dur="10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decel="100000" fill="hold" nodeType="withEffect">
                                  <p:stCondLst>
                                    <p:cond delay="200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750" fill="hold"/>
                                        <p:tgtEl>
                                          <p:spTgt spid="51"/>
                                        </p:tgtEl>
                                        <p:attrNameLst>
                                          <p:attrName>ppt_x</p:attrName>
                                        </p:attrNameLst>
                                      </p:cBhvr>
                                      <p:tavLst>
                                        <p:tav tm="0">
                                          <p:val>
                                            <p:strVal val="#ppt_x"/>
                                          </p:val>
                                        </p:tav>
                                        <p:tav tm="100000">
                                          <p:val>
                                            <p:strVal val="#ppt_x"/>
                                          </p:val>
                                        </p:tav>
                                      </p:tavLst>
                                    </p:anim>
                                    <p:anim calcmode="lin" valueType="num">
                                      <p:cBhvr additive="base">
                                        <p:cTn id="63"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p:tmplLst>
          <p:tmpl>
            <p:tnLst>
              <p:par>
                <p:cTn presetID="42" presetClass="entr" presetSubtype="0" fill="hold" nodeType="withEffect">
                  <p:stCondLst>
                    <p:cond delay="3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anim calcmode="lin" valueType="num">
                      <p:cBhvr>
                        <p:cTn dur="500" fill="hold"/>
                        <p:tgtEl>
                          <p:spTgt spid="54"/>
                        </p:tgtEl>
                        <p:attrNameLst>
                          <p:attrName>ppt_x</p:attrName>
                        </p:attrNameLst>
                      </p:cBhvr>
                      <p:tavLst>
                        <p:tav tm="0">
                          <p:val>
                            <p:strVal val="#ppt_x"/>
                          </p:val>
                        </p:tav>
                        <p:tav tm="100000">
                          <p:val>
                            <p:strVal val="#ppt_x"/>
                          </p:val>
                        </p:tav>
                      </p:tavLst>
                    </p:anim>
                    <p:anim calcmode="lin" valueType="num">
                      <p:cBhvr>
                        <p:cTn dur="500" fill="hold"/>
                        <p:tgtEl>
                          <p:spTgt spid="54"/>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22" presetClass="entr" presetSubtype="8"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p:tmplLst>
          <p:tmpl>
            <p:tnLst>
              <p:par>
                <p:cTn presetID="42" presetClass="entr" presetSubtype="0" fill="hold" nodeType="withEffect">
                  <p:stCondLst>
                    <p:cond delay="38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22" presetClass="entr" presetSubtype="8" fill="hold" nodeType="withEffect">
                  <p:stCondLst>
                    <p:cond delay="330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p:bldP spid="59" grpId="0"/>
      <p:bldP spid="60" grpId="0"/>
      <p:bldP spid="61" grpId="0">
        <p:tmplLst>
          <p:tmpl>
            <p:tnLst>
              <p:par>
                <p:cTn presetID="42" presetClass="entr" presetSubtype="0" fill="hold" nodeType="withEffect">
                  <p:stCondLst>
                    <p:cond delay="40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22" presetClass="entr" presetSubtype="8" fill="hold" nodeType="withEffect">
                  <p:stCondLst>
                    <p:cond delay="36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Infografika Slide /Planovan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4" name="Rectangle 3">
            <a:extLst>
              <a:ext uri="{FF2B5EF4-FFF2-40B4-BE49-F238E27FC236}">
                <a16:creationId xmlns:a16="http://schemas.microsoft.com/office/drawing/2014/main" id="{D70CDD16-02BD-464B-AF0A-9434F90EF7F1}"/>
              </a:ext>
            </a:extLst>
          </p:cNvPr>
          <p:cNvSpPr/>
          <p:nvPr/>
        </p:nvSpPr>
        <p:spPr>
          <a:xfrm>
            <a:off x="1527752" y="3431538"/>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22876" y="2987873"/>
            <a:ext cx="8197697" cy="452780"/>
          </a:xfrm>
          <a:prstGeom prst="rect">
            <a:avLst/>
          </a:prstGeom>
        </p:spPr>
      </p:pic>
      <p:sp>
        <p:nvSpPr>
          <p:cNvPr id="69" name="Text Placeholder 3">
            <a:extLst>
              <a:ext uri="{FF2B5EF4-FFF2-40B4-BE49-F238E27FC236}">
                <a16:creationId xmlns:a16="http://schemas.microsoft.com/office/drawing/2014/main" id="{BCAE59D9-FE1B-45BC-B103-8F45E0221ECC}"/>
              </a:ext>
            </a:extLst>
          </p:cNvPr>
          <p:cNvSpPr>
            <a:spLocks noGrp="1"/>
          </p:cNvSpPr>
          <p:nvPr>
            <p:ph type="body" sz="quarter" idx="21" hasCustomPrompt="1"/>
          </p:nvPr>
        </p:nvSpPr>
        <p:spPr>
          <a:xfrm>
            <a:off x="1842017" y="5682784"/>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0" name="Text Placeholder 3">
            <a:extLst>
              <a:ext uri="{FF2B5EF4-FFF2-40B4-BE49-F238E27FC236}">
                <a16:creationId xmlns:a16="http://schemas.microsoft.com/office/drawing/2014/main" id="{A6C1954C-B549-48EC-832A-8A403ACCA6D6}"/>
              </a:ext>
            </a:extLst>
          </p:cNvPr>
          <p:cNvSpPr>
            <a:spLocks noGrp="1"/>
          </p:cNvSpPr>
          <p:nvPr>
            <p:ph type="body" sz="quarter" idx="22" hasCustomPrompt="1"/>
          </p:nvPr>
        </p:nvSpPr>
        <p:spPr>
          <a:xfrm>
            <a:off x="1836340" y="5018878"/>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71" name="Text Placeholder 3">
            <a:extLst>
              <a:ext uri="{FF2B5EF4-FFF2-40B4-BE49-F238E27FC236}">
                <a16:creationId xmlns:a16="http://schemas.microsoft.com/office/drawing/2014/main" id="{EDD526A5-3ECD-4298-A366-10BC949A9BE1}"/>
              </a:ext>
            </a:extLst>
          </p:cNvPr>
          <p:cNvSpPr>
            <a:spLocks noGrp="1"/>
          </p:cNvSpPr>
          <p:nvPr>
            <p:ph type="body" sz="quarter" idx="27" hasCustomPrompt="1"/>
          </p:nvPr>
        </p:nvSpPr>
        <p:spPr>
          <a:xfrm>
            <a:off x="1842017" y="3809480"/>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16</a:t>
            </a:r>
            <a:endParaRPr lang="sk-SK" noProof="0"/>
          </a:p>
        </p:txBody>
      </p:sp>
      <p:sp>
        <p:nvSpPr>
          <p:cNvPr id="72" name="Text Placeholder 3">
            <a:extLst>
              <a:ext uri="{FF2B5EF4-FFF2-40B4-BE49-F238E27FC236}">
                <a16:creationId xmlns:a16="http://schemas.microsoft.com/office/drawing/2014/main" id="{61EF5C70-3982-41FC-A17B-162A1DDC131A}"/>
              </a:ext>
            </a:extLst>
          </p:cNvPr>
          <p:cNvSpPr>
            <a:spLocks noGrp="1"/>
          </p:cNvSpPr>
          <p:nvPr>
            <p:ph type="body" sz="quarter" idx="28" hasCustomPrompt="1"/>
          </p:nvPr>
        </p:nvSpPr>
        <p:spPr>
          <a:xfrm>
            <a:off x="1868415" y="4515880"/>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77" name="Rectangle 3">
            <a:extLst>
              <a:ext uri="{FF2B5EF4-FFF2-40B4-BE49-F238E27FC236}">
                <a16:creationId xmlns:a16="http://schemas.microsoft.com/office/drawing/2014/main" id="{3990F76F-BA34-4DEA-8A58-3FB3069A618A}"/>
              </a:ext>
            </a:extLst>
          </p:cNvPr>
          <p:cNvSpPr/>
          <p:nvPr userDrawn="1"/>
        </p:nvSpPr>
        <p:spPr>
          <a:xfrm>
            <a:off x="6709069" y="3444400"/>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sp>
        <p:nvSpPr>
          <p:cNvPr id="78" name="Text Placeholder 3">
            <a:extLst>
              <a:ext uri="{FF2B5EF4-FFF2-40B4-BE49-F238E27FC236}">
                <a16:creationId xmlns:a16="http://schemas.microsoft.com/office/drawing/2014/main" id="{F84BBC17-AF5C-451E-A6CD-92E74069EF6F}"/>
              </a:ext>
            </a:extLst>
          </p:cNvPr>
          <p:cNvSpPr>
            <a:spLocks noGrp="1"/>
          </p:cNvSpPr>
          <p:nvPr>
            <p:ph type="body" sz="quarter" idx="33" hasCustomPrompt="1"/>
          </p:nvPr>
        </p:nvSpPr>
        <p:spPr>
          <a:xfrm>
            <a:off x="7023334" y="5695646"/>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9" name="Text Placeholder 3">
            <a:extLst>
              <a:ext uri="{FF2B5EF4-FFF2-40B4-BE49-F238E27FC236}">
                <a16:creationId xmlns:a16="http://schemas.microsoft.com/office/drawing/2014/main" id="{F4BE6E1E-C434-4C31-9D8F-D54A9235C0F2}"/>
              </a:ext>
            </a:extLst>
          </p:cNvPr>
          <p:cNvSpPr>
            <a:spLocks noGrp="1"/>
          </p:cNvSpPr>
          <p:nvPr>
            <p:ph type="body" sz="quarter" idx="34" hasCustomPrompt="1"/>
          </p:nvPr>
        </p:nvSpPr>
        <p:spPr>
          <a:xfrm>
            <a:off x="7017657" y="5031740"/>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80" name="Text Placeholder 3">
            <a:extLst>
              <a:ext uri="{FF2B5EF4-FFF2-40B4-BE49-F238E27FC236}">
                <a16:creationId xmlns:a16="http://schemas.microsoft.com/office/drawing/2014/main" id="{B1371294-2295-4EB2-98F7-C2513902B33C}"/>
              </a:ext>
            </a:extLst>
          </p:cNvPr>
          <p:cNvSpPr>
            <a:spLocks noGrp="1"/>
          </p:cNvSpPr>
          <p:nvPr>
            <p:ph type="body" sz="quarter" idx="35" hasCustomPrompt="1"/>
          </p:nvPr>
        </p:nvSpPr>
        <p:spPr>
          <a:xfrm>
            <a:off x="7023334" y="3822342"/>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18</a:t>
            </a:r>
            <a:endParaRPr lang="sk-SK" noProof="0"/>
          </a:p>
        </p:txBody>
      </p:sp>
      <p:sp>
        <p:nvSpPr>
          <p:cNvPr id="81" name="Text Placeholder 3">
            <a:extLst>
              <a:ext uri="{FF2B5EF4-FFF2-40B4-BE49-F238E27FC236}">
                <a16:creationId xmlns:a16="http://schemas.microsoft.com/office/drawing/2014/main" id="{706AFC9E-17FB-4062-B14D-CF0EBBF30DCE}"/>
              </a:ext>
            </a:extLst>
          </p:cNvPr>
          <p:cNvSpPr>
            <a:spLocks noGrp="1"/>
          </p:cNvSpPr>
          <p:nvPr>
            <p:ph type="body" sz="quarter" idx="36" hasCustomPrompt="1"/>
          </p:nvPr>
        </p:nvSpPr>
        <p:spPr>
          <a:xfrm>
            <a:off x="7049732" y="4528742"/>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82" name="Rectangle 3">
            <a:extLst>
              <a:ext uri="{FF2B5EF4-FFF2-40B4-BE49-F238E27FC236}">
                <a16:creationId xmlns:a16="http://schemas.microsoft.com/office/drawing/2014/main" id="{BFFCCE27-301B-43A0-A044-52515FA1C2B6}"/>
              </a:ext>
            </a:extLst>
          </p:cNvPr>
          <p:cNvSpPr/>
          <p:nvPr userDrawn="1"/>
        </p:nvSpPr>
        <p:spPr>
          <a:xfrm>
            <a:off x="9301643" y="3440653"/>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a:solidFill>
                <a:schemeClr val="tx1">
                  <a:alpha val="70000"/>
                </a:schemeClr>
              </a:solidFill>
            </a:endParaRPr>
          </a:p>
        </p:txBody>
      </p:sp>
      <p:sp>
        <p:nvSpPr>
          <p:cNvPr id="83" name="Text Placeholder 3">
            <a:extLst>
              <a:ext uri="{FF2B5EF4-FFF2-40B4-BE49-F238E27FC236}">
                <a16:creationId xmlns:a16="http://schemas.microsoft.com/office/drawing/2014/main" id="{1646005E-3D0C-43B0-AA41-077FE09A9449}"/>
              </a:ext>
            </a:extLst>
          </p:cNvPr>
          <p:cNvSpPr>
            <a:spLocks noGrp="1"/>
          </p:cNvSpPr>
          <p:nvPr>
            <p:ph type="body" sz="quarter" idx="37" hasCustomPrompt="1"/>
          </p:nvPr>
        </p:nvSpPr>
        <p:spPr>
          <a:xfrm>
            <a:off x="9615908" y="5691899"/>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84" name="Text Placeholder 3">
            <a:extLst>
              <a:ext uri="{FF2B5EF4-FFF2-40B4-BE49-F238E27FC236}">
                <a16:creationId xmlns:a16="http://schemas.microsoft.com/office/drawing/2014/main" id="{44BEF41D-6EF9-427A-9EAF-A1172FE94CBD}"/>
              </a:ext>
            </a:extLst>
          </p:cNvPr>
          <p:cNvSpPr>
            <a:spLocks noGrp="1"/>
          </p:cNvSpPr>
          <p:nvPr>
            <p:ph type="body" sz="quarter" idx="38" hasCustomPrompt="1"/>
          </p:nvPr>
        </p:nvSpPr>
        <p:spPr>
          <a:xfrm>
            <a:off x="9610231" y="5027993"/>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85" name="Text Placeholder 3">
            <a:extLst>
              <a:ext uri="{FF2B5EF4-FFF2-40B4-BE49-F238E27FC236}">
                <a16:creationId xmlns:a16="http://schemas.microsoft.com/office/drawing/2014/main" id="{296366D5-9A92-4D04-9D38-7BAEECEDB29C}"/>
              </a:ext>
            </a:extLst>
          </p:cNvPr>
          <p:cNvSpPr>
            <a:spLocks noGrp="1"/>
          </p:cNvSpPr>
          <p:nvPr>
            <p:ph type="body" sz="quarter" idx="39" hasCustomPrompt="1"/>
          </p:nvPr>
        </p:nvSpPr>
        <p:spPr>
          <a:xfrm>
            <a:off x="9615908" y="3818595"/>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19</a:t>
            </a:r>
            <a:endParaRPr lang="sk-SK" noProof="0"/>
          </a:p>
        </p:txBody>
      </p:sp>
      <p:sp>
        <p:nvSpPr>
          <p:cNvPr id="86" name="Text Placeholder 3">
            <a:extLst>
              <a:ext uri="{FF2B5EF4-FFF2-40B4-BE49-F238E27FC236}">
                <a16:creationId xmlns:a16="http://schemas.microsoft.com/office/drawing/2014/main" id="{B5DC2BBC-0220-491A-AC1D-B66DDB950B22}"/>
              </a:ext>
            </a:extLst>
          </p:cNvPr>
          <p:cNvSpPr>
            <a:spLocks noGrp="1"/>
          </p:cNvSpPr>
          <p:nvPr>
            <p:ph type="body" sz="quarter" idx="40" hasCustomPrompt="1"/>
          </p:nvPr>
        </p:nvSpPr>
        <p:spPr>
          <a:xfrm>
            <a:off x="9642306" y="4524995"/>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
        <p:nvSpPr>
          <p:cNvPr id="89" name="Title Placeholder 1">
            <a:extLst>
              <a:ext uri="{FF2B5EF4-FFF2-40B4-BE49-F238E27FC236}">
                <a16:creationId xmlns:a16="http://schemas.microsoft.com/office/drawing/2014/main" id="{1F6941B8-73FA-4CF9-8142-C41471D1FC56}"/>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Plánovanie</a:t>
            </a:r>
            <a:endParaRPr lang="en-US"/>
          </a:p>
        </p:txBody>
      </p:sp>
      <p:sp>
        <p:nvSpPr>
          <p:cNvPr id="66" name="Rectangle 15">
            <a:extLst>
              <a:ext uri="{FF2B5EF4-FFF2-40B4-BE49-F238E27FC236}">
                <a16:creationId xmlns:a16="http://schemas.microsoft.com/office/drawing/2014/main" id="{83B74B2B-7EA0-4FAB-B882-B95EB7D15135}"/>
              </a:ext>
            </a:extLst>
          </p:cNvPr>
          <p:cNvSpPr/>
          <p:nvPr/>
        </p:nvSpPr>
        <p:spPr>
          <a:xfrm>
            <a:off x="4126084" y="2600326"/>
            <a:ext cx="2461896" cy="3682364"/>
          </a:xfrm>
          <a:prstGeom prst="rect">
            <a:avLst/>
          </a:prstGeom>
          <a:solidFill>
            <a:srgbClr val="004C96"/>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0" rIns="274320" bIns="0" rtlCol="0" anchor="t" anchorCtr="0"/>
          <a:lstStyle/>
          <a:p>
            <a:pPr lvl="0">
              <a:spcBef>
                <a:spcPts val="2400"/>
              </a:spcBef>
            </a:pPr>
            <a:endParaRPr lang="en-US" sz="1000">
              <a:solidFill>
                <a:srgbClr val="FFFFFF">
                  <a:alpha val="70000"/>
                </a:srgbClr>
              </a:solidFill>
            </a:endParaRPr>
          </a:p>
        </p:txBody>
      </p:sp>
      <p:sp>
        <p:nvSpPr>
          <p:cNvPr id="73" name="Text Placeholder 3">
            <a:extLst>
              <a:ext uri="{FF2B5EF4-FFF2-40B4-BE49-F238E27FC236}">
                <a16:creationId xmlns:a16="http://schemas.microsoft.com/office/drawing/2014/main" id="{F1D75F4C-67D2-4BBF-95A1-E5BBC6D716B3}"/>
              </a:ext>
            </a:extLst>
          </p:cNvPr>
          <p:cNvSpPr>
            <a:spLocks noGrp="1"/>
          </p:cNvSpPr>
          <p:nvPr>
            <p:ph type="body" sz="quarter" idx="29" hasCustomPrompt="1"/>
          </p:nvPr>
        </p:nvSpPr>
        <p:spPr>
          <a:xfrm>
            <a:off x="4393891" y="5329062"/>
            <a:ext cx="1937681" cy="357021"/>
          </a:xfrm>
          <a:prstGeom prst="rect">
            <a:avLst/>
          </a:prstGeom>
        </p:spPr>
        <p:txBody>
          <a:bodyPr wrap="square" lIns="0" tIns="0" rIns="0" bIns="0">
            <a:spAutoFit/>
          </a:bodyPr>
          <a:lstStyle>
            <a:lvl1pPr marL="0" indent="0" algn="l">
              <a:lnSpc>
                <a:spcPct val="120000"/>
              </a:lnSpc>
              <a:buNone/>
              <a:defRPr sz="10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74" name="Text Placeholder 3">
            <a:extLst>
              <a:ext uri="{FF2B5EF4-FFF2-40B4-BE49-F238E27FC236}">
                <a16:creationId xmlns:a16="http://schemas.microsoft.com/office/drawing/2014/main" id="{F01EF322-34F9-45DA-A5A5-54AB98614A98}"/>
              </a:ext>
            </a:extLst>
          </p:cNvPr>
          <p:cNvSpPr>
            <a:spLocks noGrp="1"/>
          </p:cNvSpPr>
          <p:nvPr>
            <p:ph type="body" sz="quarter" idx="30" hasCustomPrompt="1"/>
          </p:nvPr>
        </p:nvSpPr>
        <p:spPr>
          <a:xfrm>
            <a:off x="4388214" y="4665156"/>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75" name="Text Placeholder 3">
            <a:extLst>
              <a:ext uri="{FF2B5EF4-FFF2-40B4-BE49-F238E27FC236}">
                <a16:creationId xmlns:a16="http://schemas.microsoft.com/office/drawing/2014/main" id="{8532DEF1-3DCF-4299-9A31-3B3A34E7E429}"/>
              </a:ext>
            </a:extLst>
          </p:cNvPr>
          <p:cNvSpPr>
            <a:spLocks noGrp="1"/>
          </p:cNvSpPr>
          <p:nvPr>
            <p:ph type="body" sz="quarter" idx="31" hasCustomPrompt="1"/>
          </p:nvPr>
        </p:nvSpPr>
        <p:spPr>
          <a:xfrm>
            <a:off x="4393891" y="3455758"/>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chemeClr val="bg2"/>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17</a:t>
            </a:r>
            <a:endParaRPr lang="sk-SK" noProof="0"/>
          </a:p>
        </p:txBody>
      </p:sp>
      <p:sp>
        <p:nvSpPr>
          <p:cNvPr id="76" name="Text Placeholder 3">
            <a:extLst>
              <a:ext uri="{FF2B5EF4-FFF2-40B4-BE49-F238E27FC236}">
                <a16:creationId xmlns:a16="http://schemas.microsoft.com/office/drawing/2014/main" id="{14391637-18F0-40FB-AC1E-533770382273}"/>
              </a:ext>
            </a:extLst>
          </p:cNvPr>
          <p:cNvSpPr>
            <a:spLocks noGrp="1"/>
          </p:cNvSpPr>
          <p:nvPr>
            <p:ph type="body" sz="quarter" idx="32" hasCustomPrompt="1"/>
          </p:nvPr>
        </p:nvSpPr>
        <p:spPr>
          <a:xfrm>
            <a:off x="4420289" y="4162158"/>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OKTÓBER</a:t>
            </a:r>
            <a:endParaRPr lang="sk-SK" noProof="0"/>
          </a:p>
        </p:txBody>
      </p:sp>
    </p:spTree>
    <p:extLst>
      <p:ext uri="{BB962C8B-B14F-4D97-AF65-F5344CB8AC3E}">
        <p14:creationId xmlns:p14="http://schemas.microsoft.com/office/powerpoint/2010/main" val="403714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6" presetClass="emph" presetSubtype="0" accel="50000" decel="50000" autoRev="1" fill="hold" grpId="1" nodeType="withEffect">
                                  <p:stCondLst>
                                    <p:cond delay="500"/>
                                  </p:stCondLst>
                                  <p:childTnLst>
                                    <p:animScale>
                                      <p:cBhvr>
                                        <p:cTn id="12" dur="500" fill="hold"/>
                                        <p:tgtEl>
                                          <p:spTgt spid="54"/>
                                        </p:tgtEl>
                                      </p:cBhvr>
                                      <p:by x="120000" y="120000"/>
                                    </p:animScale>
                                  </p:childTnLst>
                                </p:cTn>
                              </p:par>
                              <p:par>
                                <p:cTn id="13" presetID="22" presetClass="entr" presetSubtype="8"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6" presetClass="emph" presetSubtype="0" accel="50000" decel="50000" autoRev="1" fill="hold" grpId="1" nodeType="withEffect">
                                  <p:stCondLst>
                                    <p:cond delay="1000"/>
                                  </p:stCondLst>
                                  <p:childTnLst>
                                    <p:animScale>
                                      <p:cBhvr>
                                        <p:cTn id="17" dur="500" fill="hold"/>
                                        <p:tgtEl>
                                          <p:spTgt spid="72"/>
                                        </p:tgtEl>
                                      </p:cBhvr>
                                      <p:by x="120000" y="120000"/>
                                    </p:animScale>
                                  </p:childTnLst>
                                </p:cTn>
                              </p:par>
                              <p:par>
                                <p:cTn id="18" presetID="22" presetClass="entr" presetSubtype="8" fill="hold" grpId="0" nodeType="withEffect">
                                  <p:stCondLst>
                                    <p:cond delay="1300"/>
                                  </p:stCondLst>
                                  <p:childTnLst>
                                    <p:set>
                                      <p:cBhvr>
                                        <p:cTn id="19" dur="1" fill="hold">
                                          <p:stCondLst>
                                            <p:cond delay="0"/>
                                          </p:stCondLst>
                                        </p:cTn>
                                        <p:tgtEl>
                                          <p:spTgt spid="70">
                                            <p:txEl>
                                              <p:pRg st="0" end="0"/>
                                            </p:txEl>
                                          </p:spTgt>
                                        </p:tgtEl>
                                        <p:attrNameLst>
                                          <p:attrName>style.visibility</p:attrName>
                                        </p:attrNameLst>
                                      </p:cBhvr>
                                      <p:to>
                                        <p:strVal val="visible"/>
                                      </p:to>
                                    </p:set>
                                    <p:animEffect transition="in" filter="wipe(left)">
                                      <p:cBhvr>
                                        <p:cTn id="20" dur="500"/>
                                        <p:tgtEl>
                                          <p:spTgt spid="70">
                                            <p:txEl>
                                              <p:pRg st="0" end="0"/>
                                            </p:txEl>
                                          </p:spTgt>
                                        </p:tgtEl>
                                      </p:cBhvr>
                                    </p:animEffect>
                                  </p:childTnLst>
                                </p:cTn>
                              </p:par>
                              <p:par>
                                <p:cTn id="21" presetID="6" presetClass="emph" presetSubtype="0" accel="50000" decel="50000" autoRev="1" fill="hold" grpId="1" nodeType="withEffect">
                                  <p:stCondLst>
                                    <p:cond delay="1300"/>
                                  </p:stCondLst>
                                  <p:childTnLst>
                                    <p:animScale>
                                      <p:cBhvr>
                                        <p:cTn id="22" dur="500" fill="hold"/>
                                        <p:tgtEl>
                                          <p:spTgt spid="70">
                                            <p:txEl>
                                              <p:pRg st="0" end="0"/>
                                            </p:txEl>
                                          </p:spTgt>
                                        </p:tgtEl>
                                      </p:cBhvr>
                                      <p:by x="105000" y="105000"/>
                                    </p:animScale>
                                  </p:childTnLst>
                                </p:cTn>
                              </p:par>
                              <p:par>
                                <p:cTn id="23" presetID="22" presetClass="entr" presetSubtype="8" fill="hold" grpId="0" nodeType="withEffect">
                                  <p:stCondLst>
                                    <p:cond delay="130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wipe(left)">
                                      <p:cBhvr>
                                        <p:cTn id="25" dur="500"/>
                                        <p:tgtEl>
                                          <p:spTgt spid="69">
                                            <p:txEl>
                                              <p:pRg st="0" end="0"/>
                                            </p:txEl>
                                          </p:spTgt>
                                        </p:tgtEl>
                                      </p:cBhvr>
                                    </p:animEffect>
                                  </p:childTnLst>
                                </p:cTn>
                              </p:par>
                              <p:par>
                                <p:cTn id="26" presetID="6" presetClass="emph" presetSubtype="0" accel="50000" decel="50000" autoRev="1" fill="hold" grpId="1" nodeType="withEffect">
                                  <p:stCondLst>
                                    <p:cond delay="1300"/>
                                  </p:stCondLst>
                                  <p:childTnLst>
                                    <p:animScale>
                                      <p:cBhvr>
                                        <p:cTn id="27" dur="500" fill="hold"/>
                                        <p:tgtEl>
                                          <p:spTgt spid="69">
                                            <p:txEl>
                                              <p:pRg st="0" end="0"/>
                                            </p:txEl>
                                          </p:spTgt>
                                        </p:tgtEl>
                                      </p:cBhvr>
                                      <p:by x="105000" y="105000"/>
                                    </p:animScale>
                                  </p:childTnLst>
                                </p:cTn>
                              </p:par>
                              <p:par>
                                <p:cTn id="28" presetID="22" presetClass="entr" presetSubtype="8"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6" presetClass="emph" presetSubtype="0" accel="50000" decel="50000" autoRev="1" fill="hold" grpId="1" nodeType="withEffect">
                                  <p:stCondLst>
                                    <p:cond delay="500"/>
                                  </p:stCondLst>
                                  <p:childTnLst>
                                    <p:animScale>
                                      <p:cBhvr>
                                        <p:cTn id="32" dur="500" fill="hold"/>
                                        <p:tgtEl>
                                          <p:spTgt spid="71"/>
                                        </p:tgtEl>
                                      </p:cBhvr>
                                      <p:by x="120000" y="120000"/>
                                    </p:animScale>
                                  </p:childTnLst>
                                </p:cTn>
                              </p:par>
                              <p:par>
                                <p:cTn id="33" presetID="22" presetClass="entr" presetSubtype="8" fill="hold" grpId="0" nodeType="withEffect">
                                  <p:stCondLst>
                                    <p:cond delay="80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6" presetClass="emph" presetSubtype="0" accel="50000" decel="50000" autoRev="1" fill="hold" grpId="1" nodeType="withEffect">
                                  <p:stCondLst>
                                    <p:cond delay="800"/>
                                  </p:stCondLst>
                                  <p:childTnLst>
                                    <p:animScale>
                                      <p:cBhvr>
                                        <p:cTn id="37" dur="500" fill="hold"/>
                                        <p:tgtEl>
                                          <p:spTgt spid="66"/>
                                        </p:tgtEl>
                                      </p:cBhvr>
                                      <p:by x="120000" y="120000"/>
                                    </p:animScale>
                                  </p:childTnLst>
                                </p:cTn>
                              </p:par>
                              <p:par>
                                <p:cTn id="38" presetID="22" presetClass="entr" presetSubtype="8" fill="hold" grpId="0" nodeType="withEffect">
                                  <p:stCondLst>
                                    <p:cond delay="8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par>
                                <p:cTn id="41" presetID="6" presetClass="emph" presetSubtype="0" accel="50000" decel="50000" autoRev="1" fill="hold" grpId="1" nodeType="withEffect">
                                  <p:stCondLst>
                                    <p:cond delay="800"/>
                                  </p:stCondLst>
                                  <p:childTnLst>
                                    <p:animScale>
                                      <p:cBhvr>
                                        <p:cTn id="42" dur="500" fill="hold"/>
                                        <p:tgtEl>
                                          <p:spTgt spid="75"/>
                                        </p:tgtEl>
                                      </p:cBhvr>
                                      <p:by x="120000" y="120000"/>
                                    </p:animScale>
                                  </p:childTnLst>
                                </p:cTn>
                              </p:par>
                              <p:par>
                                <p:cTn id="43" presetID="22" presetClass="entr" presetSubtype="8" fill="hold" grpId="0" nodeType="withEffect">
                                  <p:stCondLst>
                                    <p:cond delay="160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6" presetClass="emph" presetSubtype="0" accel="50000" decel="50000" autoRev="1" fill="hold" grpId="1" nodeType="withEffect">
                                  <p:stCondLst>
                                    <p:cond delay="1700"/>
                                  </p:stCondLst>
                                  <p:childTnLst>
                                    <p:animScale>
                                      <p:cBhvr>
                                        <p:cTn id="47" dur="500" fill="hold"/>
                                        <p:tgtEl>
                                          <p:spTgt spid="76"/>
                                        </p:tgtEl>
                                      </p:cBhvr>
                                      <p:by x="120000" y="120000"/>
                                    </p:animScale>
                                  </p:childTnLst>
                                </p:cTn>
                              </p:par>
                              <p:par>
                                <p:cTn id="48" presetID="22" presetClass="entr" presetSubtype="8" fill="hold" grpId="0" nodeType="withEffect">
                                  <p:stCondLst>
                                    <p:cond delay="2100"/>
                                  </p:stCondLst>
                                  <p:childTnLst>
                                    <p:set>
                                      <p:cBhvr>
                                        <p:cTn id="49" dur="1" fill="hold">
                                          <p:stCondLst>
                                            <p:cond delay="0"/>
                                          </p:stCondLst>
                                        </p:cTn>
                                        <p:tgtEl>
                                          <p:spTgt spid="73">
                                            <p:txEl>
                                              <p:pRg st="0" end="0"/>
                                            </p:txEl>
                                          </p:spTgt>
                                        </p:tgtEl>
                                        <p:attrNameLst>
                                          <p:attrName>style.visibility</p:attrName>
                                        </p:attrNameLst>
                                      </p:cBhvr>
                                      <p:to>
                                        <p:strVal val="visible"/>
                                      </p:to>
                                    </p:set>
                                    <p:animEffect transition="in" filter="wipe(left)">
                                      <p:cBhvr>
                                        <p:cTn id="50" dur="500"/>
                                        <p:tgtEl>
                                          <p:spTgt spid="73">
                                            <p:txEl>
                                              <p:pRg st="0" end="0"/>
                                            </p:txEl>
                                          </p:spTgt>
                                        </p:tgtEl>
                                      </p:cBhvr>
                                    </p:animEffect>
                                  </p:childTnLst>
                                </p:cTn>
                              </p:par>
                              <p:par>
                                <p:cTn id="51" presetID="6" presetClass="emph" presetSubtype="0" accel="50000" decel="50000" autoRev="1" fill="hold" grpId="1" nodeType="withEffect">
                                  <p:stCondLst>
                                    <p:cond delay="2200"/>
                                  </p:stCondLst>
                                  <p:childTnLst>
                                    <p:animScale>
                                      <p:cBhvr>
                                        <p:cTn id="52" dur="500" fill="hold"/>
                                        <p:tgtEl>
                                          <p:spTgt spid="73">
                                            <p:txEl>
                                              <p:pRg st="0" end="0"/>
                                            </p:txEl>
                                          </p:spTgt>
                                        </p:tgtEl>
                                      </p:cBhvr>
                                      <p:by x="105000" y="105000"/>
                                    </p:animScale>
                                  </p:childTnLst>
                                </p:cTn>
                              </p:par>
                              <p:par>
                                <p:cTn id="53" presetID="22" presetClass="entr" presetSubtype="8" fill="hold" grpId="0" nodeType="withEffect">
                                  <p:stCondLst>
                                    <p:cond delay="210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left)">
                                      <p:cBhvr>
                                        <p:cTn id="55" dur="500"/>
                                        <p:tgtEl>
                                          <p:spTgt spid="74">
                                            <p:txEl>
                                              <p:pRg st="0" end="0"/>
                                            </p:txEl>
                                          </p:spTgt>
                                        </p:tgtEl>
                                      </p:cBhvr>
                                    </p:animEffect>
                                  </p:childTnLst>
                                </p:cTn>
                              </p:par>
                              <p:par>
                                <p:cTn id="56" presetID="6" presetClass="emph" presetSubtype="0" accel="50000" decel="50000" autoRev="1" fill="hold" grpId="1" nodeType="withEffect">
                                  <p:stCondLst>
                                    <p:cond delay="2200"/>
                                  </p:stCondLst>
                                  <p:childTnLst>
                                    <p:animScale>
                                      <p:cBhvr>
                                        <p:cTn id="57" dur="500" fill="hold"/>
                                        <p:tgtEl>
                                          <p:spTgt spid="74">
                                            <p:txEl>
                                              <p:pRg st="0" end="0"/>
                                            </p:txEl>
                                          </p:spTgt>
                                        </p:tgtEl>
                                      </p:cBhvr>
                                      <p:by x="105000" y="105000"/>
                                    </p:animScale>
                                  </p:childTnLst>
                                </p:cTn>
                              </p:par>
                              <p:par>
                                <p:cTn id="58" presetID="22" presetClass="entr" presetSubtype="8" fill="hold" grpId="0" nodeType="withEffect">
                                  <p:stCondLst>
                                    <p:cond delay="120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6" presetClass="emph" presetSubtype="0" accel="50000" decel="50000" autoRev="1" fill="hold" grpId="1" nodeType="withEffect">
                                  <p:stCondLst>
                                    <p:cond delay="1200"/>
                                  </p:stCondLst>
                                  <p:childTnLst>
                                    <p:animScale>
                                      <p:cBhvr>
                                        <p:cTn id="62" dur="500" fill="hold"/>
                                        <p:tgtEl>
                                          <p:spTgt spid="77"/>
                                        </p:tgtEl>
                                      </p:cBhvr>
                                      <p:by x="120000" y="120000"/>
                                    </p:animScale>
                                  </p:childTnLst>
                                </p:cTn>
                              </p:par>
                              <p:par>
                                <p:cTn id="63" presetID="22" presetClass="entr" presetSubtype="8" fill="hold" grpId="0" nodeType="withEffect">
                                  <p:stCondLst>
                                    <p:cond delay="1200"/>
                                  </p:stCondLst>
                                  <p:childTnLst>
                                    <p:set>
                                      <p:cBhvr>
                                        <p:cTn id="64" dur="1" fill="hold">
                                          <p:stCondLst>
                                            <p:cond delay="0"/>
                                          </p:stCondLst>
                                        </p:cTn>
                                        <p:tgtEl>
                                          <p:spTgt spid="80">
                                            <p:txEl>
                                              <p:pRg st="0" end="0"/>
                                            </p:txEl>
                                          </p:spTgt>
                                        </p:tgtEl>
                                        <p:attrNameLst>
                                          <p:attrName>style.visibility</p:attrName>
                                        </p:attrNameLst>
                                      </p:cBhvr>
                                      <p:to>
                                        <p:strVal val="visible"/>
                                      </p:to>
                                    </p:set>
                                    <p:animEffect transition="in" filter="wipe(left)">
                                      <p:cBhvr>
                                        <p:cTn id="65" dur="500"/>
                                        <p:tgtEl>
                                          <p:spTgt spid="80">
                                            <p:txEl>
                                              <p:pRg st="0" end="0"/>
                                            </p:txEl>
                                          </p:spTgt>
                                        </p:tgtEl>
                                      </p:cBhvr>
                                    </p:animEffect>
                                  </p:childTnLst>
                                </p:cTn>
                              </p:par>
                              <p:par>
                                <p:cTn id="66" presetID="6" presetClass="emph" presetSubtype="0" accel="50000" decel="50000" autoRev="1" fill="hold" grpId="1" nodeType="withEffect">
                                  <p:stCondLst>
                                    <p:cond delay="1200"/>
                                  </p:stCondLst>
                                  <p:childTnLst>
                                    <p:animScale>
                                      <p:cBhvr>
                                        <p:cTn id="67" dur="500" fill="hold"/>
                                        <p:tgtEl>
                                          <p:spTgt spid="80">
                                            <p:txEl>
                                              <p:pRg st="0" end="0"/>
                                            </p:txEl>
                                          </p:spTgt>
                                        </p:tgtEl>
                                      </p:cBhvr>
                                      <p:by x="120000" y="120000"/>
                                    </p:animScale>
                                  </p:childTnLst>
                                </p:cTn>
                              </p:par>
                              <p:par>
                                <p:cTn id="68" presetID="22" presetClass="entr" presetSubtype="8" fill="hold" grpId="0" nodeType="withEffect">
                                  <p:stCondLst>
                                    <p:cond delay="180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6" presetClass="emph" presetSubtype="0" accel="50000" decel="50000" autoRev="1" fill="hold" grpId="1" nodeType="withEffect">
                                  <p:stCondLst>
                                    <p:cond delay="1800"/>
                                  </p:stCondLst>
                                  <p:childTnLst>
                                    <p:animScale>
                                      <p:cBhvr>
                                        <p:cTn id="72" dur="500" fill="hold"/>
                                        <p:tgtEl>
                                          <p:spTgt spid="82"/>
                                        </p:tgtEl>
                                      </p:cBhvr>
                                      <p:by x="120000" y="120000"/>
                                    </p:animScale>
                                  </p:childTnLst>
                                </p:cTn>
                              </p:par>
                              <p:par>
                                <p:cTn id="73" presetID="22" presetClass="entr" presetSubtype="8" fill="hold" grpId="0" nodeType="withEffect">
                                  <p:stCondLst>
                                    <p:cond delay="180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6" presetClass="emph" presetSubtype="0" accel="50000" decel="50000" autoRev="1" fill="hold" grpId="1" nodeType="withEffect">
                                  <p:stCondLst>
                                    <p:cond delay="1800"/>
                                  </p:stCondLst>
                                  <p:childTnLst>
                                    <p:animScale>
                                      <p:cBhvr>
                                        <p:cTn id="77" dur="500" fill="hold"/>
                                        <p:tgtEl>
                                          <p:spTgt spid="85"/>
                                        </p:tgtEl>
                                      </p:cBhvr>
                                      <p:by x="120000" y="120000"/>
                                    </p:animScale>
                                  </p:childTnLst>
                                </p:cTn>
                              </p:par>
                              <p:par>
                                <p:cTn id="78" presetID="22" presetClass="entr" presetSubtype="8" fill="hold" grpId="0" nodeType="withEffect">
                                  <p:stCondLst>
                                    <p:cond delay="220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6" presetClass="emph" presetSubtype="0" accel="50000" decel="50000" autoRev="1" fill="hold" grpId="1" nodeType="withEffect">
                                  <p:stCondLst>
                                    <p:cond delay="2200"/>
                                  </p:stCondLst>
                                  <p:childTnLst>
                                    <p:animScale>
                                      <p:cBhvr>
                                        <p:cTn id="82" dur="500" fill="hold"/>
                                        <p:tgtEl>
                                          <p:spTgt spid="81"/>
                                        </p:tgtEl>
                                      </p:cBhvr>
                                      <p:by x="120000" y="120000"/>
                                    </p:animScale>
                                  </p:childTnLst>
                                </p:cTn>
                              </p:par>
                              <p:par>
                                <p:cTn id="83" presetID="22" presetClass="entr" presetSubtype="8" fill="hold" grpId="0" nodeType="withEffect">
                                  <p:stCondLst>
                                    <p:cond delay="2800"/>
                                  </p:stCondLst>
                                  <p:childTnLst>
                                    <p:set>
                                      <p:cBhvr>
                                        <p:cTn id="84" dur="1" fill="hold">
                                          <p:stCondLst>
                                            <p:cond delay="0"/>
                                          </p:stCondLst>
                                        </p:cTn>
                                        <p:tgtEl>
                                          <p:spTgt spid="79">
                                            <p:txEl>
                                              <p:pRg st="0" end="0"/>
                                            </p:txEl>
                                          </p:spTgt>
                                        </p:tgtEl>
                                        <p:attrNameLst>
                                          <p:attrName>style.visibility</p:attrName>
                                        </p:attrNameLst>
                                      </p:cBhvr>
                                      <p:to>
                                        <p:strVal val="visible"/>
                                      </p:to>
                                    </p:set>
                                    <p:animEffect transition="in" filter="wipe(left)">
                                      <p:cBhvr>
                                        <p:cTn id="85" dur="500"/>
                                        <p:tgtEl>
                                          <p:spTgt spid="79">
                                            <p:txEl>
                                              <p:pRg st="0" end="0"/>
                                            </p:txEl>
                                          </p:spTgt>
                                        </p:tgtEl>
                                      </p:cBhvr>
                                    </p:animEffect>
                                  </p:childTnLst>
                                </p:cTn>
                              </p:par>
                              <p:par>
                                <p:cTn id="86" presetID="6" presetClass="emph" presetSubtype="0" accel="50000" decel="50000" autoRev="1" fill="hold" grpId="1" nodeType="withEffect">
                                  <p:stCondLst>
                                    <p:cond delay="2800"/>
                                  </p:stCondLst>
                                  <p:childTnLst>
                                    <p:animScale>
                                      <p:cBhvr>
                                        <p:cTn id="87" dur="500" fill="hold"/>
                                        <p:tgtEl>
                                          <p:spTgt spid="79">
                                            <p:txEl>
                                              <p:pRg st="0" end="0"/>
                                            </p:txEl>
                                          </p:spTgt>
                                        </p:tgtEl>
                                      </p:cBhvr>
                                      <p:by x="105000" y="105000"/>
                                    </p:animScale>
                                  </p:childTnLst>
                                </p:cTn>
                              </p:par>
                              <p:par>
                                <p:cTn id="88" presetID="22" presetClass="entr" presetSubtype="8" fill="hold" grpId="0" nodeType="withEffect">
                                  <p:stCondLst>
                                    <p:cond delay="280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wipe(left)">
                                      <p:cBhvr>
                                        <p:cTn id="90" dur="500"/>
                                        <p:tgtEl>
                                          <p:spTgt spid="78">
                                            <p:txEl>
                                              <p:pRg st="0" end="0"/>
                                            </p:txEl>
                                          </p:spTgt>
                                        </p:tgtEl>
                                      </p:cBhvr>
                                    </p:animEffect>
                                  </p:childTnLst>
                                </p:cTn>
                              </p:par>
                              <p:par>
                                <p:cTn id="91" presetID="6" presetClass="emph" presetSubtype="0" accel="50000" decel="50000" autoRev="1" fill="hold" grpId="1" nodeType="withEffect">
                                  <p:stCondLst>
                                    <p:cond delay="2800"/>
                                  </p:stCondLst>
                                  <p:childTnLst>
                                    <p:animScale>
                                      <p:cBhvr>
                                        <p:cTn id="92" dur="500" fill="hold"/>
                                        <p:tgtEl>
                                          <p:spTgt spid="78">
                                            <p:txEl>
                                              <p:pRg st="0" end="0"/>
                                            </p:txEl>
                                          </p:spTgt>
                                        </p:tgtEl>
                                      </p:cBhvr>
                                      <p:by x="105000" y="105000"/>
                                    </p:animScale>
                                  </p:childTnLst>
                                </p:cTn>
                              </p:par>
                              <p:par>
                                <p:cTn id="93" presetID="22" presetClass="entr" presetSubtype="8"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wipe(left)">
                                      <p:cBhvr>
                                        <p:cTn id="95" dur="500"/>
                                        <p:tgtEl>
                                          <p:spTgt spid="86"/>
                                        </p:tgtEl>
                                      </p:cBhvr>
                                    </p:animEffect>
                                  </p:childTnLst>
                                </p:cTn>
                              </p:par>
                              <p:par>
                                <p:cTn id="96" presetID="6" presetClass="emph" presetSubtype="0" accel="50000" decel="50000" autoRev="1" fill="hold" grpId="1" nodeType="withEffect">
                                  <p:stCondLst>
                                    <p:cond delay="3000"/>
                                  </p:stCondLst>
                                  <p:childTnLst>
                                    <p:animScale>
                                      <p:cBhvr>
                                        <p:cTn id="97" dur="500" fill="hold"/>
                                        <p:tgtEl>
                                          <p:spTgt spid="86"/>
                                        </p:tgtEl>
                                      </p:cBhvr>
                                      <p:by x="120000" y="120000"/>
                                    </p:animScale>
                                  </p:childTnLst>
                                </p:cTn>
                              </p:par>
                              <p:par>
                                <p:cTn id="98" presetID="22" presetClass="entr" presetSubtype="8" fill="hold" grpId="0" nodeType="withEffect">
                                  <p:stCondLst>
                                    <p:cond delay="3300"/>
                                  </p:stCondLst>
                                  <p:childTnLst>
                                    <p:set>
                                      <p:cBhvr>
                                        <p:cTn id="99" dur="1" fill="hold">
                                          <p:stCondLst>
                                            <p:cond delay="0"/>
                                          </p:stCondLst>
                                        </p:cTn>
                                        <p:tgtEl>
                                          <p:spTgt spid="84">
                                            <p:txEl>
                                              <p:pRg st="0" end="0"/>
                                            </p:txEl>
                                          </p:spTgt>
                                        </p:tgtEl>
                                        <p:attrNameLst>
                                          <p:attrName>style.visibility</p:attrName>
                                        </p:attrNameLst>
                                      </p:cBhvr>
                                      <p:to>
                                        <p:strVal val="visible"/>
                                      </p:to>
                                    </p:set>
                                    <p:animEffect transition="in" filter="wipe(left)">
                                      <p:cBhvr>
                                        <p:cTn id="100" dur="500"/>
                                        <p:tgtEl>
                                          <p:spTgt spid="84">
                                            <p:txEl>
                                              <p:pRg st="0" end="0"/>
                                            </p:txEl>
                                          </p:spTgt>
                                        </p:tgtEl>
                                      </p:cBhvr>
                                    </p:animEffect>
                                  </p:childTnLst>
                                </p:cTn>
                              </p:par>
                              <p:par>
                                <p:cTn id="101" presetID="6" presetClass="emph" presetSubtype="0" accel="50000" decel="50000" autoRev="1" fill="hold" grpId="1" nodeType="withEffect">
                                  <p:stCondLst>
                                    <p:cond delay="3300"/>
                                  </p:stCondLst>
                                  <p:childTnLst>
                                    <p:animScale>
                                      <p:cBhvr>
                                        <p:cTn id="102" dur="500" fill="hold"/>
                                        <p:tgtEl>
                                          <p:spTgt spid="84">
                                            <p:txEl>
                                              <p:pRg st="0" end="0"/>
                                            </p:txEl>
                                          </p:spTgt>
                                        </p:tgtEl>
                                      </p:cBhvr>
                                      <p:by x="105000" y="105000"/>
                                    </p:animScale>
                                  </p:childTnLst>
                                </p:cTn>
                              </p:par>
                              <p:par>
                                <p:cTn id="103" presetID="22" presetClass="entr" presetSubtype="8" fill="hold" grpId="0" nodeType="withEffect">
                                  <p:stCondLst>
                                    <p:cond delay="3300"/>
                                  </p:stCondLst>
                                  <p:childTnLst>
                                    <p:set>
                                      <p:cBhvr>
                                        <p:cTn id="104" dur="1" fill="hold">
                                          <p:stCondLst>
                                            <p:cond delay="0"/>
                                          </p:stCondLst>
                                        </p:cTn>
                                        <p:tgtEl>
                                          <p:spTgt spid="83">
                                            <p:txEl>
                                              <p:pRg st="0" end="0"/>
                                            </p:txEl>
                                          </p:spTgt>
                                        </p:tgtEl>
                                        <p:attrNameLst>
                                          <p:attrName>style.visibility</p:attrName>
                                        </p:attrNameLst>
                                      </p:cBhvr>
                                      <p:to>
                                        <p:strVal val="visible"/>
                                      </p:to>
                                    </p:set>
                                    <p:animEffect transition="in" filter="wipe(left)">
                                      <p:cBhvr>
                                        <p:cTn id="105" dur="500"/>
                                        <p:tgtEl>
                                          <p:spTgt spid="83">
                                            <p:txEl>
                                              <p:pRg st="0" end="0"/>
                                            </p:txEl>
                                          </p:spTgt>
                                        </p:tgtEl>
                                      </p:cBhvr>
                                    </p:animEffect>
                                  </p:childTnLst>
                                </p:cTn>
                              </p:par>
                              <p:par>
                                <p:cTn id="106" presetID="6" presetClass="emph" presetSubtype="0" accel="50000" decel="50000" autoRev="1" fill="hold" grpId="1" nodeType="withEffect">
                                  <p:stCondLst>
                                    <p:cond delay="3300"/>
                                  </p:stCondLst>
                                  <p:childTnLst>
                                    <p:animScale>
                                      <p:cBhvr>
                                        <p:cTn id="107" dur="500" fill="hold"/>
                                        <p:tgtEl>
                                          <p:spTgt spid="83">
                                            <p:txEl>
                                              <p:pRg st="0" end="0"/>
                                            </p:txEl>
                                          </p:spTgt>
                                        </p:tgtEl>
                                      </p:cBhvr>
                                      <p:by x="105000" y="105000"/>
                                    </p:animScale>
                                  </p:childTnLst>
                                </p:cTn>
                              </p:par>
                              <p:par>
                                <p:cTn id="108" presetID="2" presetClass="entr" presetSubtype="1" decel="100000" fill="hold" grpId="0" nodeType="withEffect">
                                  <p:stCondLst>
                                    <p:cond delay="1250"/>
                                  </p:stCondLst>
                                  <p:childTnLst>
                                    <p:set>
                                      <p:cBhvr>
                                        <p:cTn id="109" dur="1" fill="hold">
                                          <p:stCondLst>
                                            <p:cond delay="0"/>
                                          </p:stCondLst>
                                        </p:cTn>
                                        <p:tgtEl>
                                          <p:spTgt spid="89"/>
                                        </p:tgtEl>
                                        <p:attrNameLst>
                                          <p:attrName>style.visibility</p:attrName>
                                        </p:attrNameLst>
                                      </p:cBhvr>
                                      <p:to>
                                        <p:strVal val="visible"/>
                                      </p:to>
                                    </p:set>
                                    <p:anim calcmode="lin" valueType="num">
                                      <p:cBhvr additive="base">
                                        <p:cTn id="110" dur="1000" fill="hold"/>
                                        <p:tgtEl>
                                          <p:spTgt spid="89"/>
                                        </p:tgtEl>
                                        <p:attrNameLst>
                                          <p:attrName>ppt_x</p:attrName>
                                        </p:attrNameLst>
                                      </p:cBhvr>
                                      <p:tavLst>
                                        <p:tav tm="0">
                                          <p:val>
                                            <p:strVal val="#ppt_x"/>
                                          </p:val>
                                        </p:tav>
                                        <p:tav tm="100000">
                                          <p:val>
                                            <p:strVal val="#ppt_x"/>
                                          </p:val>
                                        </p:tav>
                                      </p:tavLst>
                                    </p:anim>
                                    <p:anim calcmode="lin" valueType="num">
                                      <p:cBhvr additive="base">
                                        <p:cTn id="111" dur="1000" fill="hold"/>
                                        <p:tgtEl>
                                          <p:spTgt spid="89"/>
                                        </p:tgtEl>
                                        <p:attrNameLst>
                                          <p:attrName>ppt_y</p:attrName>
                                        </p:attrNameLst>
                                      </p:cBhvr>
                                      <p:tavLst>
                                        <p:tav tm="0">
                                          <p:val>
                                            <p:strVal val="0-#ppt_h/2"/>
                                          </p:val>
                                        </p:tav>
                                        <p:tav tm="100000">
                                          <p:val>
                                            <p:strVal val="#ppt_y"/>
                                          </p:val>
                                        </p:tav>
                                      </p:tavLst>
                                    </p:anim>
                                  </p:childTnLst>
                                </p:cTn>
                              </p:par>
                              <p:par>
                                <p:cTn id="112" presetID="2" presetClass="entr" presetSubtype="1" decel="100000" fill="hold" nodeType="withEffect">
                                  <p:stCondLst>
                                    <p:cond delay="200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750" fill="hold"/>
                                        <p:tgtEl>
                                          <p:spTgt spid="19"/>
                                        </p:tgtEl>
                                        <p:attrNameLst>
                                          <p:attrName>ppt_x</p:attrName>
                                        </p:attrNameLst>
                                      </p:cBhvr>
                                      <p:tavLst>
                                        <p:tav tm="0">
                                          <p:val>
                                            <p:strVal val="#ppt_x"/>
                                          </p:val>
                                        </p:tav>
                                        <p:tav tm="100000">
                                          <p:val>
                                            <p:strVal val="#ppt_x"/>
                                          </p:val>
                                        </p:tav>
                                      </p:tavLst>
                                    </p:anim>
                                    <p:anim calcmode="lin" valueType="num">
                                      <p:cBhvr additive="base">
                                        <p:cTn id="115"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9" grpId="0" build="p"/>
      <p:bldP spid="69" grpId="1" build="p"/>
      <p:bldP spid="70" grpId="0" build="p">
        <p:tmplLst>
          <p:tmpl lvl="1">
            <p:tnLst>
              <p:par>
                <p:cTn presetID="22" presetClass="entr" presetSubtype="8" fill="hold" nodeType="withEffect">
                  <p:stCondLst>
                    <p:cond delay="13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build="p">
        <p:tmplLst>
          <p:tmpl lvl="1">
            <p:tnLst>
              <p:par>
                <p:cTn presetID="6" presetClass="emph" presetSubtype="0" accel="50000" decel="50000" autoRev="1" fill="hold" nodeType="withEffect">
                  <p:stCondLst>
                    <p:cond delay="1300"/>
                  </p:stCondLst>
                  <p:childTnLst>
                    <p:animScale>
                      <p:cBhvr>
                        <p:cTn dur="500" fill="hold"/>
                        <p:tgtEl>
                          <p:spTgt spid="70"/>
                        </p:tgtEl>
                      </p:cBhvr>
                      <p:by x="105000" y="105000"/>
                    </p:animScale>
                  </p:childTnLst>
                </p:cTn>
              </p:par>
            </p:tnLst>
          </p:tmpl>
        </p:tmplLst>
      </p:bldP>
      <p:bldP spid="71" grpId="0">
        <p:tmplLst>
          <p:tmpl>
            <p:tnLst>
              <p:par>
                <p:cTn presetID="22" presetClass="entr" presetSubtype="8"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1" grpId="1"/>
      <p:bldP spid="72" grpId="0">
        <p:tmplLst>
          <p:tmpl>
            <p:tnLst>
              <p:par>
                <p:cTn presetID="22" presetClass="entr" presetSubtype="8" fill="hold" nodeType="withEffect">
                  <p:stCondLst>
                    <p:cond delay="100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2" grpId="1"/>
      <p:bldP spid="77" grpId="0" animBg="1"/>
      <p:bldP spid="77" grpId="1" animBg="1"/>
      <p:bldP spid="78" grpId="0" build="p"/>
      <p:bldP spid="78" grpId="1" build="p"/>
      <p:bldP spid="79" grpId="0" build="p">
        <p:tmplLst>
          <p:tmpl lvl="1">
            <p:tnLst>
              <p:par>
                <p:cTn presetID="22" presetClass="entr" presetSubtype="8" fill="hold" nodeType="withEffect">
                  <p:stCondLst>
                    <p:cond delay="280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79" grpId="1" build="p">
        <p:tmplLst>
          <p:tmpl lvl="1">
            <p:tnLst>
              <p:par>
                <p:cTn presetID="6" presetClass="emph" presetSubtype="0" accel="50000" decel="50000" autoRev="1" fill="hold" nodeType="withEffect">
                  <p:stCondLst>
                    <p:cond delay="2800"/>
                  </p:stCondLst>
                  <p:childTnLst>
                    <p:animScale>
                      <p:cBhvr>
                        <p:cTn dur="500" fill="hold"/>
                        <p:tgtEl>
                          <p:spTgt spid="79"/>
                        </p:tgtEl>
                      </p:cBhvr>
                      <p:by x="105000" y="105000"/>
                    </p:animScale>
                  </p:childTnLst>
                </p:cTn>
              </p:par>
            </p:tnLst>
          </p:tmpl>
        </p:tmplLst>
      </p:bldP>
      <p:bldP spid="80" grpId="0" build="p">
        <p:tmplLst>
          <p:tmpl lvl="1">
            <p:tnLst>
              <p:par>
                <p:cTn presetID="22" presetClass="entr" presetSubtype="8" fill="hold" nodeType="withEffect">
                  <p:stCondLst>
                    <p:cond delay="120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0" grpId="1" build="p">
        <p:tmplLst>
          <p:tmpl lvl="1">
            <p:tnLst>
              <p:par>
                <p:cTn presetID="6" presetClass="emph" presetSubtype="0" accel="50000" decel="50000" autoRev="1" fill="hold" nodeType="withEffect">
                  <p:stCondLst>
                    <p:cond delay="1200"/>
                  </p:stCondLst>
                  <p:childTnLst>
                    <p:animScale>
                      <p:cBhvr>
                        <p:cTn dur="500" fill="hold"/>
                        <p:tgtEl>
                          <p:spTgt spid="80"/>
                        </p:tgtEl>
                      </p:cBhvr>
                      <p:by x="120000" y="120000"/>
                    </p:animScale>
                  </p:childTnLst>
                </p:cTn>
              </p:par>
            </p:tnLst>
          </p:tmpl>
        </p:tmplLst>
      </p:bldP>
      <p:bldP spid="81" grpId="0">
        <p:tmplLst>
          <p:tmpl>
            <p:tnLst>
              <p:par>
                <p:cTn presetID="22" presetClass="entr" presetSubtype="8" fill="hold" nodeType="withEffect">
                  <p:stCondLst>
                    <p:cond delay="220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1" grpId="1">
        <p:tmplLst>
          <p:tmpl>
            <p:tnLst>
              <p:par>
                <p:cTn presetID="6" presetClass="emph" presetSubtype="0" accel="50000" decel="50000" autoRev="1" fill="hold" nodeType="withEffect">
                  <p:stCondLst>
                    <p:cond delay="2200"/>
                  </p:stCondLst>
                  <p:childTnLst>
                    <p:animScale>
                      <p:cBhvr>
                        <p:cTn dur="500" fill="hold"/>
                        <p:tgtEl>
                          <p:spTgt spid="81"/>
                        </p:tgtEl>
                      </p:cBhvr>
                      <p:by x="120000" y="120000"/>
                    </p:animScale>
                  </p:childTnLst>
                </p:cTn>
              </p:par>
            </p:tnLst>
          </p:tmpl>
        </p:tmplLst>
      </p:bldP>
      <p:bldP spid="82" grpId="0" animBg="1"/>
      <p:bldP spid="82" grpId="1" animBg="1"/>
      <p:bldP spid="83" grpId="0" build="p">
        <p:tmplLst>
          <p:tmpl lvl="1">
            <p:tnLst>
              <p:par>
                <p:cTn presetID="22" presetClass="entr" presetSubtype="8" fill="hold" nodeType="withEffect">
                  <p:stCondLst>
                    <p:cond delay="330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3" grpId="1" build="p">
        <p:tmplLst>
          <p:tmpl lvl="1">
            <p:tnLst>
              <p:par>
                <p:cTn presetID="6" presetClass="emph" presetSubtype="0" accel="50000" decel="50000" autoRev="1" fill="hold" nodeType="withEffect">
                  <p:stCondLst>
                    <p:cond delay="3300"/>
                  </p:stCondLst>
                  <p:childTnLst>
                    <p:animScale>
                      <p:cBhvr>
                        <p:cTn dur="500" fill="hold"/>
                        <p:tgtEl>
                          <p:spTgt spid="83"/>
                        </p:tgtEl>
                      </p:cBhvr>
                      <p:by x="105000" y="105000"/>
                    </p:animScale>
                  </p:childTnLst>
                </p:cTn>
              </p:par>
            </p:tnLst>
          </p:tmpl>
        </p:tmplLst>
      </p:bldP>
      <p:bldP spid="84" grpId="0" build="p">
        <p:tmplLst>
          <p:tmpl lvl="1">
            <p:tnLst>
              <p:par>
                <p:cTn presetID="22" presetClass="entr" presetSubtype="8" fill="hold" nodeType="withEffect">
                  <p:stCondLst>
                    <p:cond delay="330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4" grpId="1" build="p">
        <p:tmplLst>
          <p:tmpl lvl="1">
            <p:tnLst>
              <p:par>
                <p:cTn presetID="6" presetClass="emph" presetSubtype="0" accel="50000" decel="50000" autoRev="1" fill="hold" nodeType="withEffect">
                  <p:stCondLst>
                    <p:cond delay="3300"/>
                  </p:stCondLst>
                  <p:childTnLst>
                    <p:animScale>
                      <p:cBhvr>
                        <p:cTn dur="500" fill="hold"/>
                        <p:tgtEl>
                          <p:spTgt spid="84"/>
                        </p:tgtEl>
                      </p:cBhvr>
                      <p:by x="105000" y="105000"/>
                    </p:animScale>
                  </p:childTnLst>
                </p:cTn>
              </p:par>
            </p:tnLst>
          </p:tmpl>
        </p:tmplLst>
      </p:bldP>
      <p:bldP spid="85" grpId="0">
        <p:tmplLst>
          <p:tmpl>
            <p:tnLst>
              <p:par>
                <p:cTn presetID="22" presetClass="entr" presetSubtype="8" fill="hold" nodeType="withEffect">
                  <p:stCondLst>
                    <p:cond delay="180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P spid="85" grpId="1"/>
      <p:bldP spid="86" grpId="0">
        <p:tmplLst>
          <p:tmpl>
            <p:tnLst>
              <p:par>
                <p:cTn presetID="22" presetClass="entr" presetSubtype="8" fill="hold" nodeType="withEffect">
                  <p:stCondLst>
                    <p:cond delay="300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6" grpId="1">
        <p:tmplLst>
          <p:tmpl>
            <p:tnLst>
              <p:par>
                <p:cTn presetID="6" presetClass="emph" presetSubtype="0" accel="50000" decel="50000" autoRev="1" fill="hold" nodeType="withEffect">
                  <p:stCondLst>
                    <p:cond delay="3000"/>
                  </p:stCondLst>
                  <p:childTnLst>
                    <p:animScale>
                      <p:cBhvr>
                        <p:cTn dur="500" fill="hold"/>
                        <p:tgtEl>
                          <p:spTgt spid="86"/>
                        </p:tgtEl>
                      </p:cBhvr>
                      <p:by x="120000" y="120000"/>
                    </p:animScale>
                  </p:childTnLst>
                </p:cTn>
              </p:par>
            </p:tnLst>
          </p:tmpl>
        </p:tmplLst>
      </p:bldP>
      <p:bldP spid="89" grpId="0"/>
      <p:bldP spid="66" grpId="0" animBg="1"/>
      <p:bldP spid="66" grpId="1" animBg="1"/>
      <p:bldP spid="73" grpId="0" build="p">
        <p:tmplLst>
          <p:tmpl lvl="1">
            <p:tnLst>
              <p:par>
                <p:cTn presetID="22" presetClass="entr" presetSubtype="8" fill="hold" nodeType="withEffect">
                  <p:stCondLst>
                    <p:cond delay="21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200"/>
                  </p:stCondLst>
                  <p:childTnLst>
                    <p:animScale>
                      <p:cBhvr>
                        <p:cTn dur="500" fill="hold"/>
                        <p:tgtEl>
                          <p:spTgt spid="73"/>
                        </p:tgtEl>
                      </p:cBhvr>
                      <p:by x="105000" y="105000"/>
                    </p:animScale>
                  </p:childTnLst>
                </p:cTn>
              </p:par>
            </p:tnLst>
          </p:tmpl>
        </p:tmplLst>
      </p:bldP>
      <p:bldP spid="74" grpId="0" build="p"/>
      <p:bldP spid="74" grpId="1" build="p"/>
      <p:bldP spid="75" grpId="0">
        <p:tmplLst>
          <p:tmpl>
            <p:tnLst>
              <p:par>
                <p:cTn presetID="22" presetClass="entr" presetSubtype="8"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p:bldP spid="76" grpId="0">
        <p:tmplLst>
          <p:tmpl>
            <p:tnLst>
              <p:par>
                <p:cTn presetID="22" presetClass="entr" presetSubtype="8"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6"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a:t>
            </a:r>
            <a:r>
              <a:rPr lang="sk-SK" noProof="0" err="1"/>
              <a:t>ipsum</a:t>
            </a:r>
            <a:r>
              <a:rPr lang="sk-SK" noProof="0"/>
              <a:t> </a:t>
            </a:r>
            <a:endParaRPr lang="en-US" noProof="0"/>
          </a:p>
          <a:p>
            <a:pPr lvl="0"/>
            <a:r>
              <a:rPr lang="sk-SK" noProof="0" err="1"/>
              <a:t>dolor</a:t>
            </a:r>
            <a:r>
              <a:rPr lang="sk-SK" noProof="0"/>
              <a:t> sit amet, consectetuer adipiscing elit. Maecenas porttitor congue massa. Fusce posuere, magna sed pulvinar ultricies, purus lectus malesuada libero, sit amet commodo magna eros quis urna.</a:t>
            </a:r>
            <a:r>
              <a:rPr lang="en-US" noProof="0"/>
              <a:t> </a:t>
            </a:r>
            <a:r>
              <a:rPr lang="sk-SK" noProof="0" err="1"/>
              <a:t>Nunc</a:t>
            </a:r>
            <a:r>
              <a:rPr lang="sk-SK" noProof="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spTree>
    <p:extLst>
      <p:ext uri="{BB962C8B-B14F-4D97-AF65-F5344CB8AC3E}">
        <p14:creationId xmlns:p14="http://schemas.microsoft.com/office/powerpoint/2010/main" val="24797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Zaciatok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Začiatok</a:t>
            </a:r>
            <a:r>
              <a:rPr lang="en-US"/>
              <a:t> </a:t>
            </a:r>
            <a:br>
              <a:rPr lang="en-US"/>
            </a:br>
            <a:r>
              <a:rPr lang="en-US" err="1"/>
              <a:t>vodorovnej</a:t>
            </a:r>
            <a:r>
              <a:rPr lang="en-US"/>
              <a:t> </a:t>
            </a:r>
            <a:r>
              <a:rPr lang="en-US" err="1"/>
              <a:t>časovej</a:t>
            </a:r>
            <a:r>
              <a:rPr lang="en-US"/>
              <a:t> </a:t>
            </a:r>
            <a:r>
              <a:rPr lang="en-US" err="1"/>
              <a:t>osy</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37" name="Straight Connector 20">
            <a:extLst>
              <a:ext uri="{FF2B5EF4-FFF2-40B4-BE49-F238E27FC236}">
                <a16:creationId xmlns:a16="http://schemas.microsoft.com/office/drawing/2014/main" id="{86F76217-DD27-4BE1-8B09-B07D13E5FA2D}"/>
              </a:ext>
            </a:extLst>
          </p:cNvPr>
          <p:cNvCxnSpPr>
            <a:cxnSpLocks/>
          </p:cNvCxnSpPr>
          <p:nvPr userDrawn="1"/>
        </p:nvCxnSpPr>
        <p:spPr>
          <a:xfrm>
            <a:off x="755649" y="3020365"/>
            <a:ext cx="11436351"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75564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Rectangle 4">
            <a:extLst>
              <a:ext uri="{FF2B5EF4-FFF2-40B4-BE49-F238E27FC236}">
                <a16:creationId xmlns:a16="http://schemas.microsoft.com/office/drawing/2014/main" id="{AEF95D81-A530-45BA-B430-4F1DD9E594A7}"/>
              </a:ext>
            </a:extLst>
          </p:cNvPr>
          <p:cNvSpPr/>
          <p:nvPr userDrawn="1"/>
        </p:nvSpPr>
        <p:spPr>
          <a:xfrm>
            <a:off x="10686151" y="3618047"/>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1518071" y="2396821"/>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6092582" y="2392820"/>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938421"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6114203"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6120985"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10673928" y="2387050"/>
            <a:ext cx="1509459"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34468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2020</a:t>
            </a:r>
            <a:endParaRPr lang="sk-SK" noProof="0"/>
          </a:p>
        </p:txBody>
      </p:sp>
      <p:sp>
        <p:nvSpPr>
          <p:cNvPr id="52" name="Ovál 51">
            <a:extLst>
              <a:ext uri="{FF2B5EF4-FFF2-40B4-BE49-F238E27FC236}">
                <a16:creationId xmlns:a16="http://schemas.microsoft.com/office/drawing/2014/main" id="{16685F15-5879-4FBB-89F2-033338E004DB}"/>
              </a:ext>
            </a:extLst>
          </p:cNvPr>
          <p:cNvSpPr/>
          <p:nvPr userDrawn="1"/>
        </p:nvSpPr>
        <p:spPr>
          <a:xfrm>
            <a:off x="532406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491310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2021</a:t>
            </a:r>
            <a:endParaRPr lang="sk-SK" noProof="0"/>
          </a:p>
        </p:txBody>
      </p:sp>
      <p:sp>
        <p:nvSpPr>
          <p:cNvPr id="54" name="Ovál 53">
            <a:extLst>
              <a:ext uri="{FF2B5EF4-FFF2-40B4-BE49-F238E27FC236}">
                <a16:creationId xmlns:a16="http://schemas.microsoft.com/office/drawing/2014/main" id="{5DD5E906-E686-46EB-9B4F-3080F7E64B7A}"/>
              </a:ext>
            </a:extLst>
          </p:cNvPr>
          <p:cNvSpPr/>
          <p:nvPr userDrawn="1"/>
        </p:nvSpPr>
        <p:spPr>
          <a:xfrm>
            <a:off x="989248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Text Placeholder 3">
            <a:extLst>
              <a:ext uri="{FF2B5EF4-FFF2-40B4-BE49-F238E27FC236}">
                <a16:creationId xmlns:a16="http://schemas.microsoft.com/office/drawing/2014/main" id="{CCF498AC-AC4D-421D-9674-096FBCBC345A}"/>
              </a:ext>
            </a:extLst>
          </p:cNvPr>
          <p:cNvSpPr>
            <a:spLocks noGrp="1"/>
          </p:cNvSpPr>
          <p:nvPr>
            <p:ph type="body" sz="quarter" idx="29" hasCustomPrompt="1"/>
          </p:nvPr>
        </p:nvSpPr>
        <p:spPr>
          <a:xfrm>
            <a:off x="948152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2022</a:t>
            </a:r>
            <a:endParaRPr lang="sk-SK" noProof="0"/>
          </a:p>
        </p:txBody>
      </p:sp>
      <p:pic>
        <p:nvPicPr>
          <p:cNvPr id="9" name="Grafický objekt 8">
            <a:extLst>
              <a:ext uri="{FF2B5EF4-FFF2-40B4-BE49-F238E27FC236}">
                <a16:creationId xmlns:a16="http://schemas.microsoft.com/office/drawing/2014/main" id="{0C08A54C-E77C-4A25-BA15-FDCAB46120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11166" y="3753507"/>
            <a:ext cx="262557" cy="517820"/>
          </a:xfrm>
          <a:prstGeom prst="rect">
            <a:avLst/>
          </a:prstGeom>
        </p:spPr>
      </p:pic>
    </p:spTree>
    <p:extLst>
      <p:ext uri="{BB962C8B-B14F-4D97-AF65-F5344CB8AC3E}">
        <p14:creationId xmlns:p14="http://schemas.microsoft.com/office/powerpoint/2010/main" val="71662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22" presetClass="entr" presetSubtype="8" fill="hold"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par>
                                <p:cTn id="53" presetID="2" presetClass="entr" presetSubtype="4" decel="100000" fill="hold" grpId="0" nodeType="withEffect">
                                  <p:stCondLst>
                                    <p:cond delay="27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ppt_x"/>
                                          </p:val>
                                        </p:tav>
                                        <p:tav tm="100000">
                                          <p:val>
                                            <p:strVal val="#ppt_x"/>
                                          </p:val>
                                        </p:tav>
                                      </p:tavLst>
                                    </p:anim>
                                    <p:anim calcmode="lin" valueType="num">
                                      <p:cBhvr additive="base">
                                        <p:cTn id="56" dur="75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275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 presetClass="entr" presetSubtype="4" decel="100000" fill="hold" grpId="0" nodeType="withEffect">
                                  <p:stCondLst>
                                    <p:cond delay="300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750" fill="hold"/>
                                        <p:tgtEl>
                                          <p:spTgt spid="47"/>
                                        </p:tgtEl>
                                        <p:attrNameLst>
                                          <p:attrName>ppt_x</p:attrName>
                                        </p:attrNameLst>
                                      </p:cBhvr>
                                      <p:tavLst>
                                        <p:tav tm="0">
                                          <p:val>
                                            <p:strVal val="#ppt_x"/>
                                          </p:val>
                                        </p:tav>
                                        <p:tav tm="100000">
                                          <p:val>
                                            <p:strVal val="#ppt_x"/>
                                          </p:val>
                                        </p:tav>
                                      </p:tavLst>
                                    </p:anim>
                                    <p:anim calcmode="lin" valueType="num">
                                      <p:cBhvr additive="base">
                                        <p:cTn id="63" dur="750" fill="hold"/>
                                        <p:tgtEl>
                                          <p:spTgt spid="47"/>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300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4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p:tmplLst>
          <p:tmpl>
            <p:tnLst>
              <p:par>
                <p:cTn presetID="10" presetClass="entr" presetSubtype="0"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Koniec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3054469"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Koniec</a:t>
            </a:r>
            <a:r>
              <a:rPr lang="en-US"/>
              <a:t> </a:t>
            </a:r>
            <a:br>
              <a:rPr lang="en-US"/>
            </a:br>
            <a:r>
              <a:rPr lang="en-US" err="1"/>
              <a:t>vodorovnej</a:t>
            </a:r>
            <a:r>
              <a:rPr lang="en-US"/>
              <a:t> </a:t>
            </a:r>
            <a:r>
              <a:rPr lang="en-US" err="1"/>
              <a:t>časovej</a:t>
            </a:r>
            <a:r>
              <a:rPr lang="en-US"/>
              <a:t> </a:t>
            </a:r>
            <a:r>
              <a:rPr lang="en-US" err="1"/>
              <a:t>osy</a:t>
            </a:r>
            <a:endParaRPr lang="en-US"/>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3061251"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cxnSp>
        <p:nvCxnSpPr>
          <p:cNvPr id="37" name="Straight Connector 20">
            <a:extLst>
              <a:ext uri="{FF2B5EF4-FFF2-40B4-BE49-F238E27FC236}">
                <a16:creationId xmlns:a16="http://schemas.microsoft.com/office/drawing/2014/main" id="{86F76217-DD27-4BE1-8B09-B07D13E5FA2D}"/>
              </a:ext>
            </a:extLst>
          </p:cNvPr>
          <p:cNvCxnSpPr>
            <a:cxnSpLocks/>
            <a:stCxn id="31" idx="1"/>
          </p:cNvCxnSpPr>
          <p:nvPr userDrawn="1"/>
        </p:nvCxnSpPr>
        <p:spPr>
          <a:xfrm>
            <a:off x="-5961" y="3012269"/>
            <a:ext cx="10677536" cy="8096"/>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2281198"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5961" y="2396821"/>
            <a:ext cx="153960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3053514" y="2392820"/>
            <a:ext cx="3051447" cy="1230895"/>
          </a:xfrm>
          <a:prstGeom prst="rect">
            <a:avLst/>
          </a:prstGeom>
          <a:pattFill prst="pct40">
            <a:fgClr>
              <a:schemeClr val="bg1"/>
            </a:fgClr>
            <a:bgClr>
              <a:schemeClr val="bg1">
                <a:lumMod val="75000"/>
              </a:schemeClr>
            </a:bgClr>
          </a:pattFill>
          <a:effectLst/>
        </p:spPr>
        <p:txBody>
          <a:bodyPr anchor="ctr"/>
          <a:lstStyle>
            <a:lvl1pPr marL="0" indent="0" algn="ctr">
              <a:buNone/>
              <a:defRPr sz="1600" baseline="0">
                <a:latin typeface="Roboto Regular" charset="0"/>
              </a:defRPr>
            </a:lvl1pPr>
          </a:lstStyle>
          <a:p>
            <a:r>
              <a:rPr lang="en-US"/>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222659"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7637052"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7643834"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7642045" y="2387050"/>
            <a:ext cx="3039055"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1870236"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2023</a:t>
            </a:r>
            <a:endParaRPr lang="sk-SK" noProof="0"/>
          </a:p>
        </p:txBody>
      </p:sp>
      <p:sp>
        <p:nvSpPr>
          <p:cNvPr id="52" name="Ovál 51">
            <a:extLst>
              <a:ext uri="{FF2B5EF4-FFF2-40B4-BE49-F238E27FC236}">
                <a16:creationId xmlns:a16="http://schemas.microsoft.com/office/drawing/2014/main" id="{16685F15-5879-4FBB-89F2-033338E004DB}"/>
              </a:ext>
            </a:extLst>
          </p:cNvPr>
          <p:cNvSpPr/>
          <p:nvPr userDrawn="1"/>
        </p:nvSpPr>
        <p:spPr>
          <a:xfrm>
            <a:off x="6876922"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6465960"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2024</a:t>
            </a:r>
            <a:endParaRPr lang="sk-SK" noProof="0"/>
          </a:p>
        </p:txBody>
      </p:sp>
    </p:spTree>
    <p:extLst>
      <p:ext uri="{BB962C8B-B14F-4D97-AF65-F5344CB8AC3E}">
        <p14:creationId xmlns:p14="http://schemas.microsoft.com/office/powerpoint/2010/main" val="11742723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wipe(left)">
                                      <p:cBhvr>
                                        <p:cTn id="43" dur="500"/>
                                        <p:tgtEl>
                                          <p:spTgt spid="41">
                                            <p:txEl>
                                              <p:pRg st="0" end="0"/>
                                            </p:txEl>
                                          </p:spTgt>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wipe(left)">
                                      <p:cBhvr>
                                        <p:cTn id="46" dur="500"/>
                                        <p:tgtEl>
                                          <p:spTgt spid="48">
                                            <p:txEl>
                                              <p:pRg st="0" end="0"/>
                                            </p:txEl>
                                          </p:spTgt>
                                        </p:tgtEl>
                                      </p:cBhvr>
                                    </p:animEffect>
                                  </p:childTnLst>
                                </p:cTn>
                              </p:par>
                              <p:par>
                                <p:cTn id="47" presetID="2" presetClass="entr" presetSubtype="4" decel="100000" fill="hold" grpId="0" nodeType="withEffect">
                                  <p:stCondLst>
                                    <p:cond delay="27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750" fill="hold"/>
                                        <p:tgtEl>
                                          <p:spTgt spid="19"/>
                                        </p:tgtEl>
                                        <p:attrNameLst>
                                          <p:attrName>ppt_x</p:attrName>
                                        </p:attrNameLst>
                                      </p:cBhvr>
                                      <p:tavLst>
                                        <p:tav tm="0">
                                          <p:val>
                                            <p:strVal val="#ppt_x"/>
                                          </p:val>
                                        </p:tav>
                                        <p:tav tm="100000">
                                          <p:val>
                                            <p:strVal val="#ppt_x"/>
                                          </p:val>
                                        </p:tav>
                                      </p:tavLst>
                                    </p:anim>
                                    <p:anim calcmode="lin" valueType="num">
                                      <p:cBhvr additive="base">
                                        <p:cTn id="50" dur="750" fill="hold"/>
                                        <p:tgtEl>
                                          <p:spTgt spid="1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275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2" presetClass="entr" presetSubtype="4" decel="100000" fill="hold" grpId="0" nodeType="withEffect">
                                  <p:stCondLst>
                                    <p:cond delay="300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750" fill="hold"/>
                                        <p:tgtEl>
                                          <p:spTgt spid="47"/>
                                        </p:tgtEl>
                                        <p:attrNameLst>
                                          <p:attrName>ppt_x</p:attrName>
                                        </p:attrNameLst>
                                      </p:cBhvr>
                                      <p:tavLst>
                                        <p:tav tm="0">
                                          <p:val>
                                            <p:strVal val="#ppt_x"/>
                                          </p:val>
                                        </p:tav>
                                        <p:tav tm="100000">
                                          <p:val>
                                            <p:strVal val="#ppt_x"/>
                                          </p:val>
                                        </p:tav>
                                      </p:tavLst>
                                    </p:anim>
                                    <p:anim calcmode="lin" valueType="num">
                                      <p:cBhvr additive="base">
                                        <p:cTn id="57" dur="750" fill="hold"/>
                                        <p:tgtEl>
                                          <p:spTgt spid="47"/>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Galeria Slide - Obrazok 3x">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15" y="5308006"/>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05764" y="339967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1537727" y="2321541"/>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7" name="Picture Placeholder 14">
            <a:extLst>
              <a:ext uri="{FF2B5EF4-FFF2-40B4-BE49-F238E27FC236}">
                <a16:creationId xmlns:a16="http://schemas.microsoft.com/office/drawing/2014/main" id="{EA196BE7-1AEF-4969-8E1F-7F21F89289E8}"/>
              </a:ext>
            </a:extLst>
          </p:cNvPr>
          <p:cNvSpPr>
            <a:spLocks noGrp="1"/>
          </p:cNvSpPr>
          <p:nvPr>
            <p:ph type="pic" sz="quarter" idx="25" hasCustomPrompt="1"/>
          </p:nvPr>
        </p:nvSpPr>
        <p:spPr>
          <a:xfrm>
            <a:off x="4580461" y="3866903"/>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2" name="Picture Placeholder 14">
            <a:extLst>
              <a:ext uri="{FF2B5EF4-FFF2-40B4-BE49-F238E27FC236}">
                <a16:creationId xmlns:a16="http://schemas.microsoft.com/office/drawing/2014/main" id="{60046EA5-BFE2-485B-B5E1-ABB07D5A1F01}"/>
              </a:ext>
            </a:extLst>
          </p:cNvPr>
          <p:cNvSpPr>
            <a:spLocks noGrp="1"/>
          </p:cNvSpPr>
          <p:nvPr>
            <p:ph type="pic" sz="quarter" idx="26" hasCustomPrompt="1"/>
          </p:nvPr>
        </p:nvSpPr>
        <p:spPr>
          <a:xfrm>
            <a:off x="7639059" y="860617"/>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3" name="Text Placeholder 3">
            <a:extLst>
              <a:ext uri="{FF2B5EF4-FFF2-40B4-BE49-F238E27FC236}">
                <a16:creationId xmlns:a16="http://schemas.microsoft.com/office/drawing/2014/main" id="{CF57BB0C-829B-421D-B75C-04E8A37800FE}"/>
              </a:ext>
            </a:extLst>
          </p:cNvPr>
          <p:cNvSpPr>
            <a:spLocks noGrp="1"/>
          </p:cNvSpPr>
          <p:nvPr>
            <p:ph type="body" sz="quarter" idx="21" hasCustomPrompt="1"/>
          </p:nvPr>
        </p:nvSpPr>
        <p:spPr>
          <a:xfrm>
            <a:off x="8587667" y="499757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spTree>
    <p:extLst>
      <p:ext uri="{BB962C8B-B14F-4D97-AF65-F5344CB8AC3E}">
        <p14:creationId xmlns:p14="http://schemas.microsoft.com/office/powerpoint/2010/main" val="19671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6" presetClass="emph" presetSubtype="0" accel="50000" decel="50000" autoRev="1" fill="hold" grpId="1" nodeType="withEffect">
                                  <p:stCondLst>
                                    <p:cond delay="2000"/>
                                  </p:stCondLst>
                                  <p:childTnLst>
                                    <p:animScale>
                                      <p:cBhvr>
                                        <p:cTn id="13" dur="500" fill="hold"/>
                                        <p:tgtEl>
                                          <p:spTgt spid="35"/>
                                        </p:tgtEl>
                                      </p:cBhvr>
                                      <p:by x="120000" y="120000"/>
                                    </p:animScale>
                                  </p:childTnLst>
                                </p:cTn>
                              </p:par>
                              <p:par>
                                <p:cTn id="14" presetID="22" presetClass="entr" presetSubtype="8" fill="hold" grpId="0" nodeType="withEffect">
                                  <p:stCondLst>
                                    <p:cond delay="225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37"/>
                                        </p:tgtEl>
                                      </p:cBhvr>
                                      <p:by x="120000" y="120000"/>
                                    </p:animScale>
                                  </p:childTnLst>
                                </p:cTn>
                              </p:par>
                              <p:par>
                                <p:cTn id="19" presetID="22" presetClass="entr" presetSubtype="8" fill="hold" grpId="0" nodeType="withEffect">
                                  <p:stCondLst>
                                    <p:cond delay="250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6" presetClass="emph" presetSubtype="0" accel="50000" decel="50000" autoRev="1" fill="hold" grpId="1" nodeType="withEffect">
                                  <p:stCondLst>
                                    <p:cond delay="2500"/>
                                  </p:stCondLst>
                                  <p:childTnLst>
                                    <p:animScale>
                                      <p:cBhvr>
                                        <p:cTn id="23" dur="500" fill="hold"/>
                                        <p:tgtEl>
                                          <p:spTgt spid="42"/>
                                        </p:tgtEl>
                                      </p:cBhvr>
                                      <p:by x="120000" y="120000"/>
                                    </p:animScale>
                                  </p:childTnLst>
                                </p:cTn>
                              </p:par>
                              <p:par>
                                <p:cTn id="24" presetID="22" presetClass="entr" presetSubtype="8"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 presetClass="entr" presetSubtype="4" decel="100000" fill="hold" grpId="0" nodeType="withEffect">
                                  <p:stCondLst>
                                    <p:cond delay="275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ppt_x"/>
                                          </p:val>
                                        </p:tav>
                                        <p:tav tm="100000">
                                          <p:val>
                                            <p:strVal val="#ppt_x"/>
                                          </p:val>
                                        </p:tav>
                                      </p:tavLst>
                                    </p:anim>
                                    <p:anim calcmode="lin" valueType="num">
                                      <p:cBhvr additive="base">
                                        <p:cTn id="30" dur="750" fill="hold"/>
                                        <p:tgtEl>
                                          <p:spTgt spid="4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25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5" grpId="1" animBg="1"/>
      <p:bldP spid="37" grpId="0" animBg="1"/>
      <p:bldP spid="37" grpId="1" animBg="1"/>
      <p:bldP spid="42" grpId="0" animBg="1"/>
      <p:bldP spid="42" grpId="1" animBg="1"/>
      <p:bldP spid="43" grpId="0">
        <p:tmplLst>
          <p:tmpl>
            <p:tnLst>
              <p:par>
                <p:cTn presetID="2" presetClass="entr" presetSubtype="4" decel="10000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Galeria Slide - Obrazok 2x">
    <p:spTree>
      <p:nvGrpSpPr>
        <p:cNvPr id="1" name=""/>
        <p:cNvGrpSpPr/>
        <p:nvPr/>
      </p:nvGrpSpPr>
      <p:grpSpPr>
        <a:xfrm>
          <a:off x="0" y="0"/>
          <a:ext cx="0" cy="0"/>
          <a:chOff x="0" y="0"/>
          <a:chExt cx="0" cy="0"/>
        </a:xfrm>
      </p:grpSpPr>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11114" y="374126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914401"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11" name="Picture Placeholder 14">
            <a:extLst>
              <a:ext uri="{FF2B5EF4-FFF2-40B4-BE49-F238E27FC236}">
                <a16:creationId xmlns:a16="http://schemas.microsoft.com/office/drawing/2014/main" id="{D67DBAEB-C4AE-431E-AB2B-EC67F20B1BDD}"/>
              </a:ext>
            </a:extLst>
          </p:cNvPr>
          <p:cNvSpPr>
            <a:spLocks noGrp="1"/>
          </p:cNvSpPr>
          <p:nvPr>
            <p:ph type="pic" sz="quarter" idx="25" hasCustomPrompt="1"/>
          </p:nvPr>
        </p:nvSpPr>
        <p:spPr>
          <a:xfrm>
            <a:off x="7142784"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12" name="Zástupný objekt pre text 6">
            <a:extLst>
              <a:ext uri="{FF2B5EF4-FFF2-40B4-BE49-F238E27FC236}">
                <a16:creationId xmlns:a16="http://schemas.microsoft.com/office/drawing/2014/main" id="{0CB4EC88-88E5-427F-BA21-883017F46F67}"/>
              </a:ext>
            </a:extLst>
          </p:cNvPr>
          <p:cNvSpPr>
            <a:spLocks noGrp="1"/>
          </p:cNvSpPr>
          <p:nvPr>
            <p:ph type="body" sz="quarter" idx="28" hasCustomPrompt="1"/>
          </p:nvPr>
        </p:nvSpPr>
        <p:spPr>
          <a:xfrm>
            <a:off x="1730323" y="4519764"/>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13" name="Text Placeholder 3">
            <a:extLst>
              <a:ext uri="{FF2B5EF4-FFF2-40B4-BE49-F238E27FC236}">
                <a16:creationId xmlns:a16="http://schemas.microsoft.com/office/drawing/2014/main" id="{4FCC1BD0-6E2C-47FA-A919-8B1A4CFE4EC8}"/>
              </a:ext>
            </a:extLst>
          </p:cNvPr>
          <p:cNvSpPr>
            <a:spLocks noGrp="1"/>
          </p:cNvSpPr>
          <p:nvPr>
            <p:ph type="body" sz="quarter" idx="22" hasCustomPrompt="1"/>
          </p:nvPr>
        </p:nvSpPr>
        <p:spPr>
          <a:xfrm>
            <a:off x="2426677"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14" name="Zástupný objekt pre text 6">
            <a:extLst>
              <a:ext uri="{FF2B5EF4-FFF2-40B4-BE49-F238E27FC236}">
                <a16:creationId xmlns:a16="http://schemas.microsoft.com/office/drawing/2014/main" id="{F4542B9F-9EB5-47F3-AB78-6BAECF9BE8FD}"/>
              </a:ext>
            </a:extLst>
          </p:cNvPr>
          <p:cNvSpPr>
            <a:spLocks noGrp="1"/>
          </p:cNvSpPr>
          <p:nvPr>
            <p:ph type="body" sz="quarter" idx="29" hasCustomPrompt="1"/>
          </p:nvPr>
        </p:nvSpPr>
        <p:spPr>
          <a:xfrm>
            <a:off x="7958705" y="451976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16" name="Text Placeholder 3">
            <a:extLst>
              <a:ext uri="{FF2B5EF4-FFF2-40B4-BE49-F238E27FC236}">
                <a16:creationId xmlns:a16="http://schemas.microsoft.com/office/drawing/2014/main" id="{53E969EC-CB35-4AA3-81CA-0D6FAF9DFF21}"/>
              </a:ext>
            </a:extLst>
          </p:cNvPr>
          <p:cNvSpPr>
            <a:spLocks noGrp="1"/>
          </p:cNvSpPr>
          <p:nvPr>
            <p:ph type="body" sz="quarter" idx="21" hasCustomPrompt="1"/>
          </p:nvPr>
        </p:nvSpPr>
        <p:spPr>
          <a:xfrm>
            <a:off x="2410648"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en-US" noProof="0"/>
              <a:t>.</a:t>
            </a:r>
            <a:endParaRPr lang="sk-SK" noProof="0"/>
          </a:p>
        </p:txBody>
      </p:sp>
      <p:sp>
        <p:nvSpPr>
          <p:cNvPr id="18" name="Text Placeholder 3">
            <a:extLst>
              <a:ext uri="{FF2B5EF4-FFF2-40B4-BE49-F238E27FC236}">
                <a16:creationId xmlns:a16="http://schemas.microsoft.com/office/drawing/2014/main" id="{7910E9B4-F7BD-4013-8396-73C61CEDE3C1}"/>
              </a:ext>
            </a:extLst>
          </p:cNvPr>
          <p:cNvSpPr>
            <a:spLocks noGrp="1"/>
          </p:cNvSpPr>
          <p:nvPr>
            <p:ph type="body" sz="quarter" idx="31" hasCustomPrompt="1"/>
          </p:nvPr>
        </p:nvSpPr>
        <p:spPr>
          <a:xfrm>
            <a:off x="8655060"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a:t>
            </a:r>
            <a:endParaRPr lang="sk-SK" noProof="0"/>
          </a:p>
        </p:txBody>
      </p:sp>
      <p:sp>
        <p:nvSpPr>
          <p:cNvPr id="20" name="Text Placeholder 3">
            <a:extLst>
              <a:ext uri="{FF2B5EF4-FFF2-40B4-BE49-F238E27FC236}">
                <a16:creationId xmlns:a16="http://schemas.microsoft.com/office/drawing/2014/main" id="{E469ADEE-F1C7-4CE3-A674-74E83767B898}"/>
              </a:ext>
            </a:extLst>
          </p:cNvPr>
          <p:cNvSpPr>
            <a:spLocks noGrp="1"/>
          </p:cNvSpPr>
          <p:nvPr>
            <p:ph type="body" sz="quarter" idx="32" hasCustomPrompt="1"/>
          </p:nvPr>
        </p:nvSpPr>
        <p:spPr>
          <a:xfrm>
            <a:off x="8639031"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en-US" noProof="0"/>
              <a:t>.</a:t>
            </a:r>
            <a:endParaRPr lang="sk-SK" noProof="0"/>
          </a:p>
        </p:txBody>
      </p:sp>
      <p:pic>
        <p:nvPicPr>
          <p:cNvPr id="22" name="Grafický objekt 21">
            <a:extLst>
              <a:ext uri="{FF2B5EF4-FFF2-40B4-BE49-F238E27FC236}">
                <a16:creationId xmlns:a16="http://schemas.microsoft.com/office/drawing/2014/main" id="{EE0286E0-1C43-4BD6-B0E1-C10A73EFCDA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6278" y="393584"/>
            <a:ext cx="2316970" cy="531146"/>
          </a:xfrm>
          <a:prstGeom prst="rect">
            <a:avLst/>
          </a:prstGeom>
        </p:spPr>
      </p:pic>
    </p:spTree>
    <p:extLst>
      <p:ext uri="{BB962C8B-B14F-4D97-AF65-F5344CB8AC3E}">
        <p14:creationId xmlns:p14="http://schemas.microsoft.com/office/powerpoint/2010/main" val="3731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5"/>
                                        </p:tgtEl>
                                      </p:cBhvr>
                                      <p:by x="120000" y="120000"/>
                                    </p:animScale>
                                  </p:childTnLst>
                                </p:cTn>
                              </p:par>
                              <p:par>
                                <p:cTn id="10" presetID="22" presetClass="entr" presetSubtype="8" fill="hold" nodeType="withEffect">
                                  <p:stCondLst>
                                    <p:cond delay="225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 presetClass="entr" presetSubtype="4" decel="100000" fill="hold" grpId="0" nodeType="withEffect">
                                  <p:stCondLst>
                                    <p:cond delay="225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2">
                                            <p:bg/>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2" presetClass="entr" presetSubtype="4" decel="100000" fill="hold" grpId="0" nodeType="withEffect">
                                  <p:stCondLst>
                                    <p:cond delay="2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4">
                                            <p:bg/>
                                          </p:spTgt>
                                        </p:tgtEl>
                                        <p:attrNameLst>
                                          <p:attrName>style.visibility</p:attrName>
                                        </p:attrNameLst>
                                      </p:cBhvr>
                                      <p:to>
                                        <p:strVal val="visible"/>
                                      </p:to>
                                    </p:set>
                                    <p:anim calcmode="lin" valueType="num">
                                      <p:cBhvr additive="base">
                                        <p:cTn id="26" dur="750" fill="hold"/>
                                        <p:tgtEl>
                                          <p:spTgt spid="14">
                                            <p:bg/>
                                          </p:spTgt>
                                        </p:tgtEl>
                                        <p:attrNameLst>
                                          <p:attrName>ppt_x</p:attrName>
                                        </p:attrNameLst>
                                      </p:cBhvr>
                                      <p:tavLst>
                                        <p:tav tm="0">
                                          <p:val>
                                            <p:strVal val="#ppt_x"/>
                                          </p:val>
                                        </p:tav>
                                        <p:tav tm="100000">
                                          <p:val>
                                            <p:strVal val="#ppt_x"/>
                                          </p:val>
                                        </p:tav>
                                      </p:tavLst>
                                    </p:anim>
                                    <p:anim calcmode="lin" valueType="num">
                                      <p:cBhvr additive="base">
                                        <p:cTn id="27" dur="750" fill="hold"/>
                                        <p:tgtEl>
                                          <p:spTgt spid="14">
                                            <p:bg/>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325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 decel="100000"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0-#ppt_h/2"/>
                                          </p:val>
                                        </p:tav>
                                        <p:tav tm="100000">
                                          <p:val>
                                            <p:strVal val="#ppt_y"/>
                                          </p:val>
                                        </p:tav>
                                      </p:tavLst>
                                    </p:anim>
                                  </p:childTnLst>
                                </p:cTn>
                              </p:par>
                              <p:par>
                                <p:cTn id="39" presetID="22"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6" presetClass="emph" presetSubtype="0" accel="50000" decel="50000" autoRev="1" fill="hold" grpId="1" nodeType="withEffect">
                                  <p:stCondLst>
                                    <p:cond delay="2250"/>
                                  </p:stCondLst>
                                  <p:childTnLst>
                                    <p:animScale>
                                      <p:cBhvr>
                                        <p:cTn id="43" dur="500" fill="hold"/>
                                        <p:tgtEl>
                                          <p:spTgt spid="11"/>
                                        </p:tgtEl>
                                      </p:cBhvr>
                                      <p:by x="120000" y="120000"/>
                                    </p:animScale>
                                  </p:childTnLst>
                                </p:cTn>
                              </p:par>
                              <p:par>
                                <p:cTn id="44" presetID="22" presetClass="entr" presetSubtype="4" fill="hold" grpId="0" nodeType="withEffect">
                                  <p:stCondLst>
                                    <p:cond delay="27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animBg="1"/>
      <p:bldP spid="11" grpId="1" animBg="1"/>
      <p:bldP spid="1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2" presetClass="entr" presetSubtype="4" decel="100000" fill="hold" nodeType="withEffect">
                  <p:stCondLst>
                    <p:cond delay="2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22" presetClass="entr" presetSubtype="4" fill="hold" nodeType="withEffect">
                  <p:stCondLst>
                    <p:cond delay="275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8" grpId="0">
        <p:tmplLst>
          <p:tmpl>
            <p:tnLst>
              <p:par>
                <p:cTn presetID="2" presetClass="entr" presetSubtype="4" decel="100000" fill="hold" nodeType="withEffect">
                  <p:stCondLst>
                    <p:cond delay="2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2" presetClass="entr" presetSubtype="4" fill="hold" nodeType="withEffect">
                  <p:stCondLst>
                    <p:cond delay="3000"/>
                  </p:stCondLst>
                  <p:childTnLst>
                    <p:set>
                      <p:cBhvr>
                        <p:cTn dur="1" fill="hold">
                          <p:stCondLst>
                            <p:cond delay="0"/>
                          </p:stCondLst>
                        </p:cTn>
                        <p:tgtEl>
                          <p:spTgt spid="20"/>
                        </p:tgtEl>
                        <p:attrNameLst>
                          <p:attrName>style.visibility</p:attrName>
                        </p:attrNameLst>
                      </p:cBhvr>
                      <p:to>
                        <p:strVal val="visible"/>
                      </p:to>
                    </p:set>
                    <p:animEffect transition="in" filter="wipe(down)">
                      <p:cBhvr>
                        <p:cTn dur="500"/>
                        <p:tgtEl>
                          <p:spTgt spid="2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4686069"/>
            <a:ext cx="8197697" cy="452780"/>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1"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7" name="Text Placeholder 3">
            <a:extLst>
              <a:ext uri="{FF2B5EF4-FFF2-40B4-BE49-F238E27FC236}">
                <a16:creationId xmlns:a16="http://schemas.microsoft.com/office/drawing/2014/main" id="{69949222-C4B6-4F5B-A159-16066140F4EA}"/>
              </a:ext>
            </a:extLst>
          </p:cNvPr>
          <p:cNvSpPr>
            <a:spLocks noGrp="1"/>
          </p:cNvSpPr>
          <p:nvPr>
            <p:ph type="body" sz="quarter" idx="19" hasCustomPrompt="1"/>
          </p:nvPr>
        </p:nvSpPr>
        <p:spPr>
          <a:xfrm>
            <a:off x="6096000" y="5554950"/>
            <a:ext cx="458469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 </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a:off x="6101171" y="2721483"/>
            <a:ext cx="4579525" cy="579698"/>
            <a:chOff x="2072906" y="2298016"/>
            <a:chExt cx="4143205" cy="312605"/>
          </a:xfrm>
          <a:solidFill>
            <a:schemeClr val="accent3"/>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C00000"/>
            </a:solidFill>
            <a:ln w="12700">
              <a:solidFill>
                <a:srgbClr val="5C5F70">
                  <a:alpha val="2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12135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ctr" eaLnBrk="1" fontAlgn="auto" hangingPunct="1">
                <a:spcBef>
                  <a:spcPts val="0"/>
                </a:spcBef>
                <a:spcAft>
                  <a:spcPts val="0"/>
                </a:spcAft>
                <a:defRPr/>
              </a:pPr>
              <a:r>
                <a:rPr lang="en-US" sz="1800" b="1">
                  <a:solidFill>
                    <a:srgbClr val="FFFFFF"/>
                  </a:solidFill>
                  <a:latin typeface="+mj-lt"/>
                  <a:ea typeface="Roboto Medium" charset="0"/>
                  <a:cs typeface="Roboto Medium" charset="0"/>
                </a:rPr>
                <a:t>1 000 000 / 3 000 000</a:t>
              </a:r>
            </a:p>
          </p:txBody>
        </p:sp>
      </p:grpSp>
      <p:sp>
        <p:nvSpPr>
          <p:cNvPr id="45" name="TextBox 14">
            <a:extLst>
              <a:ext uri="{FF2B5EF4-FFF2-40B4-BE49-F238E27FC236}">
                <a16:creationId xmlns:a16="http://schemas.microsoft.com/office/drawing/2014/main" id="{7CB26B2F-DB84-46C6-995D-D385FA05A01C}"/>
              </a:ext>
            </a:extLst>
          </p:cNvPr>
          <p:cNvSpPr txBox="1"/>
          <p:nvPr userDrawn="1"/>
        </p:nvSpPr>
        <p:spPr>
          <a:xfrm>
            <a:off x="6105833" y="3507823"/>
            <a:ext cx="1966452" cy="276999"/>
          </a:xfrm>
          <a:prstGeom prst="rect">
            <a:avLst/>
          </a:prstGeom>
          <a:noFill/>
        </p:spPr>
        <p:txBody>
          <a:bodyPr wrap="square" lIns="0" tIns="0" rIns="0" bIns="0" rtlCol="0">
            <a:spAutoFit/>
          </a:bodyPr>
          <a:lstStyle/>
          <a:p>
            <a:pPr>
              <a:lnSpc>
                <a:spcPct val="100000"/>
              </a:lnSpc>
              <a:spcBef>
                <a:spcPts val="0"/>
              </a:spcBef>
            </a:pPr>
            <a:r>
              <a:rPr lang="en-US" sz="1800" b="1">
                <a:solidFill>
                  <a:schemeClr val="accent3"/>
                </a:solidFill>
              </a:rPr>
              <a:t>1</a:t>
            </a:r>
            <a:r>
              <a:rPr lang="en-US" sz="1800" b="1" baseline="0">
                <a:solidFill>
                  <a:schemeClr val="accent3"/>
                </a:solidFill>
              </a:rPr>
              <a:t> 400 000 €</a:t>
            </a:r>
            <a:endParaRPr lang="en-US" sz="1800" b="1">
              <a:solidFill>
                <a:schemeClr val="accent3"/>
              </a:solidFill>
            </a:endParaRP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9551239" y="3517242"/>
            <a:ext cx="1087264" cy="276999"/>
          </a:xfrm>
          <a:prstGeom prst="rect">
            <a:avLst/>
          </a:prstGeom>
          <a:noFill/>
        </p:spPr>
        <p:txBody>
          <a:bodyPr wrap="square" lIns="0" tIns="0" rIns="0" bIns="0" rtlCol="0">
            <a:spAutoFit/>
          </a:bodyPr>
          <a:lstStyle/>
          <a:p>
            <a:pPr algn="r">
              <a:lnSpc>
                <a:spcPct val="100000"/>
              </a:lnSpc>
              <a:spcBef>
                <a:spcPts val="0"/>
              </a:spcBef>
            </a:pPr>
            <a:r>
              <a:rPr lang="en-US" sz="1800" b="1">
                <a:solidFill>
                  <a:schemeClr val="accent3"/>
                </a:solidFill>
              </a:rPr>
              <a:t>20 %</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pruhová</a:t>
            </a:r>
            <a:r>
              <a:rPr lang="en-US"/>
              <a:t> /€</a:t>
            </a:r>
          </a:p>
        </p:txBody>
      </p:sp>
      <p:sp>
        <p:nvSpPr>
          <p:cNvPr id="48" name="Text Placeholder 3">
            <a:extLst>
              <a:ext uri="{FF2B5EF4-FFF2-40B4-BE49-F238E27FC236}">
                <a16:creationId xmlns:a16="http://schemas.microsoft.com/office/drawing/2014/main" id="{73E3403B-9C2F-487A-87F0-8A4BE9B3E560}"/>
              </a:ext>
            </a:extLst>
          </p:cNvPr>
          <p:cNvSpPr>
            <a:spLocks noGrp="1"/>
          </p:cNvSpPr>
          <p:nvPr>
            <p:ph type="body" sz="quarter" idx="25" hasCustomPrompt="1"/>
          </p:nvPr>
        </p:nvSpPr>
        <p:spPr>
          <a:xfrm>
            <a:off x="6101574" y="2201568"/>
            <a:ext cx="3066240"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en-US" noProof="0"/>
              <a:t>.</a:t>
            </a:r>
            <a:r>
              <a:rPr lang="sk-SK" noProof="0"/>
              <a:t>. </a:t>
            </a:r>
          </a:p>
        </p:txBody>
      </p:sp>
    </p:spTree>
    <p:extLst>
      <p:ext uri="{BB962C8B-B14F-4D97-AF65-F5344CB8AC3E}">
        <p14:creationId xmlns:p14="http://schemas.microsoft.com/office/powerpoint/2010/main" val="239324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3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42" presetClass="entr" presetSubtype="0" fill="hold" grpId="0" nodeType="withEffect">
                                  <p:stCondLst>
                                    <p:cond delay="3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tmplLst>
          <p:tmpl>
            <p:tnLst>
              <p:par>
                <p:cTn presetID="42" presetClass="entr" presetSubtype="0" fill="hold" nodeType="withEffect">
                  <p:stCondLst>
                    <p:cond delay="3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45" grpId="0"/>
      <p:bldP spid="46" grpId="0"/>
      <p:bldP spid="47" grpId="0"/>
      <p:bldP spid="48" grpId="0">
        <p:tmplLst>
          <p:tmpl>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7611744"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4580256" y="407003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85%</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baseline="0">
                <a:latin typeface="+mn-lt"/>
              </a:defRPr>
            </a:lvl1pPr>
          </a:lstStyle>
          <a:p>
            <a:r>
              <a:rPr lang="en-US" err="1"/>
              <a:t>Infografika</a:t>
            </a:r>
            <a:r>
              <a:rPr lang="en-US"/>
              <a:t> </a:t>
            </a:r>
            <a:r>
              <a:rPr lang="en-US" err="1"/>
              <a:t>pruhová</a:t>
            </a:r>
            <a:r>
              <a:rPr lang="en-US"/>
              <a:t> /%</a:t>
            </a:r>
          </a:p>
        </p:txBody>
      </p:sp>
      <p:grpSp>
        <p:nvGrpSpPr>
          <p:cNvPr id="31" name="Group 6">
            <a:extLst>
              <a:ext uri="{FF2B5EF4-FFF2-40B4-BE49-F238E27FC236}">
                <a16:creationId xmlns:a16="http://schemas.microsoft.com/office/drawing/2014/main" id="{ABA0973F-2E97-4556-9E5B-9AAB06CEC5C7}"/>
              </a:ext>
            </a:extLst>
          </p:cNvPr>
          <p:cNvGrpSpPr>
            <a:grpSpLocks/>
          </p:cNvGrpSpPr>
          <p:nvPr userDrawn="1"/>
        </p:nvGrpSpPr>
        <p:grpSpPr bwMode="auto">
          <a:xfrm>
            <a:off x="1518985" y="4392817"/>
            <a:ext cx="4596992" cy="45719"/>
            <a:chOff x="2073024" y="2276320"/>
            <a:chExt cx="4610282" cy="334188"/>
          </a:xfrm>
        </p:grpSpPr>
        <p:sp>
          <p:nvSpPr>
            <p:cNvPr id="32" name="Rounded Rectangle 8">
              <a:extLst>
                <a:ext uri="{FF2B5EF4-FFF2-40B4-BE49-F238E27FC236}">
                  <a16:creationId xmlns:a16="http://schemas.microsoft.com/office/drawing/2014/main" id="{4C784DE9-6BAB-4F17-A4A6-3D19C44625BE}"/>
                </a:ext>
              </a:extLst>
            </p:cNvPr>
            <p:cNvSpPr/>
            <p:nvPr/>
          </p:nvSpPr>
          <p:spPr>
            <a:xfrm rot="5400000">
              <a:off x="4221918" y="149120"/>
              <a:ext cx="312493" cy="4610282"/>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4" name="Rounded Rectangle 9">
              <a:extLst>
                <a:ext uri="{FF2B5EF4-FFF2-40B4-BE49-F238E27FC236}">
                  <a16:creationId xmlns:a16="http://schemas.microsoft.com/office/drawing/2014/main" id="{EB599D54-331C-4940-88E0-480CDB32357A}"/>
                </a:ext>
              </a:extLst>
            </p:cNvPr>
            <p:cNvSpPr/>
            <p:nvPr/>
          </p:nvSpPr>
          <p:spPr>
            <a:xfrm>
              <a:off x="2073024" y="2276320"/>
              <a:ext cx="3741898" cy="33418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grpSp>
        <p:nvGrpSpPr>
          <p:cNvPr id="35" name="Group 10">
            <a:extLst>
              <a:ext uri="{FF2B5EF4-FFF2-40B4-BE49-F238E27FC236}">
                <a16:creationId xmlns:a16="http://schemas.microsoft.com/office/drawing/2014/main" id="{051EA0B9-142B-41E9-A421-37A6D69748D2}"/>
              </a:ext>
            </a:extLst>
          </p:cNvPr>
          <p:cNvGrpSpPr>
            <a:grpSpLocks/>
          </p:cNvGrpSpPr>
          <p:nvPr userDrawn="1"/>
        </p:nvGrpSpPr>
        <p:grpSpPr bwMode="auto">
          <a:xfrm>
            <a:off x="1517159" y="5012080"/>
            <a:ext cx="4598818" cy="50499"/>
            <a:chOff x="2073023" y="2298015"/>
            <a:chExt cx="4610282" cy="312605"/>
          </a:xfrm>
          <a:solidFill>
            <a:schemeClr val="bg1">
              <a:lumMod val="95000"/>
            </a:schemeClr>
          </a:solidFill>
        </p:grpSpPr>
        <p:sp>
          <p:nvSpPr>
            <p:cNvPr id="38" name="Rounded Rectangle 12">
              <a:extLst>
                <a:ext uri="{FF2B5EF4-FFF2-40B4-BE49-F238E27FC236}">
                  <a16:creationId xmlns:a16="http://schemas.microsoft.com/office/drawing/2014/main" id="{0A566514-570C-43EF-8580-2F4F70502C41}"/>
                </a:ext>
              </a:extLst>
            </p:cNvPr>
            <p:cNvSpPr/>
            <p:nvPr/>
          </p:nvSpPr>
          <p:spPr>
            <a:xfrm rot="5400000">
              <a:off x="4221861" y="149177"/>
              <a:ext cx="312605" cy="4610282"/>
            </a:xfrm>
            <a:prstGeom prst="roundRect">
              <a:avLst>
                <a:gd name="adj" fmla="val 0"/>
              </a:avLst>
            </a:prstGeom>
            <a:grp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9" name="Rounded Rectangle 13">
              <a:extLst>
                <a:ext uri="{FF2B5EF4-FFF2-40B4-BE49-F238E27FC236}">
                  <a16:creationId xmlns:a16="http://schemas.microsoft.com/office/drawing/2014/main" id="{759803AC-673E-4C83-B0C4-3B36B05F7F36}"/>
                </a:ext>
              </a:extLst>
            </p:cNvPr>
            <p:cNvSpPr/>
            <p:nvPr/>
          </p:nvSpPr>
          <p:spPr>
            <a:xfrm>
              <a:off x="2073024" y="2298015"/>
              <a:ext cx="2293969" cy="2830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grpSp>
        <p:nvGrpSpPr>
          <p:cNvPr id="40" name="Group 14">
            <a:extLst>
              <a:ext uri="{FF2B5EF4-FFF2-40B4-BE49-F238E27FC236}">
                <a16:creationId xmlns:a16="http://schemas.microsoft.com/office/drawing/2014/main" id="{42C872FB-D006-4602-87D9-F54AB26EC65D}"/>
              </a:ext>
            </a:extLst>
          </p:cNvPr>
          <p:cNvGrpSpPr>
            <a:grpSpLocks/>
          </p:cNvGrpSpPr>
          <p:nvPr userDrawn="1"/>
        </p:nvGrpSpPr>
        <p:grpSpPr bwMode="auto">
          <a:xfrm>
            <a:off x="1518985" y="5636123"/>
            <a:ext cx="4596992" cy="45720"/>
            <a:chOff x="2073023" y="2298015"/>
            <a:chExt cx="4610281" cy="312613"/>
          </a:xfrm>
        </p:grpSpPr>
        <p:sp>
          <p:nvSpPr>
            <p:cNvPr id="41" name="Rounded Rectangle 16">
              <a:extLst>
                <a:ext uri="{FF2B5EF4-FFF2-40B4-BE49-F238E27FC236}">
                  <a16:creationId xmlns:a16="http://schemas.microsoft.com/office/drawing/2014/main" id="{B83F1F02-DA06-4833-B408-169C0377D26C}"/>
                </a:ext>
              </a:extLst>
            </p:cNvPr>
            <p:cNvSpPr/>
            <p:nvPr/>
          </p:nvSpPr>
          <p:spPr>
            <a:xfrm rot="5400000">
              <a:off x="4221861" y="149178"/>
              <a:ext cx="312605" cy="4610281"/>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9" name="Rounded Rectangle 17">
              <a:extLst>
                <a:ext uri="{FF2B5EF4-FFF2-40B4-BE49-F238E27FC236}">
                  <a16:creationId xmlns:a16="http://schemas.microsoft.com/office/drawing/2014/main" id="{5D191961-47C1-4BBE-BD8B-99673A7A63A1}"/>
                </a:ext>
              </a:extLst>
            </p:cNvPr>
            <p:cNvSpPr/>
            <p:nvPr/>
          </p:nvSpPr>
          <p:spPr>
            <a:xfrm>
              <a:off x="2073024" y="2298015"/>
              <a:ext cx="1538186" cy="312613"/>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a:solidFill>
                  <a:srgbClr val="FFFFFF"/>
                </a:solidFill>
                <a:latin typeface="+mj-lt"/>
                <a:ea typeface="Roboto Medium" charset="0"/>
                <a:cs typeface="Roboto Medium" charset="0"/>
              </a:endParaRPr>
            </a:p>
          </p:txBody>
        </p:sp>
      </p:grpSp>
      <p:sp>
        <p:nvSpPr>
          <p:cNvPr id="50" name="Text Placeholder 3">
            <a:extLst>
              <a:ext uri="{FF2B5EF4-FFF2-40B4-BE49-F238E27FC236}">
                <a16:creationId xmlns:a16="http://schemas.microsoft.com/office/drawing/2014/main" id="{245DBE0C-407E-4459-86C0-9C30C614329A}"/>
              </a:ext>
            </a:extLst>
          </p:cNvPr>
          <p:cNvSpPr>
            <a:spLocks noGrp="1"/>
          </p:cNvSpPr>
          <p:nvPr>
            <p:ph type="body" sz="quarter" idx="25" hasCustomPrompt="1"/>
          </p:nvPr>
        </p:nvSpPr>
        <p:spPr>
          <a:xfrm>
            <a:off x="1546710" y="4087978"/>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1" name="Text Placeholder 3">
            <a:extLst>
              <a:ext uri="{FF2B5EF4-FFF2-40B4-BE49-F238E27FC236}">
                <a16:creationId xmlns:a16="http://schemas.microsoft.com/office/drawing/2014/main" id="{6B702349-F56F-4A52-B722-5727AD4553A7}"/>
              </a:ext>
            </a:extLst>
          </p:cNvPr>
          <p:cNvSpPr>
            <a:spLocks noGrp="1"/>
          </p:cNvSpPr>
          <p:nvPr>
            <p:ph type="body" sz="quarter" idx="26" hasCustomPrompt="1"/>
          </p:nvPr>
        </p:nvSpPr>
        <p:spPr>
          <a:xfrm>
            <a:off x="1531053" y="4714119"/>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2" name="Text Placeholder 3">
            <a:extLst>
              <a:ext uri="{FF2B5EF4-FFF2-40B4-BE49-F238E27FC236}">
                <a16:creationId xmlns:a16="http://schemas.microsoft.com/office/drawing/2014/main" id="{155FEF8B-C2AD-49A5-BB16-89DA88711378}"/>
              </a:ext>
            </a:extLst>
          </p:cNvPr>
          <p:cNvSpPr>
            <a:spLocks noGrp="1"/>
          </p:cNvSpPr>
          <p:nvPr>
            <p:ph type="body" sz="quarter" idx="27" hasCustomPrompt="1"/>
          </p:nvPr>
        </p:nvSpPr>
        <p:spPr>
          <a:xfrm>
            <a:off x="1515396" y="5347021"/>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en-US" noProof="0"/>
              <a:t>.</a:t>
            </a:r>
            <a:endParaRPr lang="sk-SK" noProof="0"/>
          </a:p>
        </p:txBody>
      </p:sp>
      <p:sp>
        <p:nvSpPr>
          <p:cNvPr id="53" name="TextBox 14">
            <a:extLst>
              <a:ext uri="{FF2B5EF4-FFF2-40B4-BE49-F238E27FC236}">
                <a16:creationId xmlns:a16="http://schemas.microsoft.com/office/drawing/2014/main" id="{39667708-8124-4E19-BC80-39626299D55B}"/>
              </a:ext>
            </a:extLst>
          </p:cNvPr>
          <p:cNvSpPr txBox="1"/>
          <p:nvPr userDrawn="1"/>
        </p:nvSpPr>
        <p:spPr>
          <a:xfrm>
            <a:off x="4580256" y="4687141"/>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50%</a:t>
            </a:r>
          </a:p>
        </p:txBody>
      </p:sp>
      <p:sp>
        <p:nvSpPr>
          <p:cNvPr id="54" name="TextBox 14">
            <a:extLst>
              <a:ext uri="{FF2B5EF4-FFF2-40B4-BE49-F238E27FC236}">
                <a16:creationId xmlns:a16="http://schemas.microsoft.com/office/drawing/2014/main" id="{BC613FF7-CC1C-4345-B312-50967C3F811D}"/>
              </a:ext>
            </a:extLst>
          </p:cNvPr>
          <p:cNvSpPr txBox="1"/>
          <p:nvPr userDrawn="1"/>
        </p:nvSpPr>
        <p:spPr>
          <a:xfrm>
            <a:off x="4580256" y="531189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a:solidFill>
                  <a:srgbClr val="474747"/>
                </a:solidFill>
              </a:rPr>
              <a:t>35%</a:t>
            </a:r>
          </a:p>
        </p:txBody>
      </p:sp>
      <p:sp>
        <p:nvSpPr>
          <p:cNvPr id="21" name="Text Placeholder 3">
            <a:extLst>
              <a:ext uri="{FF2B5EF4-FFF2-40B4-BE49-F238E27FC236}">
                <a16:creationId xmlns:a16="http://schemas.microsoft.com/office/drawing/2014/main" id="{1B5E6335-2CA8-419F-8CDB-31E738ED06EE}"/>
              </a:ext>
            </a:extLst>
          </p:cNvPr>
          <p:cNvSpPr>
            <a:spLocks noGrp="1"/>
          </p:cNvSpPr>
          <p:nvPr>
            <p:ph type="body" sz="quarter" idx="28" hasCustomPrompt="1"/>
          </p:nvPr>
        </p:nvSpPr>
        <p:spPr>
          <a:xfrm>
            <a:off x="1532950" y="2463744"/>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22" name="Straight Connector 9">
            <a:extLst>
              <a:ext uri="{FF2B5EF4-FFF2-40B4-BE49-F238E27FC236}">
                <a16:creationId xmlns:a16="http://schemas.microsoft.com/office/drawing/2014/main" id="{0C53C67D-D870-4D5E-891A-CD8C98390682}"/>
              </a:ext>
            </a:extLst>
          </p:cNvPr>
          <p:cNvCxnSpPr>
            <a:cxnSpLocks/>
          </p:cNvCxnSpPr>
          <p:nvPr userDrawn="1"/>
        </p:nvCxnSpPr>
        <p:spPr>
          <a:xfrm>
            <a:off x="1532951" y="221396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09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2" presetClass="entr" presetSubtype="8" fill="hold" grpId="0" nodeType="withEffect">
                                  <p:stCondLst>
                                    <p:cond delay="2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0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270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270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par>
                                <p:cTn id="39" presetID="22" presetClass="entr" presetSubtype="8" fill="hold" nodeType="withEffect">
                                  <p:stCondLst>
                                    <p:cond delay="33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grpId="0" nodeType="withEffect">
                                  <p:stCondLst>
                                    <p:cond delay="290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290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36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6" grpId="0"/>
      <p:bldP spid="47" grpId="0"/>
      <p:bldP spid="50" grpId="0">
        <p:tmplLst>
          <p:tmpl>
            <p:tnLst>
              <p:par>
                <p:cTn presetID="22" presetClass="entr" presetSubtype="8" fill="hold" nodeType="withEffect">
                  <p:stCondLst>
                    <p:cond delay="25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8" fill="hold" nodeType="withEffect">
                  <p:stCondLst>
                    <p:cond delay="27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p:tmplLst>
          <p:tmpl>
            <p:tnLst>
              <p:par>
                <p:cTn presetID="22" presetClass="entr" presetSubtype="8" fill="hold" nodeType="withEffect">
                  <p:stCondLst>
                    <p:cond delay="29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p:bldP spid="54" grpId="0"/>
      <p:bldP spid="21" grpId="0">
        <p:tmplLst>
          <p:tmpl>
            <p:tnLst>
              <p:par>
                <p:cTn presetID="22" presetClass="entr" presetSubtype="4" fill="hold" nodeType="withEffect">
                  <p:stCondLst>
                    <p:cond delay="200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Infografika pruhova 2. /€">
    <p:spTree>
      <p:nvGrpSpPr>
        <p:cNvPr id="1" name=""/>
        <p:cNvGrpSpPr/>
        <p:nvPr/>
      </p:nvGrpSpPr>
      <p:grpSpPr>
        <a:xfrm>
          <a:off x="0" y="0"/>
          <a:ext cx="0" cy="0"/>
          <a:chOff x="0" y="0"/>
          <a:chExt cx="0" cy="0"/>
        </a:xfrm>
      </p:grpSpPr>
      <p:grpSp>
        <p:nvGrpSpPr>
          <p:cNvPr id="38" name="Group 5">
            <a:extLst>
              <a:ext uri="{FF2B5EF4-FFF2-40B4-BE49-F238E27FC236}">
                <a16:creationId xmlns:a16="http://schemas.microsoft.com/office/drawing/2014/main" id="{05BE6F12-78D6-4953-9F3C-952FC61DB1ED}"/>
              </a:ext>
            </a:extLst>
          </p:cNvPr>
          <p:cNvGrpSpPr>
            <a:grpSpLocks/>
          </p:cNvGrpSpPr>
          <p:nvPr userDrawn="1"/>
        </p:nvGrpSpPr>
        <p:grpSpPr bwMode="auto">
          <a:xfrm>
            <a:off x="4574377" y="4701274"/>
            <a:ext cx="6106321" cy="286870"/>
            <a:chOff x="2072906" y="2298016"/>
            <a:chExt cx="4143205" cy="312605"/>
          </a:xfrm>
          <a:solidFill>
            <a:schemeClr val="accent3"/>
          </a:solidFill>
        </p:grpSpPr>
        <p:sp>
          <p:nvSpPr>
            <p:cNvPr id="39" name="Rounded Rectangle 7">
              <a:extLst>
                <a:ext uri="{FF2B5EF4-FFF2-40B4-BE49-F238E27FC236}">
                  <a16:creationId xmlns:a16="http://schemas.microsoft.com/office/drawing/2014/main" id="{F30FDD0B-826B-40E6-9EE8-DE766D8DD468}"/>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40" name="Rounded Rectangle 8">
              <a:extLst>
                <a:ext uri="{FF2B5EF4-FFF2-40B4-BE49-F238E27FC236}">
                  <a16:creationId xmlns:a16="http://schemas.microsoft.com/office/drawing/2014/main" id="{5E1AD312-3F39-45D6-9684-BCB2A6481503}"/>
                </a:ext>
              </a:extLst>
            </p:cNvPr>
            <p:cNvSpPr/>
            <p:nvPr/>
          </p:nvSpPr>
          <p:spPr>
            <a:xfrm>
              <a:off x="2072906" y="2298016"/>
              <a:ext cx="368729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85%</a:t>
              </a:r>
            </a:p>
          </p:txBody>
        </p:sp>
      </p:grpSp>
      <p:grpSp>
        <p:nvGrpSpPr>
          <p:cNvPr id="32" name="Group 5">
            <a:extLst>
              <a:ext uri="{FF2B5EF4-FFF2-40B4-BE49-F238E27FC236}">
                <a16:creationId xmlns:a16="http://schemas.microsoft.com/office/drawing/2014/main" id="{38738037-9832-4B62-A4BA-D89CE259CCFE}"/>
              </a:ext>
            </a:extLst>
          </p:cNvPr>
          <p:cNvGrpSpPr>
            <a:grpSpLocks/>
          </p:cNvGrpSpPr>
          <p:nvPr userDrawn="1"/>
        </p:nvGrpSpPr>
        <p:grpSpPr bwMode="auto">
          <a:xfrm>
            <a:off x="4574377" y="4243133"/>
            <a:ext cx="6106321" cy="286871"/>
            <a:chOff x="2072906" y="-239729"/>
            <a:chExt cx="4143205" cy="312606"/>
          </a:xfrm>
          <a:solidFill>
            <a:schemeClr val="accent3"/>
          </a:solidFill>
        </p:grpSpPr>
        <p:sp>
          <p:nvSpPr>
            <p:cNvPr id="34" name="Rounded Rectangle 7">
              <a:extLst>
                <a:ext uri="{FF2B5EF4-FFF2-40B4-BE49-F238E27FC236}">
                  <a16:creationId xmlns:a16="http://schemas.microsoft.com/office/drawing/2014/main" id="{0805217B-7DB2-4EF3-A708-C131E8A28436}"/>
                </a:ext>
              </a:extLst>
            </p:cNvPr>
            <p:cNvSpPr/>
            <p:nvPr/>
          </p:nvSpPr>
          <p:spPr>
            <a:xfrm rot="5400000">
              <a:off x="3988206" y="-2155028"/>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5" name="Rounded Rectangle 8">
              <a:extLst>
                <a:ext uri="{FF2B5EF4-FFF2-40B4-BE49-F238E27FC236}">
                  <a16:creationId xmlns:a16="http://schemas.microsoft.com/office/drawing/2014/main" id="{788DA581-6EA0-44E3-8FBB-4EABF1F51E41}"/>
                </a:ext>
              </a:extLst>
            </p:cNvPr>
            <p:cNvSpPr/>
            <p:nvPr/>
          </p:nvSpPr>
          <p:spPr>
            <a:xfrm>
              <a:off x="2072906" y="-239729"/>
              <a:ext cx="2641403"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65%</a:t>
              </a:r>
            </a:p>
          </p:txBody>
        </p:sp>
      </p:grpSp>
      <p:grpSp>
        <p:nvGrpSpPr>
          <p:cNvPr id="29" name="Group 5">
            <a:extLst>
              <a:ext uri="{FF2B5EF4-FFF2-40B4-BE49-F238E27FC236}">
                <a16:creationId xmlns:a16="http://schemas.microsoft.com/office/drawing/2014/main" id="{8C126074-E4E3-4267-B753-401A19D17567}"/>
              </a:ext>
            </a:extLst>
          </p:cNvPr>
          <p:cNvGrpSpPr>
            <a:grpSpLocks/>
          </p:cNvGrpSpPr>
          <p:nvPr userDrawn="1"/>
        </p:nvGrpSpPr>
        <p:grpSpPr bwMode="auto">
          <a:xfrm>
            <a:off x="4574378" y="3784987"/>
            <a:ext cx="6106321" cy="286870"/>
            <a:chOff x="2072906" y="-239729"/>
            <a:chExt cx="4143205" cy="312605"/>
          </a:xfrm>
          <a:solidFill>
            <a:schemeClr val="accent3"/>
          </a:solidFill>
        </p:grpSpPr>
        <p:sp>
          <p:nvSpPr>
            <p:cNvPr id="30" name="Rounded Rectangle 7">
              <a:extLst>
                <a:ext uri="{FF2B5EF4-FFF2-40B4-BE49-F238E27FC236}">
                  <a16:creationId xmlns:a16="http://schemas.microsoft.com/office/drawing/2014/main" id="{D7FD03C3-406D-4A8D-9BD0-75B46B40B795}"/>
                </a:ext>
              </a:extLst>
            </p:cNvPr>
            <p:cNvSpPr/>
            <p:nvPr/>
          </p:nvSpPr>
          <p:spPr>
            <a:xfrm rot="5400000">
              <a:off x="3988206" y="-2155029"/>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31" name="Rounded Rectangle 8">
              <a:extLst>
                <a:ext uri="{FF2B5EF4-FFF2-40B4-BE49-F238E27FC236}">
                  <a16:creationId xmlns:a16="http://schemas.microsoft.com/office/drawing/2014/main" id="{EFB55346-83AA-4C61-B1B6-D020ED96B56E}"/>
                </a:ext>
              </a:extLst>
            </p:cNvPr>
            <p:cNvSpPr/>
            <p:nvPr/>
          </p:nvSpPr>
          <p:spPr>
            <a:xfrm>
              <a:off x="2072906" y="-239729"/>
              <a:ext cx="310188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75%</a:t>
              </a:r>
            </a:p>
          </p:txBody>
        </p:sp>
      </p:grpSp>
      <p:grpSp>
        <p:nvGrpSpPr>
          <p:cNvPr id="26" name="Group 5">
            <a:extLst>
              <a:ext uri="{FF2B5EF4-FFF2-40B4-BE49-F238E27FC236}">
                <a16:creationId xmlns:a16="http://schemas.microsoft.com/office/drawing/2014/main" id="{A59F9EAD-818C-4644-BF72-51D076C39833}"/>
              </a:ext>
            </a:extLst>
          </p:cNvPr>
          <p:cNvGrpSpPr>
            <a:grpSpLocks/>
          </p:cNvGrpSpPr>
          <p:nvPr userDrawn="1"/>
        </p:nvGrpSpPr>
        <p:grpSpPr bwMode="auto">
          <a:xfrm>
            <a:off x="4574378" y="3326845"/>
            <a:ext cx="6106322" cy="286870"/>
            <a:chOff x="2072905" y="2298016"/>
            <a:chExt cx="4143206" cy="312605"/>
          </a:xfrm>
          <a:solidFill>
            <a:schemeClr val="accent3"/>
          </a:solidFill>
        </p:grpSpPr>
        <p:sp>
          <p:nvSpPr>
            <p:cNvPr id="27" name="Rounded Rectangle 7">
              <a:extLst>
                <a:ext uri="{FF2B5EF4-FFF2-40B4-BE49-F238E27FC236}">
                  <a16:creationId xmlns:a16="http://schemas.microsoft.com/office/drawing/2014/main" id="{7FAF2BCC-4EE3-4ED4-8D29-11E4AE6026F0}"/>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8" name="Rounded Rectangle 8">
              <a:extLst>
                <a:ext uri="{FF2B5EF4-FFF2-40B4-BE49-F238E27FC236}">
                  <a16:creationId xmlns:a16="http://schemas.microsoft.com/office/drawing/2014/main" id="{A5089CCE-FE8A-4F67-881E-567C49CDEFAB}"/>
                </a:ext>
              </a:extLst>
            </p:cNvPr>
            <p:cNvSpPr/>
            <p:nvPr/>
          </p:nvSpPr>
          <p:spPr>
            <a:xfrm>
              <a:off x="2072905" y="2298016"/>
              <a:ext cx="414320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100%</a:t>
              </a:r>
            </a:p>
          </p:txBody>
        </p:sp>
      </p:grpSp>
      <p:grpSp>
        <p:nvGrpSpPr>
          <p:cNvPr id="23" name="Group 5">
            <a:extLst>
              <a:ext uri="{FF2B5EF4-FFF2-40B4-BE49-F238E27FC236}">
                <a16:creationId xmlns:a16="http://schemas.microsoft.com/office/drawing/2014/main" id="{5716B359-D204-43CA-A7CE-52862CC20552}"/>
              </a:ext>
            </a:extLst>
          </p:cNvPr>
          <p:cNvGrpSpPr>
            <a:grpSpLocks/>
          </p:cNvGrpSpPr>
          <p:nvPr userDrawn="1"/>
        </p:nvGrpSpPr>
        <p:grpSpPr bwMode="auto">
          <a:xfrm>
            <a:off x="4574380" y="2868701"/>
            <a:ext cx="6106321" cy="286870"/>
            <a:chOff x="2072906" y="2298016"/>
            <a:chExt cx="4143205" cy="312605"/>
          </a:xfrm>
          <a:solidFill>
            <a:schemeClr val="accent3"/>
          </a:solidFill>
        </p:grpSpPr>
        <p:sp>
          <p:nvSpPr>
            <p:cNvPr id="24" name="Rounded Rectangle 7">
              <a:extLst>
                <a:ext uri="{FF2B5EF4-FFF2-40B4-BE49-F238E27FC236}">
                  <a16:creationId xmlns:a16="http://schemas.microsoft.com/office/drawing/2014/main" id="{4FBD9C8E-816E-4D8C-BE2D-AA3B2730A12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5" name="Rounded Rectangle 8">
              <a:extLst>
                <a:ext uri="{FF2B5EF4-FFF2-40B4-BE49-F238E27FC236}">
                  <a16:creationId xmlns:a16="http://schemas.microsoft.com/office/drawing/2014/main" id="{C52B8945-C4F9-4C48-999E-6E58F0CD05D2}"/>
                </a:ext>
              </a:extLst>
            </p:cNvPr>
            <p:cNvSpPr/>
            <p:nvPr/>
          </p:nvSpPr>
          <p:spPr>
            <a:xfrm>
              <a:off x="2072906" y="2298016"/>
              <a:ext cx="3475380"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80%</a:t>
              </a:r>
            </a:p>
          </p:txBody>
        </p:sp>
      </p:grpSp>
      <p:grpSp>
        <p:nvGrpSpPr>
          <p:cNvPr id="20" name="Group 5">
            <a:extLst>
              <a:ext uri="{FF2B5EF4-FFF2-40B4-BE49-F238E27FC236}">
                <a16:creationId xmlns:a16="http://schemas.microsoft.com/office/drawing/2014/main" id="{FA26157F-B475-4F44-848B-3361AD38D3AD}"/>
              </a:ext>
            </a:extLst>
          </p:cNvPr>
          <p:cNvGrpSpPr>
            <a:grpSpLocks/>
          </p:cNvGrpSpPr>
          <p:nvPr userDrawn="1"/>
        </p:nvGrpSpPr>
        <p:grpSpPr bwMode="auto">
          <a:xfrm>
            <a:off x="4574380" y="2410555"/>
            <a:ext cx="6106321" cy="286870"/>
            <a:chOff x="2072906" y="2298016"/>
            <a:chExt cx="4143205" cy="312605"/>
          </a:xfrm>
          <a:solidFill>
            <a:schemeClr val="accent3"/>
          </a:solidFill>
        </p:grpSpPr>
        <p:sp>
          <p:nvSpPr>
            <p:cNvPr id="21" name="Rounded Rectangle 7">
              <a:extLst>
                <a:ext uri="{FF2B5EF4-FFF2-40B4-BE49-F238E27FC236}">
                  <a16:creationId xmlns:a16="http://schemas.microsoft.com/office/drawing/2014/main" id="{95A255ED-F705-4CA1-8E92-4086ED9363D1}"/>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22" name="Rounded Rectangle 8">
              <a:extLst>
                <a:ext uri="{FF2B5EF4-FFF2-40B4-BE49-F238E27FC236}">
                  <a16:creationId xmlns:a16="http://schemas.microsoft.com/office/drawing/2014/main" id="{03148B7F-0FE1-4F1B-84B5-431303562D01}"/>
                </a:ext>
              </a:extLst>
            </p:cNvPr>
            <p:cNvSpPr/>
            <p:nvPr/>
          </p:nvSpPr>
          <p:spPr>
            <a:xfrm>
              <a:off x="2072906" y="2298016"/>
              <a:ext cx="2065679"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50%</a:t>
              </a:r>
            </a:p>
          </p:txBody>
        </p:sp>
      </p:gr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pruhová</a:t>
            </a:r>
            <a:r>
              <a:rPr lang="en-US"/>
              <a:t> 2. /€</a:t>
            </a:r>
          </a:p>
        </p:txBody>
      </p:sp>
      <p:sp>
        <p:nvSpPr>
          <p:cNvPr id="53" name="Text Placeholder 3">
            <a:extLst>
              <a:ext uri="{FF2B5EF4-FFF2-40B4-BE49-F238E27FC236}">
                <a16:creationId xmlns:a16="http://schemas.microsoft.com/office/drawing/2014/main" id="{AF4E81E9-C943-4134-9D21-8A7D4BBF65C4}"/>
              </a:ext>
            </a:extLst>
          </p:cNvPr>
          <p:cNvSpPr>
            <a:spLocks noGrp="1"/>
          </p:cNvSpPr>
          <p:nvPr>
            <p:ph type="body" sz="quarter" idx="22" hasCustomPrompt="1"/>
          </p:nvPr>
        </p:nvSpPr>
        <p:spPr>
          <a:xfrm>
            <a:off x="1535747" y="2477599"/>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#1</a:t>
            </a:r>
            <a:endParaRPr lang="sk-SK" noProof="0"/>
          </a:p>
        </p:txBody>
      </p:sp>
      <p:sp>
        <p:nvSpPr>
          <p:cNvPr id="57" name="Text Placeholder 3">
            <a:extLst>
              <a:ext uri="{FF2B5EF4-FFF2-40B4-BE49-F238E27FC236}">
                <a16:creationId xmlns:a16="http://schemas.microsoft.com/office/drawing/2014/main" id="{ADA92C92-9B3E-47C4-A21D-F54931175732}"/>
              </a:ext>
            </a:extLst>
          </p:cNvPr>
          <p:cNvSpPr>
            <a:spLocks noGrp="1"/>
          </p:cNvSpPr>
          <p:nvPr>
            <p:ph type="body" sz="quarter" idx="23" hasCustomPrompt="1"/>
          </p:nvPr>
        </p:nvSpPr>
        <p:spPr>
          <a:xfrm>
            <a:off x="1535747" y="2935743"/>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#2</a:t>
            </a:r>
            <a:endParaRPr lang="sk-SK" noProof="0"/>
          </a:p>
        </p:txBody>
      </p:sp>
      <p:sp>
        <p:nvSpPr>
          <p:cNvPr id="58" name="Text Placeholder 3">
            <a:extLst>
              <a:ext uri="{FF2B5EF4-FFF2-40B4-BE49-F238E27FC236}">
                <a16:creationId xmlns:a16="http://schemas.microsoft.com/office/drawing/2014/main" id="{C0AD4D24-0229-41E2-8B77-E30AACF6C890}"/>
              </a:ext>
            </a:extLst>
          </p:cNvPr>
          <p:cNvSpPr>
            <a:spLocks noGrp="1"/>
          </p:cNvSpPr>
          <p:nvPr>
            <p:ph type="body" sz="quarter" idx="24" hasCustomPrompt="1"/>
          </p:nvPr>
        </p:nvSpPr>
        <p:spPr>
          <a:xfrm>
            <a:off x="1535747" y="339388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#3</a:t>
            </a:r>
            <a:endParaRPr lang="sk-SK" noProof="0"/>
          </a:p>
        </p:txBody>
      </p:sp>
      <p:sp>
        <p:nvSpPr>
          <p:cNvPr id="60" name="Text Placeholder 3">
            <a:extLst>
              <a:ext uri="{FF2B5EF4-FFF2-40B4-BE49-F238E27FC236}">
                <a16:creationId xmlns:a16="http://schemas.microsoft.com/office/drawing/2014/main" id="{CA069183-8C2C-46EE-BA58-9CB1C6BEEA50}"/>
              </a:ext>
            </a:extLst>
          </p:cNvPr>
          <p:cNvSpPr>
            <a:spLocks noGrp="1"/>
          </p:cNvSpPr>
          <p:nvPr>
            <p:ph type="body" sz="quarter" idx="25" hasCustomPrompt="1"/>
          </p:nvPr>
        </p:nvSpPr>
        <p:spPr>
          <a:xfrm>
            <a:off x="1535747" y="3852031"/>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#4</a:t>
            </a:r>
            <a:endParaRPr lang="sk-SK" noProof="0"/>
          </a:p>
        </p:txBody>
      </p:sp>
      <p:sp>
        <p:nvSpPr>
          <p:cNvPr id="61" name="Text Placeholder 3">
            <a:extLst>
              <a:ext uri="{FF2B5EF4-FFF2-40B4-BE49-F238E27FC236}">
                <a16:creationId xmlns:a16="http://schemas.microsoft.com/office/drawing/2014/main" id="{7DFF8E0F-7C89-49A4-B8C2-19BDCDF0C23B}"/>
              </a:ext>
            </a:extLst>
          </p:cNvPr>
          <p:cNvSpPr>
            <a:spLocks noGrp="1"/>
          </p:cNvSpPr>
          <p:nvPr>
            <p:ph type="body" sz="quarter" idx="26" hasCustomPrompt="1"/>
          </p:nvPr>
        </p:nvSpPr>
        <p:spPr>
          <a:xfrm>
            <a:off x="1535747" y="4310175"/>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#5</a:t>
            </a:r>
            <a:endParaRPr lang="sk-SK" noProof="0"/>
          </a:p>
        </p:txBody>
      </p:sp>
      <p:sp>
        <p:nvSpPr>
          <p:cNvPr id="62" name="Text Placeholder 3">
            <a:extLst>
              <a:ext uri="{FF2B5EF4-FFF2-40B4-BE49-F238E27FC236}">
                <a16:creationId xmlns:a16="http://schemas.microsoft.com/office/drawing/2014/main" id="{A1272D55-89C3-48C0-98AC-4D43342B1067}"/>
              </a:ext>
            </a:extLst>
          </p:cNvPr>
          <p:cNvSpPr>
            <a:spLocks noGrp="1"/>
          </p:cNvSpPr>
          <p:nvPr>
            <p:ph type="body" sz="quarter" idx="27" hasCustomPrompt="1"/>
          </p:nvPr>
        </p:nvSpPr>
        <p:spPr>
          <a:xfrm>
            <a:off x="1535747" y="476831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#6</a:t>
            </a:r>
            <a:endParaRPr lang="sk-SK" noProof="0"/>
          </a:p>
        </p:txBody>
      </p:sp>
      <p:grpSp>
        <p:nvGrpSpPr>
          <p:cNvPr id="63" name="Group 5">
            <a:extLst>
              <a:ext uri="{FF2B5EF4-FFF2-40B4-BE49-F238E27FC236}">
                <a16:creationId xmlns:a16="http://schemas.microsoft.com/office/drawing/2014/main" id="{3342C8AD-4F11-46D2-AF89-F940004B7941}"/>
              </a:ext>
            </a:extLst>
          </p:cNvPr>
          <p:cNvGrpSpPr>
            <a:grpSpLocks/>
          </p:cNvGrpSpPr>
          <p:nvPr userDrawn="1"/>
        </p:nvGrpSpPr>
        <p:grpSpPr bwMode="auto">
          <a:xfrm>
            <a:off x="4574377" y="5159414"/>
            <a:ext cx="6106321" cy="286870"/>
            <a:chOff x="2072906" y="2298016"/>
            <a:chExt cx="4143205" cy="312605"/>
          </a:xfrm>
          <a:solidFill>
            <a:schemeClr val="accent3"/>
          </a:solidFill>
        </p:grpSpPr>
        <p:sp>
          <p:nvSpPr>
            <p:cNvPr id="64" name="Rounded Rectangle 7">
              <a:extLst>
                <a:ext uri="{FF2B5EF4-FFF2-40B4-BE49-F238E27FC236}">
                  <a16:creationId xmlns:a16="http://schemas.microsoft.com/office/drawing/2014/main" id="{667C78C2-5BA4-450D-AB5E-D3A8517BA2F3}"/>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65" name="Rounded Rectangle 8">
              <a:extLst>
                <a:ext uri="{FF2B5EF4-FFF2-40B4-BE49-F238E27FC236}">
                  <a16:creationId xmlns:a16="http://schemas.microsoft.com/office/drawing/2014/main" id="{77A65BE5-47BB-4C1E-8876-E2B38AD5EC4C}"/>
                </a:ext>
              </a:extLst>
            </p:cNvPr>
            <p:cNvSpPr/>
            <p:nvPr/>
          </p:nvSpPr>
          <p:spPr>
            <a:xfrm>
              <a:off x="2072906" y="2298016"/>
              <a:ext cx="185873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55%</a:t>
              </a:r>
            </a:p>
          </p:txBody>
        </p:sp>
      </p:grpSp>
      <p:sp>
        <p:nvSpPr>
          <p:cNvPr id="66" name="Text Placeholder 3">
            <a:extLst>
              <a:ext uri="{FF2B5EF4-FFF2-40B4-BE49-F238E27FC236}">
                <a16:creationId xmlns:a16="http://schemas.microsoft.com/office/drawing/2014/main" id="{19EA82B5-75C7-4C6E-B64E-6B3D42AD3F6A}"/>
              </a:ext>
            </a:extLst>
          </p:cNvPr>
          <p:cNvSpPr>
            <a:spLocks noGrp="1"/>
          </p:cNvSpPr>
          <p:nvPr>
            <p:ph type="body" sz="quarter" idx="28" hasCustomPrompt="1"/>
          </p:nvPr>
        </p:nvSpPr>
        <p:spPr>
          <a:xfrm>
            <a:off x="1535747" y="522645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#7</a:t>
            </a:r>
            <a:endParaRPr lang="sk-SK" noProof="0"/>
          </a:p>
        </p:txBody>
      </p:sp>
      <p:grpSp>
        <p:nvGrpSpPr>
          <p:cNvPr id="67" name="Group 5">
            <a:extLst>
              <a:ext uri="{FF2B5EF4-FFF2-40B4-BE49-F238E27FC236}">
                <a16:creationId xmlns:a16="http://schemas.microsoft.com/office/drawing/2014/main" id="{07DD2048-74EA-4C75-AADC-2FDB6CC34C0E}"/>
              </a:ext>
            </a:extLst>
          </p:cNvPr>
          <p:cNvGrpSpPr>
            <a:grpSpLocks/>
          </p:cNvGrpSpPr>
          <p:nvPr userDrawn="1"/>
        </p:nvGrpSpPr>
        <p:grpSpPr bwMode="auto">
          <a:xfrm>
            <a:off x="4574377" y="5617553"/>
            <a:ext cx="6106321" cy="286870"/>
            <a:chOff x="2072906" y="2298016"/>
            <a:chExt cx="4143205" cy="312605"/>
          </a:xfrm>
          <a:solidFill>
            <a:schemeClr val="accent3"/>
          </a:solidFill>
        </p:grpSpPr>
        <p:sp>
          <p:nvSpPr>
            <p:cNvPr id="68" name="Rounded Rectangle 7">
              <a:extLst>
                <a:ext uri="{FF2B5EF4-FFF2-40B4-BE49-F238E27FC236}">
                  <a16:creationId xmlns:a16="http://schemas.microsoft.com/office/drawing/2014/main" id="{C70F938F-44BD-467E-8F32-3A6D9E830FA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rgbClr val="FFFFFF"/>
                </a:solidFill>
                <a:latin typeface="+mj-lt"/>
              </a:endParaRPr>
            </a:p>
          </p:txBody>
        </p:sp>
        <p:sp>
          <p:nvSpPr>
            <p:cNvPr id="69" name="Rounded Rectangle 8">
              <a:extLst>
                <a:ext uri="{FF2B5EF4-FFF2-40B4-BE49-F238E27FC236}">
                  <a16:creationId xmlns:a16="http://schemas.microsoft.com/office/drawing/2014/main" id="{53549645-0A87-43D4-BC1F-5D0E0E36766C}"/>
                </a:ext>
              </a:extLst>
            </p:cNvPr>
            <p:cNvSpPr/>
            <p:nvPr/>
          </p:nvSpPr>
          <p:spPr>
            <a:xfrm>
              <a:off x="2072906" y="2298016"/>
              <a:ext cx="103243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a:solidFill>
                    <a:srgbClr val="FFFFFF"/>
                  </a:solidFill>
                  <a:latin typeface="+mj-lt"/>
                  <a:ea typeface="Roboto Medium" charset="0"/>
                  <a:cs typeface="Roboto Medium" charset="0"/>
                </a:rPr>
                <a:t>30%</a:t>
              </a:r>
            </a:p>
          </p:txBody>
        </p:sp>
      </p:grpSp>
      <p:sp>
        <p:nvSpPr>
          <p:cNvPr id="70" name="Text Placeholder 3">
            <a:extLst>
              <a:ext uri="{FF2B5EF4-FFF2-40B4-BE49-F238E27FC236}">
                <a16:creationId xmlns:a16="http://schemas.microsoft.com/office/drawing/2014/main" id="{EF6319C2-A282-4775-AFAE-8913B9B3BAE8}"/>
              </a:ext>
            </a:extLst>
          </p:cNvPr>
          <p:cNvSpPr>
            <a:spLocks noGrp="1"/>
          </p:cNvSpPr>
          <p:nvPr>
            <p:ph type="body" sz="quarter" idx="29" hasCustomPrompt="1"/>
          </p:nvPr>
        </p:nvSpPr>
        <p:spPr>
          <a:xfrm>
            <a:off x="1535747" y="568459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#8</a:t>
            </a:r>
            <a:endParaRPr lang="sk-SK" noProof="0"/>
          </a:p>
        </p:txBody>
      </p:sp>
    </p:spTree>
    <p:extLst>
      <p:ext uri="{BB962C8B-B14F-4D97-AF65-F5344CB8AC3E}">
        <p14:creationId xmlns:p14="http://schemas.microsoft.com/office/powerpoint/2010/main" val="25269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27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nodeType="withEffect">
                                  <p:stCondLst>
                                    <p:cond delay="29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31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33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3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37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8" fill="hold" nodeType="withEffect">
                                  <p:stCondLst>
                                    <p:cond delay="390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10" presetClass="entr" presetSubtype="0" fill="hold" grpId="0" nodeType="withEffect">
                                  <p:stCondLst>
                                    <p:cond delay="280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par>
                                <p:cTn id="43" presetID="10" presetClass="entr" presetSubtype="0" fill="hold" grpId="0" nodeType="withEffect">
                                  <p:stCondLst>
                                    <p:cond delay="3200"/>
                                  </p:st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par>
                                <p:cTn id="46" presetID="10" presetClass="entr" presetSubtype="0" fill="hold" grpId="0" nodeType="withEffect">
                                  <p:stCondLst>
                                    <p:cond delay="340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fade">
                                      <p:cBhvr>
                                        <p:cTn id="48" dur="500"/>
                                        <p:tgtEl>
                                          <p:spTgt spid="60">
                                            <p:txEl>
                                              <p:pRg st="0" end="0"/>
                                            </p:txEl>
                                          </p:spTgt>
                                        </p:tgtEl>
                                      </p:cBhvr>
                                    </p:animEffect>
                                  </p:childTnLst>
                                </p:cTn>
                              </p:par>
                              <p:par>
                                <p:cTn id="49" presetID="10" presetClass="entr" presetSubtype="0" fill="hold" grpId="0" nodeType="withEffect">
                                  <p:stCondLst>
                                    <p:cond delay="3600"/>
                                  </p:stCondLst>
                                  <p:childTnLst>
                                    <p:set>
                                      <p:cBhvr>
                                        <p:cTn id="50" dur="1" fill="hold">
                                          <p:stCondLst>
                                            <p:cond delay="0"/>
                                          </p:stCondLst>
                                        </p:cTn>
                                        <p:tgtEl>
                                          <p:spTgt spid="61">
                                            <p:txEl>
                                              <p:pRg st="0" end="0"/>
                                            </p:txEl>
                                          </p:spTgt>
                                        </p:tgtEl>
                                        <p:attrNameLst>
                                          <p:attrName>style.visibility</p:attrName>
                                        </p:attrNameLst>
                                      </p:cBhvr>
                                      <p:to>
                                        <p:strVal val="visible"/>
                                      </p:to>
                                    </p:set>
                                    <p:animEffect transition="in" filter="fade">
                                      <p:cBhvr>
                                        <p:cTn id="51" dur="500"/>
                                        <p:tgtEl>
                                          <p:spTgt spid="61">
                                            <p:txEl>
                                              <p:pRg st="0" end="0"/>
                                            </p:txEl>
                                          </p:spTgt>
                                        </p:tgtEl>
                                      </p:cBhvr>
                                    </p:animEffect>
                                  </p:childTnLst>
                                </p:cTn>
                              </p:par>
                              <p:par>
                                <p:cTn id="52" presetID="10" presetClass="entr" presetSubtype="0" fill="hold" grpId="0" nodeType="withEffect">
                                  <p:stCondLst>
                                    <p:cond delay="380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par>
                                <p:cTn id="55" presetID="10" presetClass="entr" presetSubtype="0" fill="hold" grpId="0" nodeType="withEffect">
                                  <p:stCondLst>
                                    <p:cond delay="4000"/>
                                  </p:stCondLst>
                                  <p:childTnLst>
                                    <p:set>
                                      <p:cBhvr>
                                        <p:cTn id="56" dur="1" fill="hold">
                                          <p:stCondLst>
                                            <p:cond delay="0"/>
                                          </p:stCondLst>
                                        </p:cTn>
                                        <p:tgtEl>
                                          <p:spTgt spid="66">
                                            <p:txEl>
                                              <p:pRg st="0" end="0"/>
                                            </p:txEl>
                                          </p:spTgt>
                                        </p:tgtEl>
                                        <p:attrNameLst>
                                          <p:attrName>style.visibility</p:attrName>
                                        </p:attrNameLst>
                                      </p:cBhvr>
                                      <p:to>
                                        <p:strVal val="visible"/>
                                      </p:to>
                                    </p:set>
                                    <p:animEffect transition="in" filter="fade">
                                      <p:cBhvr>
                                        <p:cTn id="57" dur="500"/>
                                        <p:tgtEl>
                                          <p:spTgt spid="66">
                                            <p:txEl>
                                              <p:pRg st="0" end="0"/>
                                            </p:txEl>
                                          </p:spTgt>
                                        </p:tgtEl>
                                      </p:cBhvr>
                                    </p:animEffect>
                                  </p:childTnLst>
                                </p:cTn>
                              </p:par>
                              <p:par>
                                <p:cTn id="58" presetID="10" presetClass="entr" presetSubtype="0" fill="hold" grpId="0" nodeType="withEffect">
                                  <p:stCondLst>
                                    <p:cond delay="4200"/>
                                  </p:stCondLst>
                                  <p:childTnLst>
                                    <p:set>
                                      <p:cBhvr>
                                        <p:cTn id="59" dur="1" fill="hold">
                                          <p:stCondLst>
                                            <p:cond delay="0"/>
                                          </p:stCondLst>
                                        </p:cTn>
                                        <p:tgtEl>
                                          <p:spTgt spid="70">
                                            <p:txEl>
                                              <p:pRg st="0" end="0"/>
                                            </p:txEl>
                                          </p:spTgt>
                                        </p:tgtEl>
                                        <p:attrNameLst>
                                          <p:attrName>style.visibility</p:attrName>
                                        </p:attrNameLst>
                                      </p:cBhvr>
                                      <p:to>
                                        <p:strVal val="visible"/>
                                      </p:to>
                                    </p:set>
                                    <p:animEffect transition="in" filter="fade">
                                      <p:cBhvr>
                                        <p:cTn id="6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build="p">
        <p:tmplLst>
          <p:tmpl lvl="1">
            <p:tnLst>
              <p:par>
                <p:cTn presetID="10" presetClass="entr" presetSubtype="0" fill="hold" nodeType="withEffect">
                  <p:stCondLst>
                    <p:cond delay="28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build="p">
        <p:tmplLst>
          <p:tmpl lvl="1">
            <p:tnLst>
              <p:par>
                <p:cTn presetID="10" presetClass="entr" presetSubtype="0" fill="hold" nodeType="withEffect">
                  <p:stCondLst>
                    <p:cond delay="3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3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withEffect">
                  <p:stCondLst>
                    <p:cond delay="34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36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38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withEffect">
                  <p:stCondLst>
                    <p:cond delay="4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4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Infografika kruhová 2.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kruhová</a:t>
            </a:r>
            <a:r>
              <a:rPr lang="en-US"/>
              <a:t> 2. /</a:t>
            </a:r>
            <a:r>
              <a:rPr lang="en-US" noProof="0"/>
              <a:t>%</a:t>
            </a:r>
            <a:endParaRPr lang="en-US"/>
          </a:p>
        </p:txBody>
      </p:sp>
      <p:grpSp>
        <p:nvGrpSpPr>
          <p:cNvPr id="4" name="Skupina 3">
            <a:extLst>
              <a:ext uri="{FF2B5EF4-FFF2-40B4-BE49-F238E27FC236}">
                <a16:creationId xmlns:a16="http://schemas.microsoft.com/office/drawing/2014/main" id="{813A0F77-91E3-4B52-A12F-0E881B4CE836}"/>
              </a:ext>
            </a:extLst>
          </p:cNvPr>
          <p:cNvGrpSpPr/>
          <p:nvPr userDrawn="1"/>
        </p:nvGrpSpPr>
        <p:grpSpPr>
          <a:xfrm>
            <a:off x="2908571" y="3607434"/>
            <a:ext cx="6449438" cy="6452185"/>
            <a:chOff x="4233863" y="2238375"/>
            <a:chExt cx="3729037" cy="3730625"/>
          </a:xfrm>
        </p:grpSpPr>
        <p:sp>
          <p:nvSpPr>
            <p:cNvPr id="41" name="Oval 3">
              <a:extLst>
                <a:ext uri="{FF2B5EF4-FFF2-40B4-BE49-F238E27FC236}">
                  <a16:creationId xmlns:a16="http://schemas.microsoft.com/office/drawing/2014/main" id="{FE87928D-4B16-4B95-B8B1-7FBA99F3E855}"/>
                </a:ext>
              </a:extLst>
            </p:cNvPr>
            <p:cNvSpPr/>
            <p:nvPr userDrawn="1"/>
          </p:nvSpPr>
          <p:spPr>
            <a:xfrm>
              <a:off x="4597400" y="2603500"/>
              <a:ext cx="3001963" cy="3001963"/>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2" name="Oval 4">
              <a:extLst>
                <a:ext uri="{FF2B5EF4-FFF2-40B4-BE49-F238E27FC236}">
                  <a16:creationId xmlns:a16="http://schemas.microsoft.com/office/drawing/2014/main" id="{B22549D0-A72B-4A80-9E5D-AD876E951546}"/>
                </a:ext>
              </a:extLst>
            </p:cNvPr>
            <p:cNvSpPr/>
            <p:nvPr userDrawn="1"/>
          </p:nvSpPr>
          <p:spPr>
            <a:xfrm>
              <a:off x="4962525" y="2967038"/>
              <a:ext cx="2271713" cy="2273300"/>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4" name="Oval 6">
              <a:extLst>
                <a:ext uri="{FF2B5EF4-FFF2-40B4-BE49-F238E27FC236}">
                  <a16:creationId xmlns:a16="http://schemas.microsoft.com/office/drawing/2014/main" id="{7A9B21DE-AB8D-42A5-8169-28A37CAD57F3}"/>
                </a:ext>
              </a:extLst>
            </p:cNvPr>
            <p:cNvSpPr/>
            <p:nvPr userDrawn="1"/>
          </p:nvSpPr>
          <p:spPr>
            <a:xfrm>
              <a:off x="4233863" y="2238375"/>
              <a:ext cx="3729037" cy="3730625"/>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5" name="Arc 7">
              <a:extLst>
                <a:ext uri="{FF2B5EF4-FFF2-40B4-BE49-F238E27FC236}">
                  <a16:creationId xmlns:a16="http://schemas.microsoft.com/office/drawing/2014/main" id="{C2B944DD-BC33-4559-B543-7B7835642518}"/>
                </a:ext>
              </a:extLst>
            </p:cNvPr>
            <p:cNvSpPr/>
            <p:nvPr userDrawn="1"/>
          </p:nvSpPr>
          <p:spPr>
            <a:xfrm>
              <a:off x="4597400" y="2603500"/>
              <a:ext cx="3001963" cy="3001963"/>
            </a:xfrm>
            <a:prstGeom prst="arc">
              <a:avLst>
                <a:gd name="adj1" fmla="val 14808551"/>
                <a:gd name="adj2" fmla="val 59366"/>
              </a:avLst>
            </a:prstGeom>
            <a:ln w="381000" cap="flat" cmpd="sng">
              <a:solidFill>
                <a:schemeClr val="accent5"/>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6" name="Arc 8">
              <a:extLst>
                <a:ext uri="{FF2B5EF4-FFF2-40B4-BE49-F238E27FC236}">
                  <a16:creationId xmlns:a16="http://schemas.microsoft.com/office/drawing/2014/main" id="{BCA2E26D-AECE-49D0-AD98-1AB5D7304308}"/>
                </a:ext>
              </a:extLst>
            </p:cNvPr>
            <p:cNvSpPr/>
            <p:nvPr userDrawn="1"/>
          </p:nvSpPr>
          <p:spPr>
            <a:xfrm>
              <a:off x="4962525" y="2967038"/>
              <a:ext cx="2271713" cy="2273300"/>
            </a:xfrm>
            <a:prstGeom prst="arc">
              <a:avLst>
                <a:gd name="adj1" fmla="val 12424991"/>
                <a:gd name="adj2" fmla="val 79148"/>
              </a:avLst>
            </a:prstGeom>
            <a:ln w="381000" cap="flat" cmpd="sng">
              <a:solidFill>
                <a:schemeClr val="accent3"/>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9" name="Arc 10">
              <a:extLst>
                <a:ext uri="{FF2B5EF4-FFF2-40B4-BE49-F238E27FC236}">
                  <a16:creationId xmlns:a16="http://schemas.microsoft.com/office/drawing/2014/main" id="{75BE321B-5F88-4AA2-B215-31C3BF367A61}"/>
                </a:ext>
              </a:extLst>
            </p:cNvPr>
            <p:cNvSpPr/>
            <p:nvPr userDrawn="1"/>
          </p:nvSpPr>
          <p:spPr>
            <a:xfrm>
              <a:off x="4233863" y="2238375"/>
              <a:ext cx="3729037" cy="3730625"/>
            </a:xfrm>
            <a:prstGeom prst="arc">
              <a:avLst>
                <a:gd name="adj1" fmla="val 16159327"/>
                <a:gd name="adj2" fmla="val 56845"/>
              </a:avLst>
            </a:prstGeom>
            <a:ln w="381000" cap="flat"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grpSp>
      <p:grpSp>
        <p:nvGrpSpPr>
          <p:cNvPr id="12" name="Skupina 11">
            <a:extLst>
              <a:ext uri="{FF2B5EF4-FFF2-40B4-BE49-F238E27FC236}">
                <a16:creationId xmlns:a16="http://schemas.microsoft.com/office/drawing/2014/main" id="{ED40D778-076B-4144-B4D5-4C32BC842942}"/>
              </a:ext>
            </a:extLst>
          </p:cNvPr>
          <p:cNvGrpSpPr/>
          <p:nvPr userDrawn="1"/>
        </p:nvGrpSpPr>
        <p:grpSpPr>
          <a:xfrm rot="10800000" flipH="1" flipV="1">
            <a:off x="7202466" y="2789556"/>
            <a:ext cx="1716065" cy="1018356"/>
            <a:chOff x="3802069" y="6061487"/>
            <a:chExt cx="1193384" cy="427565"/>
          </a:xfrm>
        </p:grpSpPr>
        <p:cxnSp>
          <p:nvCxnSpPr>
            <p:cNvPr id="13" name="Straight Connector 35">
              <a:extLst>
                <a:ext uri="{FF2B5EF4-FFF2-40B4-BE49-F238E27FC236}">
                  <a16:creationId xmlns:a16="http://schemas.microsoft.com/office/drawing/2014/main" id="{86F1DB81-713C-4FA2-8464-AB02F9BF400E}"/>
                </a:ext>
              </a:extLst>
            </p:cNvPr>
            <p:cNvCxnSpPr>
              <a:cxnSpLocks/>
            </p:cNvCxnSpPr>
            <p:nvPr userDrawn="1"/>
          </p:nvCxnSpPr>
          <p:spPr>
            <a:xfrm flipH="1">
              <a:off x="3802069" y="6061487"/>
              <a:ext cx="798708" cy="42756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02CCB69D-D95A-484A-864B-45AA646E337E}"/>
                </a:ext>
              </a:extLst>
            </p:cNvPr>
            <p:cNvCxnSpPr>
              <a:cxnSpLocks/>
            </p:cNvCxnSpPr>
            <p:nvPr userDrawn="1"/>
          </p:nvCxnSpPr>
          <p:spPr>
            <a:xfrm rot="10800000" flipH="1" flipV="1">
              <a:off x="4600777" y="6061487"/>
              <a:ext cx="39467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a:extLst>
              <a:ext uri="{FF2B5EF4-FFF2-40B4-BE49-F238E27FC236}">
                <a16:creationId xmlns:a16="http://schemas.microsoft.com/office/drawing/2014/main" id="{38AF1789-E3BB-4EC4-89EC-B65D29BB33A7}"/>
              </a:ext>
            </a:extLst>
          </p:cNvPr>
          <p:cNvGrpSpPr/>
          <p:nvPr userDrawn="1"/>
        </p:nvGrpSpPr>
        <p:grpSpPr>
          <a:xfrm rot="10800000" flipV="1">
            <a:off x="3605074" y="2362889"/>
            <a:ext cx="2169423" cy="1873279"/>
            <a:chOff x="3802069" y="6061487"/>
            <a:chExt cx="1144396" cy="427565"/>
          </a:xfrm>
        </p:grpSpPr>
        <p:cxnSp>
          <p:nvCxnSpPr>
            <p:cNvPr id="16" name="Straight Connector 35">
              <a:extLst>
                <a:ext uri="{FF2B5EF4-FFF2-40B4-BE49-F238E27FC236}">
                  <a16:creationId xmlns:a16="http://schemas.microsoft.com/office/drawing/2014/main" id="{396EDABC-E0DA-4B0E-943A-FCA70A562B03}"/>
                </a:ext>
              </a:extLst>
            </p:cNvPr>
            <p:cNvCxnSpPr>
              <a:cxnSpLocks/>
            </p:cNvCxnSpPr>
            <p:nvPr userDrawn="1"/>
          </p:nvCxnSpPr>
          <p:spPr>
            <a:xfrm flipH="1">
              <a:off x="3802069" y="6061487"/>
              <a:ext cx="798708" cy="4275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16:creationId xmlns:a16="http://schemas.microsoft.com/office/drawing/2014/main" id="{F952E233-47A8-4A20-AEA3-4A351739E3BF}"/>
                </a:ext>
              </a:extLst>
            </p:cNvPr>
            <p:cNvCxnSpPr>
              <a:cxnSpLocks/>
            </p:cNvCxnSpPr>
            <p:nvPr userDrawn="1"/>
          </p:nvCxnSpPr>
          <p:spPr>
            <a:xfrm rot="10800000" flipH="1" flipV="1">
              <a:off x="4600777" y="6061487"/>
              <a:ext cx="345688"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a:extLst>
              <a:ext uri="{FF2B5EF4-FFF2-40B4-BE49-F238E27FC236}">
                <a16:creationId xmlns:a16="http://schemas.microsoft.com/office/drawing/2014/main" id="{74D18CA0-89AB-4B93-A651-E1F18225782C}"/>
              </a:ext>
            </a:extLst>
          </p:cNvPr>
          <p:cNvGrpSpPr/>
          <p:nvPr userDrawn="1"/>
        </p:nvGrpSpPr>
        <p:grpSpPr>
          <a:xfrm rot="10800000" flipV="1">
            <a:off x="3198524" y="4348867"/>
            <a:ext cx="1573892" cy="1009376"/>
            <a:chOff x="3802069" y="6061487"/>
            <a:chExt cx="1330037" cy="427565"/>
          </a:xfrm>
        </p:grpSpPr>
        <p:cxnSp>
          <p:nvCxnSpPr>
            <p:cNvPr id="20" name="Straight Connector 35">
              <a:extLst>
                <a:ext uri="{FF2B5EF4-FFF2-40B4-BE49-F238E27FC236}">
                  <a16:creationId xmlns:a16="http://schemas.microsoft.com/office/drawing/2014/main" id="{C0252794-0CB8-4DE6-9407-933A72A99862}"/>
                </a:ext>
              </a:extLst>
            </p:cNvPr>
            <p:cNvCxnSpPr>
              <a:cxnSpLocks/>
            </p:cNvCxnSpPr>
            <p:nvPr userDrawn="1"/>
          </p:nvCxnSpPr>
          <p:spPr>
            <a:xfrm flipH="1">
              <a:off x="3802069" y="6061487"/>
              <a:ext cx="798708" cy="4275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7">
              <a:extLst>
                <a:ext uri="{FF2B5EF4-FFF2-40B4-BE49-F238E27FC236}">
                  <a16:creationId xmlns:a16="http://schemas.microsoft.com/office/drawing/2014/main" id="{9CFDA724-774D-40FB-9709-C7B7874A84AC}"/>
                </a:ext>
              </a:extLst>
            </p:cNvPr>
            <p:cNvCxnSpPr>
              <a:cxnSpLocks/>
            </p:cNvCxnSpPr>
            <p:nvPr userDrawn="1"/>
          </p:nvCxnSpPr>
          <p:spPr>
            <a:xfrm rot="10800000" flipH="1" flipV="1">
              <a:off x="4600777" y="6061487"/>
              <a:ext cx="53132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 Placeholder 3">
            <a:extLst>
              <a:ext uri="{FF2B5EF4-FFF2-40B4-BE49-F238E27FC236}">
                <a16:creationId xmlns:a16="http://schemas.microsoft.com/office/drawing/2014/main" id="{A210B02B-9D5C-4631-B395-802E7FA9ECC5}"/>
              </a:ext>
            </a:extLst>
          </p:cNvPr>
          <p:cNvSpPr>
            <a:spLocks noGrp="1"/>
          </p:cNvSpPr>
          <p:nvPr>
            <p:ph type="body" sz="quarter" idx="29" hasCustomPrompt="1"/>
          </p:nvPr>
        </p:nvSpPr>
        <p:spPr>
          <a:xfrm>
            <a:off x="9126310" y="2844232"/>
            <a:ext cx="1919430" cy="677108"/>
          </a:xfrm>
          <a:prstGeom prst="rect">
            <a:avLst/>
          </a:prstGeom>
        </p:spPr>
        <p:txBody>
          <a:bodyPr wrap="square" lIns="0" tIns="0" rIns="0" bIns="0">
            <a:spAutoFit/>
          </a:bodyPr>
          <a:lstStyle>
            <a:lvl1pPr marL="0" indent="0" algn="l">
              <a:lnSpc>
                <a:spcPct val="100000"/>
              </a:lnSpc>
              <a:spcBef>
                <a:spcPts val="0"/>
              </a:spcBef>
              <a:buNone/>
              <a:defRPr sz="44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50%</a:t>
            </a:r>
          </a:p>
        </p:txBody>
      </p:sp>
      <p:sp>
        <p:nvSpPr>
          <p:cNvPr id="23" name="Text Placeholder 3">
            <a:extLst>
              <a:ext uri="{FF2B5EF4-FFF2-40B4-BE49-F238E27FC236}">
                <a16:creationId xmlns:a16="http://schemas.microsoft.com/office/drawing/2014/main" id="{A1E66143-6B01-430D-B1B6-7F7C79FC5DE2}"/>
              </a:ext>
            </a:extLst>
          </p:cNvPr>
          <p:cNvSpPr>
            <a:spLocks noGrp="1"/>
          </p:cNvSpPr>
          <p:nvPr>
            <p:ph type="body" sz="quarter" idx="30" hasCustomPrompt="1"/>
          </p:nvPr>
        </p:nvSpPr>
        <p:spPr>
          <a:xfrm>
            <a:off x="9126310" y="2627606"/>
            <a:ext cx="1919430" cy="246221"/>
          </a:xfrm>
          <a:prstGeom prst="rect">
            <a:avLst/>
          </a:prstGeom>
        </p:spPr>
        <p:txBody>
          <a:bodyPr wrap="square" lIns="0" tIns="0" rIns="0" bIns="0">
            <a:norm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24" name="Text Placeholder 3">
            <a:extLst>
              <a:ext uri="{FF2B5EF4-FFF2-40B4-BE49-F238E27FC236}">
                <a16:creationId xmlns:a16="http://schemas.microsoft.com/office/drawing/2014/main" id="{9FAC94CF-F804-40D1-B1A7-8C98E558C4FB}"/>
              </a:ext>
            </a:extLst>
          </p:cNvPr>
          <p:cNvSpPr>
            <a:spLocks noGrp="1"/>
          </p:cNvSpPr>
          <p:nvPr>
            <p:ph type="body" sz="quarter" idx="31" hasCustomPrompt="1"/>
          </p:nvPr>
        </p:nvSpPr>
        <p:spPr>
          <a:xfrm>
            <a:off x="1111271" y="4577317"/>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80%</a:t>
            </a:r>
          </a:p>
        </p:txBody>
      </p:sp>
      <p:sp>
        <p:nvSpPr>
          <p:cNvPr id="25" name="Text Placeholder 3">
            <a:extLst>
              <a:ext uri="{FF2B5EF4-FFF2-40B4-BE49-F238E27FC236}">
                <a16:creationId xmlns:a16="http://schemas.microsoft.com/office/drawing/2014/main" id="{6C74387C-5E44-44FD-870B-D46EBA4CE6C6}"/>
              </a:ext>
            </a:extLst>
          </p:cNvPr>
          <p:cNvSpPr>
            <a:spLocks noGrp="1"/>
          </p:cNvSpPr>
          <p:nvPr>
            <p:ph type="body" sz="quarter" idx="32" hasCustomPrompt="1"/>
          </p:nvPr>
        </p:nvSpPr>
        <p:spPr>
          <a:xfrm>
            <a:off x="1111271" y="4190603"/>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26" name="Text Placeholder 3">
            <a:extLst>
              <a:ext uri="{FF2B5EF4-FFF2-40B4-BE49-F238E27FC236}">
                <a16:creationId xmlns:a16="http://schemas.microsoft.com/office/drawing/2014/main" id="{E6E46C6F-0795-421B-B7E1-4FA44592EEBF}"/>
              </a:ext>
            </a:extLst>
          </p:cNvPr>
          <p:cNvSpPr>
            <a:spLocks noGrp="1"/>
          </p:cNvSpPr>
          <p:nvPr>
            <p:ph type="body" sz="quarter" idx="33" hasCustomPrompt="1"/>
          </p:nvPr>
        </p:nvSpPr>
        <p:spPr>
          <a:xfrm>
            <a:off x="1547975" y="2530755"/>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60%</a:t>
            </a:r>
          </a:p>
        </p:txBody>
      </p:sp>
      <p:sp>
        <p:nvSpPr>
          <p:cNvPr id="27" name="Text Placeholder 3">
            <a:extLst>
              <a:ext uri="{FF2B5EF4-FFF2-40B4-BE49-F238E27FC236}">
                <a16:creationId xmlns:a16="http://schemas.microsoft.com/office/drawing/2014/main" id="{98B8D16D-F666-4E14-BD11-EFCEBB52D6D1}"/>
              </a:ext>
            </a:extLst>
          </p:cNvPr>
          <p:cNvSpPr>
            <a:spLocks noGrp="1"/>
          </p:cNvSpPr>
          <p:nvPr>
            <p:ph type="body" sz="quarter" idx="34" hasCustomPrompt="1"/>
          </p:nvPr>
        </p:nvSpPr>
        <p:spPr>
          <a:xfrm>
            <a:off x="1547975" y="2144041"/>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p>
        </p:txBody>
      </p:sp>
      <p:sp>
        <p:nvSpPr>
          <p:cNvPr id="28" name="Text Placeholder 3">
            <a:extLst>
              <a:ext uri="{FF2B5EF4-FFF2-40B4-BE49-F238E27FC236}">
                <a16:creationId xmlns:a16="http://schemas.microsoft.com/office/drawing/2014/main" id="{3B4C7A56-E260-403C-8BBF-4736250A58F9}"/>
              </a:ext>
            </a:extLst>
          </p:cNvPr>
          <p:cNvSpPr>
            <a:spLocks noGrp="1"/>
          </p:cNvSpPr>
          <p:nvPr>
            <p:ph type="body" sz="quarter" idx="24" hasCustomPrompt="1"/>
          </p:nvPr>
        </p:nvSpPr>
        <p:spPr>
          <a:xfrm>
            <a:off x="4762891" y="5847369"/>
            <a:ext cx="2696607"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MIRRI</a:t>
            </a:r>
            <a:endParaRPr lang="sk-SK" noProof="0"/>
          </a:p>
        </p:txBody>
      </p:sp>
    </p:spTree>
    <p:extLst>
      <p:ext uri="{BB962C8B-B14F-4D97-AF65-F5344CB8AC3E}">
        <p14:creationId xmlns:p14="http://schemas.microsoft.com/office/powerpoint/2010/main" val="36819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4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4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4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par>
                                <p:cTn id="25" presetID="6" presetClass="emph" presetSubtype="0" accel="50000" decel="50000" autoRev="1" fill="hold" grpId="1" nodeType="withEffect">
                                  <p:stCondLst>
                                    <p:cond delay="2000"/>
                                  </p:stCondLst>
                                  <p:childTnLst>
                                    <p:animScale>
                                      <p:cBhvr>
                                        <p:cTn id="26" dur="500" fill="hold"/>
                                        <p:tgtEl>
                                          <p:spTgt spid="28">
                                            <p:txEl>
                                              <p:pRg st="0" end="0"/>
                                            </p:txEl>
                                          </p:spTgt>
                                        </p:tgtEl>
                                      </p:cBhvr>
                                      <p:by x="120000" y="120000"/>
                                    </p:animScale>
                                  </p:childTnLst>
                                </p:cTn>
                              </p:par>
                              <p:par>
                                <p:cTn id="27" presetID="8" presetClass="emph" presetSubtype="0" accel="37000" fill="hold" nodeType="withEffect">
                                  <p:stCondLst>
                                    <p:cond delay="0"/>
                                  </p:stCondLst>
                                  <p:childTnLst>
                                    <p:animRot by="-21600000">
                                      <p:cBhvr>
                                        <p:cTn id="28" dur="4000" fill="hold"/>
                                        <p:tgtEl>
                                          <p:spTgt spid="4"/>
                                        </p:tgtEl>
                                        <p:attrNameLst>
                                          <p:attrName>r</p:attrName>
                                        </p:attrNameLst>
                                      </p:cBhvr>
                                    </p:animRot>
                                  </p:childTnLst>
                                </p:cTn>
                              </p:par>
                              <p:par>
                                <p:cTn id="29" presetID="10"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grpId="0" nodeType="withEffect">
                                  <p:stCondLst>
                                    <p:cond delay="38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build="p"/>
      <p:bldP spid="23" grpId="0" build="p"/>
      <p:bldP spid="24" grpId="0">
        <p:tmplLst>
          <p:tmpl>
            <p:tnLst>
              <p:par>
                <p:cTn presetID="10" presetClass="entr" presetSubtype="0" fill="hold" nodeType="withEffect">
                  <p:stCondLst>
                    <p:cond delay="3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3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bldP spid="27" grpId="0" build="p"/>
      <p:bldP spid="28" grpId="0" build="p">
        <p:tmplLst>
          <p:tmpl lvl="1">
            <p:tnLst>
              <p:par>
                <p:cTn presetID="22" presetClass="entr" presetSubtype="8"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8" grpId="1" build="p">
        <p:tmplLst>
          <p:tmpl lvl="1">
            <p:tnLst>
              <p:par>
                <p:cTn presetID="6" presetClass="emph" presetSubtype="0" accel="50000" decel="50000" autoRev="1" fill="hold" nodeType="withEffect">
                  <p:stCondLst>
                    <p:cond delay="2000"/>
                  </p:stCondLst>
                  <p:childTnLst>
                    <p:animScale>
                      <p:cBhvr>
                        <p:cTn dur="500" fill="hold"/>
                        <p:tgtEl>
                          <p:spTgt spid="28"/>
                        </p:tgtEl>
                      </p:cBhvr>
                      <p:by x="120000" y="120000"/>
                    </p:animScale>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Infografika stlpc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3054345" y="2343762"/>
            <a:ext cx="3060714" cy="451423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rot="16200000">
            <a:off x="3823809" y="3057087"/>
            <a:ext cx="6081071" cy="1536572"/>
            <a:chOff x="2072906" y="2298016"/>
            <a:chExt cx="4143205" cy="312605"/>
          </a:xfrm>
          <a:solidFill>
            <a:schemeClr val="accent5"/>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081066"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80 %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grpSp>
        <p:nvGrpSpPr>
          <p:cNvPr id="32" name="Group 5">
            <a:extLst>
              <a:ext uri="{FF2B5EF4-FFF2-40B4-BE49-F238E27FC236}">
                <a16:creationId xmlns:a16="http://schemas.microsoft.com/office/drawing/2014/main" id="{5020E45B-819F-4C9C-8C99-878CD83882B1}"/>
              </a:ext>
            </a:extLst>
          </p:cNvPr>
          <p:cNvGrpSpPr>
            <a:grpSpLocks/>
          </p:cNvGrpSpPr>
          <p:nvPr userDrawn="1"/>
        </p:nvGrpSpPr>
        <p:grpSpPr bwMode="auto">
          <a:xfrm rot="16200000">
            <a:off x="5351133" y="3057089"/>
            <a:ext cx="6081069" cy="1536572"/>
            <a:chOff x="2072906" y="2298016"/>
            <a:chExt cx="4143205" cy="312605"/>
          </a:xfrm>
          <a:solidFill>
            <a:schemeClr val="accent3"/>
          </a:solidFill>
        </p:grpSpPr>
        <p:sp>
          <p:nvSpPr>
            <p:cNvPr id="34" name="Rounded Rectangle 7">
              <a:extLst>
                <a:ext uri="{FF2B5EF4-FFF2-40B4-BE49-F238E27FC236}">
                  <a16:creationId xmlns:a16="http://schemas.microsoft.com/office/drawing/2014/main" id="{F6D776C3-CA92-48C3-B6E2-7040259843E0}"/>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35" name="Rounded Rectangle 8">
              <a:extLst>
                <a:ext uri="{FF2B5EF4-FFF2-40B4-BE49-F238E27FC236}">
                  <a16:creationId xmlns:a16="http://schemas.microsoft.com/office/drawing/2014/main" id="{4E3C54DB-74A7-4B9F-A38E-4B1289AAFD5E}"/>
                </a:ext>
              </a:extLst>
            </p:cNvPr>
            <p:cNvSpPr/>
            <p:nvPr/>
          </p:nvSpPr>
          <p:spPr>
            <a:xfrm>
              <a:off x="2072907" y="2298016"/>
              <a:ext cx="2133576" cy="312605"/>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0"/>
            <a:lstStyle/>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60 %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4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grpSp>
        <p:nvGrpSpPr>
          <p:cNvPr id="38" name="Group 5">
            <a:extLst>
              <a:ext uri="{FF2B5EF4-FFF2-40B4-BE49-F238E27FC236}">
                <a16:creationId xmlns:a16="http://schemas.microsoft.com/office/drawing/2014/main" id="{B259229E-D5AF-4259-B49A-F39E0F028ED7}"/>
              </a:ext>
            </a:extLst>
          </p:cNvPr>
          <p:cNvGrpSpPr>
            <a:grpSpLocks/>
          </p:cNvGrpSpPr>
          <p:nvPr userDrawn="1"/>
        </p:nvGrpSpPr>
        <p:grpSpPr bwMode="auto">
          <a:xfrm rot="16200000">
            <a:off x="6887934" y="3052324"/>
            <a:ext cx="6081069" cy="1546098"/>
            <a:chOff x="2072906" y="2296078"/>
            <a:chExt cx="4143205" cy="314543"/>
          </a:xfrm>
          <a:solidFill>
            <a:schemeClr val="accent3"/>
          </a:solidFill>
        </p:grpSpPr>
        <p:sp>
          <p:nvSpPr>
            <p:cNvPr id="39" name="Rounded Rectangle 7">
              <a:extLst>
                <a:ext uri="{FF2B5EF4-FFF2-40B4-BE49-F238E27FC236}">
                  <a16:creationId xmlns:a16="http://schemas.microsoft.com/office/drawing/2014/main" id="{5A6143DE-70A0-4C45-8066-2347C713869A}"/>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a:solidFill>
                  <a:srgbClr val="FFFFFF"/>
                </a:solidFill>
                <a:latin typeface="+mj-lt"/>
              </a:endParaRPr>
            </a:p>
          </p:txBody>
        </p:sp>
        <p:sp>
          <p:nvSpPr>
            <p:cNvPr id="40" name="Rounded Rectangle 8">
              <a:extLst>
                <a:ext uri="{FF2B5EF4-FFF2-40B4-BE49-F238E27FC236}">
                  <a16:creationId xmlns:a16="http://schemas.microsoft.com/office/drawing/2014/main" id="{219398D4-52FA-49DF-98BA-099437E1AF21}"/>
                </a:ext>
              </a:extLst>
            </p:cNvPr>
            <p:cNvSpPr/>
            <p:nvPr/>
          </p:nvSpPr>
          <p:spPr>
            <a:xfrm>
              <a:off x="2072907" y="2296078"/>
              <a:ext cx="3723539" cy="3126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a:solidFill>
                    <a:srgbClr val="FFFFFF"/>
                  </a:solidFill>
                  <a:latin typeface="+mj-lt"/>
                  <a:ea typeface="Roboto Medium" charset="0"/>
                  <a:cs typeface="Roboto Medium" charset="0"/>
                </a:rPr>
                <a:t>90 %</a:t>
              </a: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err="1"/>
                <a:t>Lorem</a:t>
              </a:r>
              <a:r>
                <a:rPr lang="sk-SK" sz="1400" noProof="0"/>
                <a:t> </a:t>
              </a:r>
              <a:r>
                <a:rPr lang="sk-SK" sz="1400" noProof="0" err="1"/>
                <a:t>ipsum</a:t>
              </a:r>
              <a:r>
                <a:rPr lang="sk-SK" sz="1400" noProof="0"/>
                <a:t> </a:t>
              </a:r>
              <a:r>
                <a:rPr lang="en-US" sz="1400" noProof="0"/>
                <a:t/>
              </a:r>
              <a:br>
                <a:rPr lang="en-US" sz="1400" noProof="0"/>
              </a:br>
              <a:r>
                <a:rPr lang="sk-SK" sz="1400" noProof="0" err="1"/>
                <a:t>dolor</a:t>
              </a:r>
              <a:r>
                <a:rPr lang="sk-SK" sz="1400" noProof="0"/>
                <a:t> </a:t>
              </a:r>
              <a:r>
                <a:rPr lang="sk-SK" sz="1400" noProof="0" err="1"/>
                <a:t>sit</a:t>
              </a:r>
              <a:r>
                <a:rPr lang="en-US" sz="1400" noProof="0"/>
                <a:t>.</a:t>
              </a:r>
              <a:endParaRPr lang="sk-SK" sz="1400" noProof="0"/>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a:solidFill>
                  <a:srgbClr val="FFFFFF"/>
                </a:solidFill>
                <a:latin typeface="+mj-lt"/>
                <a:ea typeface="Roboto Medium" charset="0"/>
                <a:cs typeface="Roboto Medium" charset="0"/>
              </a:endParaRPr>
            </a:p>
          </p:txBody>
        </p:sp>
      </p:grpSp>
      <p:sp>
        <p:nvSpPr>
          <p:cNvPr id="49" name="Text Placeholder 3">
            <a:extLst>
              <a:ext uri="{FF2B5EF4-FFF2-40B4-BE49-F238E27FC236}">
                <a16:creationId xmlns:a16="http://schemas.microsoft.com/office/drawing/2014/main" id="{AB2AA864-F619-4733-815C-2AFA6127594F}"/>
              </a:ext>
            </a:extLst>
          </p:cNvPr>
          <p:cNvSpPr>
            <a:spLocks noGrp="1"/>
          </p:cNvSpPr>
          <p:nvPr>
            <p:ph type="body" sz="quarter" idx="26" hasCustomPrompt="1"/>
          </p:nvPr>
        </p:nvSpPr>
        <p:spPr>
          <a:xfrm>
            <a:off x="1531621" y="3586871"/>
            <a:ext cx="1354172" cy="175804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en-US" noProof="0"/>
              <a:t>.</a:t>
            </a:r>
            <a:endParaRPr lang="sk-SK" noProof="0"/>
          </a:p>
        </p:txBody>
      </p:sp>
      <p:grpSp>
        <p:nvGrpSpPr>
          <p:cNvPr id="50" name="Group 10">
            <a:extLst>
              <a:ext uri="{FF2B5EF4-FFF2-40B4-BE49-F238E27FC236}">
                <a16:creationId xmlns:a16="http://schemas.microsoft.com/office/drawing/2014/main" id="{0204C8ED-3824-4F59-9B3C-C06C34CC585A}"/>
              </a:ext>
            </a:extLst>
          </p:cNvPr>
          <p:cNvGrpSpPr/>
          <p:nvPr userDrawn="1"/>
        </p:nvGrpSpPr>
        <p:grpSpPr>
          <a:xfrm>
            <a:off x="1531620" y="3179223"/>
            <a:ext cx="793212" cy="276517"/>
            <a:chOff x="1524000" y="3808773"/>
            <a:chExt cx="793212" cy="276517"/>
          </a:xfrm>
        </p:grpSpPr>
        <p:sp>
          <p:nvSpPr>
            <p:cNvPr id="51" name="TextBox 11">
              <a:extLst>
                <a:ext uri="{FF2B5EF4-FFF2-40B4-BE49-F238E27FC236}">
                  <a16:creationId xmlns:a16="http://schemas.microsoft.com/office/drawing/2014/main" id="{38E15941-7A26-4B0C-A46F-525E173D9363}"/>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52" name="Straight Connector 12">
              <a:extLst>
                <a:ext uri="{FF2B5EF4-FFF2-40B4-BE49-F238E27FC236}">
                  <a16:creationId xmlns:a16="http://schemas.microsoft.com/office/drawing/2014/main" id="{5C37654B-975A-4DA9-AD9F-4B41570B6E8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52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nodeType="withEffect">
                                  <p:stCondLst>
                                    <p:cond delay="225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grpId="0" nodeType="withEffect">
                                  <p:stCondLst>
                                    <p:cond delay="25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6"/>
                                        </p:tgtEl>
                                      </p:cBhvr>
                                      <p:by x="102000" y="102000"/>
                                    </p:animScale>
                                  </p:childTnLst>
                                </p:cTn>
                              </p:par>
                              <p:par>
                                <p:cTn id="20" presetID="2" presetClass="entr" presetSubtype="4" accel="50000" decel="50000" fill="hold" nodeType="withEffect">
                                  <p:stCondLst>
                                    <p:cond delay="225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400" fill="hold"/>
                                        <p:tgtEl>
                                          <p:spTgt spid="42"/>
                                        </p:tgtEl>
                                        <p:attrNameLst>
                                          <p:attrName>ppt_x</p:attrName>
                                        </p:attrNameLst>
                                      </p:cBhvr>
                                      <p:tavLst>
                                        <p:tav tm="0">
                                          <p:val>
                                            <p:strVal val="#ppt_x"/>
                                          </p:val>
                                        </p:tav>
                                        <p:tav tm="100000">
                                          <p:val>
                                            <p:strVal val="#ppt_x"/>
                                          </p:val>
                                        </p:tav>
                                      </p:tavLst>
                                    </p:anim>
                                    <p:anim calcmode="lin" valueType="num">
                                      <p:cBhvr additive="base">
                                        <p:cTn id="23" dur="14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nodeType="withEffect">
                                  <p:stCondLst>
                                    <p:cond delay="27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400" fill="hold"/>
                                        <p:tgtEl>
                                          <p:spTgt spid="32"/>
                                        </p:tgtEl>
                                        <p:attrNameLst>
                                          <p:attrName>ppt_x</p:attrName>
                                        </p:attrNameLst>
                                      </p:cBhvr>
                                      <p:tavLst>
                                        <p:tav tm="0">
                                          <p:val>
                                            <p:strVal val="#ppt_x"/>
                                          </p:val>
                                        </p:tav>
                                        <p:tav tm="100000">
                                          <p:val>
                                            <p:strVal val="#ppt_x"/>
                                          </p:val>
                                        </p:tav>
                                      </p:tavLst>
                                    </p:anim>
                                    <p:anim calcmode="lin" valueType="num">
                                      <p:cBhvr additive="base">
                                        <p:cTn id="27" dur="14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400" fill="hold"/>
                                        <p:tgtEl>
                                          <p:spTgt spid="38"/>
                                        </p:tgtEl>
                                        <p:attrNameLst>
                                          <p:attrName>ppt_x</p:attrName>
                                        </p:attrNameLst>
                                      </p:cBhvr>
                                      <p:tavLst>
                                        <p:tav tm="0">
                                          <p:val>
                                            <p:strVal val="#ppt_x"/>
                                          </p:val>
                                        </p:tav>
                                        <p:tav tm="100000">
                                          <p:val>
                                            <p:strVal val="#ppt_x"/>
                                          </p:val>
                                        </p:tav>
                                      </p:tavLst>
                                    </p:anim>
                                    <p:anim calcmode="lin" valueType="num">
                                      <p:cBhvr additive="base">
                                        <p:cTn id="31" dur="14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err="1"/>
              <a:t>Tabuľka</a:t>
            </a:r>
            <a:r>
              <a:rPr lang="en-US"/>
              <a:t> 2 /</a:t>
            </a:r>
            <a:r>
              <a:rPr lang="en-US" err="1"/>
              <a:t>investície</a:t>
            </a:r>
            <a:endParaRPr lang="en-US"/>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rgbClr val="222222"/>
                          </a:solidFill>
                          <a:latin typeface="+mn-lt"/>
                          <a:ea typeface="Roboto Medium" charset="0"/>
                          <a:cs typeface="Roboto Medium" charset="0"/>
                        </a:rPr>
                        <a:t>Názov</a:t>
                      </a:r>
                      <a:endParaRPr lang="en-US" sz="1400" b="1" i="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solidFill>
                            <a:srgbClr val="222222"/>
                          </a:solidFill>
                        </a:rPr>
                        <a:t>2020</a:t>
                      </a:r>
                      <a:endParaRPr lang="sk-SK" sz="140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16731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Slide - Region">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endParaRPr lang="en-US" noProof="0"/>
          </a:p>
          <a:p>
            <a:pPr lvl="0"/>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r>
              <a:rPr lang="en-US" noProof="0"/>
              <a:t> </a:t>
            </a:r>
            <a:r>
              <a:rPr lang="sk-SK" noProof="0" err="1"/>
              <a:t>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pic>
        <p:nvPicPr>
          <p:cNvPr id="34" name="Obrázek 33">
            <a:extLst>
              <a:ext uri="{FF2B5EF4-FFF2-40B4-BE49-F238E27FC236}">
                <a16:creationId xmlns:a16="http://schemas.microsoft.com/office/drawing/2014/main" id="{4F3DE261-5C22-4F87-989A-9FA491F5E8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305" t="9594" r="12226"/>
          <a:stretch/>
        </p:blipFill>
        <p:spPr>
          <a:xfrm>
            <a:off x="6111527" y="-1720"/>
            <a:ext cx="6082444" cy="6858000"/>
          </a:xfrm>
          <a:prstGeom prst="rect">
            <a:avLst/>
          </a:prstGeom>
        </p:spPr>
      </p:pic>
      <p:cxnSp>
        <p:nvCxnSpPr>
          <p:cNvPr id="35" name="Straight Connector 9">
            <a:extLst>
              <a:ext uri="{FF2B5EF4-FFF2-40B4-BE49-F238E27FC236}">
                <a16:creationId xmlns:a16="http://schemas.microsoft.com/office/drawing/2014/main" id="{84579C18-5088-4758-B03F-5C1F67DE6E37}"/>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822360B7-446A-426F-8AE5-F405DE5CEAFA}"/>
              </a:ext>
            </a:extLst>
          </p:cNvPr>
          <p:cNvSpPr txBox="1">
            <a:spLocks/>
          </p:cNvSpPr>
          <p:nvPr userDrawn="1"/>
        </p:nvSpPr>
        <p:spPr>
          <a:xfrm>
            <a:off x="1524001" y="2176285"/>
            <a:ext cx="3845439" cy="1105972"/>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REGIONÁLNY</a:t>
            </a:r>
            <a:r>
              <a:rPr lang="en-US" baseline="0"/>
              <a:t> </a:t>
            </a:r>
            <a:br>
              <a:rPr lang="en-US" baseline="0"/>
            </a:br>
            <a:r>
              <a:rPr lang="en-US" baseline="0"/>
              <a:t>ROZVOJ</a:t>
            </a:r>
            <a:endParaRPr lang="en-US"/>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1" name="Pentagon 6">
            <a:extLst>
              <a:ext uri="{FF2B5EF4-FFF2-40B4-BE49-F238E27FC236}">
                <a16:creationId xmlns:a16="http://schemas.microsoft.com/office/drawing/2014/main" id="{5149D558-7E21-407B-8D02-EC5DA30A8C65}"/>
              </a:ext>
            </a:extLst>
          </p:cNvPr>
          <p:cNvSpPr/>
          <p:nvPr userDrawn="1"/>
        </p:nvSpPr>
        <p:spPr>
          <a:xfrm>
            <a:off x="6108124" y="-3756"/>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a:solidFill>
                <a:schemeClr val="bg2"/>
              </a:solidFill>
              <a:latin typeface="Roboto Regular" charset="0"/>
            </a:endParaRPr>
          </a:p>
        </p:txBody>
      </p:sp>
    </p:spTree>
    <p:extLst>
      <p:ext uri="{BB962C8B-B14F-4D97-AF65-F5344CB8AC3E}">
        <p14:creationId xmlns:p14="http://schemas.microsoft.com/office/powerpoint/2010/main" val="224198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Infografika procesu /Ciel">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9" name="Rectangle 5">
            <a:extLst>
              <a:ext uri="{FF2B5EF4-FFF2-40B4-BE49-F238E27FC236}">
                <a16:creationId xmlns:a16="http://schemas.microsoft.com/office/drawing/2014/main" id="{B56D6A3E-46EF-4CAF-9F62-E0EA127A5F6C}"/>
              </a:ext>
            </a:extLst>
          </p:cNvPr>
          <p:cNvSpPr/>
          <p:nvPr userDrawn="1"/>
        </p:nvSpPr>
        <p:spPr>
          <a:xfrm>
            <a:off x="1541996" y="5734447"/>
            <a:ext cx="1523999" cy="11235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6">
            <a:extLst>
              <a:ext uri="{FF2B5EF4-FFF2-40B4-BE49-F238E27FC236}">
                <a16:creationId xmlns:a16="http://schemas.microsoft.com/office/drawing/2014/main" id="{01CB90FA-3481-44AB-B011-16CB518BA18F}"/>
              </a:ext>
            </a:extLst>
          </p:cNvPr>
          <p:cNvSpPr/>
          <p:nvPr userDrawn="1"/>
        </p:nvSpPr>
        <p:spPr>
          <a:xfrm>
            <a:off x="3060552" y="5215207"/>
            <a:ext cx="1523999" cy="164279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7">
            <a:extLst>
              <a:ext uri="{FF2B5EF4-FFF2-40B4-BE49-F238E27FC236}">
                <a16:creationId xmlns:a16="http://schemas.microsoft.com/office/drawing/2014/main" id="{BE4D7559-9418-4660-9676-75681117A87C}"/>
              </a:ext>
            </a:extLst>
          </p:cNvPr>
          <p:cNvSpPr/>
          <p:nvPr userDrawn="1"/>
        </p:nvSpPr>
        <p:spPr>
          <a:xfrm>
            <a:off x="4582951" y="4777155"/>
            <a:ext cx="1523999" cy="208084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8">
            <a:extLst>
              <a:ext uri="{FF2B5EF4-FFF2-40B4-BE49-F238E27FC236}">
                <a16:creationId xmlns:a16="http://schemas.microsoft.com/office/drawing/2014/main" id="{20EB0A2C-F839-4361-ABDA-8B05D9480605}"/>
              </a:ext>
            </a:extLst>
          </p:cNvPr>
          <p:cNvSpPr/>
          <p:nvPr userDrawn="1"/>
        </p:nvSpPr>
        <p:spPr>
          <a:xfrm>
            <a:off x="6102188" y="3937521"/>
            <a:ext cx="1523999" cy="292048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9">
            <a:extLst>
              <a:ext uri="{FF2B5EF4-FFF2-40B4-BE49-F238E27FC236}">
                <a16:creationId xmlns:a16="http://schemas.microsoft.com/office/drawing/2014/main" id="{846F1259-14C5-4BC5-89B4-79324C32A697}"/>
              </a:ext>
            </a:extLst>
          </p:cNvPr>
          <p:cNvSpPr/>
          <p:nvPr userDrawn="1"/>
        </p:nvSpPr>
        <p:spPr>
          <a:xfrm>
            <a:off x="7625476" y="3347087"/>
            <a:ext cx="1523999" cy="351091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icture Placeholder 14">
            <a:extLst>
              <a:ext uri="{FF2B5EF4-FFF2-40B4-BE49-F238E27FC236}">
                <a16:creationId xmlns:a16="http://schemas.microsoft.com/office/drawing/2014/main" id="{BC36E7BD-2379-425C-BD22-099BBFB4CDCA}"/>
              </a:ext>
            </a:extLst>
          </p:cNvPr>
          <p:cNvSpPr>
            <a:spLocks noGrp="1"/>
          </p:cNvSpPr>
          <p:nvPr>
            <p:ph type="pic" sz="quarter" idx="25" hasCustomPrompt="1"/>
          </p:nvPr>
        </p:nvSpPr>
        <p:spPr>
          <a:xfrm>
            <a:off x="10660376" y="1910141"/>
            <a:ext cx="1546663" cy="495537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45" name="TextBox 3">
            <a:extLst>
              <a:ext uri="{FF2B5EF4-FFF2-40B4-BE49-F238E27FC236}">
                <a16:creationId xmlns:a16="http://schemas.microsoft.com/office/drawing/2014/main" id="{729B98DD-43FE-46AF-A0DB-D1CBE360F5A8}"/>
              </a:ext>
            </a:extLst>
          </p:cNvPr>
          <p:cNvSpPr txBox="1"/>
          <p:nvPr userDrawn="1"/>
        </p:nvSpPr>
        <p:spPr>
          <a:xfrm>
            <a:off x="1524000" y="4011884"/>
            <a:ext cx="360548"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Štart</a:t>
            </a:r>
            <a:endParaRPr lang="en-US" sz="1400" b="1">
              <a:solidFill>
                <a:srgbClr val="222222"/>
              </a:solidFill>
              <a:ea typeface="Source Sans Pro" charset="0"/>
              <a:cs typeface="Source Sans Pro" charset="0"/>
            </a:endParaRPr>
          </a:p>
        </p:txBody>
      </p:sp>
      <p:cxnSp>
        <p:nvCxnSpPr>
          <p:cNvPr id="46" name="Straight Connector 5">
            <a:extLst>
              <a:ext uri="{FF2B5EF4-FFF2-40B4-BE49-F238E27FC236}">
                <a16:creationId xmlns:a16="http://schemas.microsoft.com/office/drawing/2014/main" id="{D965367C-74D0-4E2B-9025-087D40C0F154}"/>
              </a:ext>
            </a:extLst>
          </p:cNvPr>
          <p:cNvCxnSpPr/>
          <p:nvPr userDrawn="1"/>
        </p:nvCxnSpPr>
        <p:spPr>
          <a:xfrm>
            <a:off x="3045340" y="3869916"/>
            <a:ext cx="1335079"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
            <a:extLst>
              <a:ext uri="{FF2B5EF4-FFF2-40B4-BE49-F238E27FC236}">
                <a16:creationId xmlns:a16="http://schemas.microsoft.com/office/drawing/2014/main" id="{D29A472C-6C46-4A6A-B4B4-DB2D869F876C}"/>
              </a:ext>
            </a:extLst>
          </p:cNvPr>
          <p:cNvCxnSpPr>
            <a:cxnSpLocks/>
          </p:cNvCxnSpPr>
          <p:nvPr userDrawn="1"/>
        </p:nvCxnSpPr>
        <p:spPr>
          <a:xfrm>
            <a:off x="1524001" y="4400255"/>
            <a:ext cx="1364478"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
            <a:extLst>
              <a:ext uri="{FF2B5EF4-FFF2-40B4-BE49-F238E27FC236}">
                <a16:creationId xmlns:a16="http://schemas.microsoft.com/office/drawing/2014/main" id="{32C6CE35-B4C0-40C6-A05D-B524591A3462}"/>
              </a:ext>
            </a:extLst>
          </p:cNvPr>
          <p:cNvCxnSpPr/>
          <p:nvPr userDrawn="1"/>
        </p:nvCxnSpPr>
        <p:spPr>
          <a:xfrm>
            <a:off x="4579883" y="3347086"/>
            <a:ext cx="131691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84130584-B917-458B-80C6-8D5127A3E2BD}"/>
              </a:ext>
            </a:extLst>
          </p:cNvPr>
          <p:cNvCxnSpPr/>
          <p:nvPr userDrawn="1"/>
        </p:nvCxnSpPr>
        <p:spPr>
          <a:xfrm>
            <a:off x="6096000" y="2814731"/>
            <a:ext cx="133344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8CBDE69F-333A-4A39-A785-B855611D12A4}"/>
              </a:ext>
            </a:extLst>
          </p:cNvPr>
          <p:cNvCxnSpPr/>
          <p:nvPr userDrawn="1"/>
        </p:nvCxnSpPr>
        <p:spPr>
          <a:xfrm>
            <a:off x="7621964" y="2293806"/>
            <a:ext cx="1331540"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5" name="TextBox 15">
            <a:extLst>
              <a:ext uri="{FF2B5EF4-FFF2-40B4-BE49-F238E27FC236}">
                <a16:creationId xmlns:a16="http://schemas.microsoft.com/office/drawing/2014/main" id="{E20726BB-5FF2-40CE-99B8-2E663508B892}"/>
              </a:ext>
            </a:extLst>
          </p:cNvPr>
          <p:cNvSpPr txBox="1"/>
          <p:nvPr userDrawn="1"/>
        </p:nvSpPr>
        <p:spPr>
          <a:xfrm>
            <a:off x="3045340" y="3486373"/>
            <a:ext cx="451983"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Druhý</a:t>
            </a:r>
            <a:endParaRPr lang="en-US" sz="1400" b="1">
              <a:solidFill>
                <a:srgbClr val="222222"/>
              </a:solidFill>
              <a:ea typeface="Source Sans Pro" charset="0"/>
              <a:cs typeface="Source Sans Pro" charset="0"/>
            </a:endParaRPr>
          </a:p>
        </p:txBody>
      </p:sp>
      <p:sp>
        <p:nvSpPr>
          <p:cNvPr id="56" name="TextBox 17">
            <a:extLst>
              <a:ext uri="{FF2B5EF4-FFF2-40B4-BE49-F238E27FC236}">
                <a16:creationId xmlns:a16="http://schemas.microsoft.com/office/drawing/2014/main" id="{F4B0A4D3-9F93-401B-8EFC-BBFE231AC267}"/>
              </a:ext>
            </a:extLst>
          </p:cNvPr>
          <p:cNvSpPr txBox="1"/>
          <p:nvPr userDrawn="1"/>
        </p:nvSpPr>
        <p:spPr>
          <a:xfrm>
            <a:off x="4579883" y="2944806"/>
            <a:ext cx="337015"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Tretí</a:t>
            </a:r>
            <a:endParaRPr lang="en-US" sz="1400" b="1">
              <a:solidFill>
                <a:srgbClr val="222222"/>
              </a:solidFill>
              <a:ea typeface="Source Sans Pro" charset="0"/>
              <a:cs typeface="Source Sans Pro" charset="0"/>
            </a:endParaRPr>
          </a:p>
        </p:txBody>
      </p:sp>
      <p:sp>
        <p:nvSpPr>
          <p:cNvPr id="57" name="TextBox 19">
            <a:extLst>
              <a:ext uri="{FF2B5EF4-FFF2-40B4-BE49-F238E27FC236}">
                <a16:creationId xmlns:a16="http://schemas.microsoft.com/office/drawing/2014/main" id="{40CAC694-B405-4A0F-899C-C8DCAD0A4940}"/>
              </a:ext>
            </a:extLst>
          </p:cNvPr>
          <p:cNvSpPr txBox="1"/>
          <p:nvPr userDrawn="1"/>
        </p:nvSpPr>
        <p:spPr>
          <a:xfrm>
            <a:off x="6096000" y="2438406"/>
            <a:ext cx="444032"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Štvrtý</a:t>
            </a:r>
            <a:endParaRPr lang="en-US" sz="1400" b="1">
              <a:solidFill>
                <a:srgbClr val="222222"/>
              </a:solidFill>
              <a:ea typeface="Source Sans Pro" charset="0"/>
              <a:cs typeface="Source Sans Pro" charset="0"/>
            </a:endParaRPr>
          </a:p>
        </p:txBody>
      </p:sp>
      <p:sp>
        <p:nvSpPr>
          <p:cNvPr id="58" name="TextBox 21">
            <a:extLst>
              <a:ext uri="{FF2B5EF4-FFF2-40B4-BE49-F238E27FC236}">
                <a16:creationId xmlns:a16="http://schemas.microsoft.com/office/drawing/2014/main" id="{6EC50F5F-F2D6-4AD8-A1B0-D0F4C80CF35D}"/>
              </a:ext>
            </a:extLst>
          </p:cNvPr>
          <p:cNvSpPr txBox="1"/>
          <p:nvPr userDrawn="1"/>
        </p:nvSpPr>
        <p:spPr>
          <a:xfrm>
            <a:off x="7621964" y="1910140"/>
            <a:ext cx="283732" cy="307777"/>
          </a:xfrm>
          <a:prstGeom prst="rect">
            <a:avLst/>
          </a:prstGeom>
          <a:noFill/>
        </p:spPr>
        <p:txBody>
          <a:bodyPr wrap="none" lIns="0" rIns="0" rtlCol="0">
            <a:spAutoFit/>
          </a:bodyPr>
          <a:lstStyle/>
          <a:p>
            <a:r>
              <a:rPr lang="en-US" sz="1400" b="1" err="1">
                <a:solidFill>
                  <a:srgbClr val="222222"/>
                </a:solidFill>
                <a:ea typeface="Source Sans Pro" charset="0"/>
                <a:cs typeface="Source Sans Pro" charset="0"/>
              </a:rPr>
              <a:t>Cieľ</a:t>
            </a:r>
            <a:endParaRPr lang="en-US" sz="1400" b="1">
              <a:solidFill>
                <a:srgbClr val="222222"/>
              </a:solidFill>
              <a:ea typeface="Source Sans Pro" charset="0"/>
              <a:cs typeface="Source Sans Pro" charset="0"/>
            </a:endParaRPr>
          </a:p>
        </p:txBody>
      </p:sp>
      <p:sp>
        <p:nvSpPr>
          <p:cNvPr id="59" name="Text Placeholder 3">
            <a:extLst>
              <a:ext uri="{FF2B5EF4-FFF2-40B4-BE49-F238E27FC236}">
                <a16:creationId xmlns:a16="http://schemas.microsoft.com/office/drawing/2014/main" id="{27904C61-538A-44F6-9664-1D3A9C2051F5}"/>
              </a:ext>
            </a:extLst>
          </p:cNvPr>
          <p:cNvSpPr>
            <a:spLocks noGrp="1"/>
          </p:cNvSpPr>
          <p:nvPr>
            <p:ph type="body" sz="quarter" idx="31" hasCustomPrompt="1"/>
          </p:nvPr>
        </p:nvSpPr>
        <p:spPr>
          <a:xfrm>
            <a:off x="1524001" y="462077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1" name="Text Placeholder 3">
            <a:extLst>
              <a:ext uri="{FF2B5EF4-FFF2-40B4-BE49-F238E27FC236}">
                <a16:creationId xmlns:a16="http://schemas.microsoft.com/office/drawing/2014/main" id="{2A24EF8B-98D6-4AE4-9554-AF6D6CC34AF0}"/>
              </a:ext>
            </a:extLst>
          </p:cNvPr>
          <p:cNvSpPr>
            <a:spLocks noGrp="1"/>
          </p:cNvSpPr>
          <p:nvPr>
            <p:ph type="body" sz="quarter" idx="32" hasCustomPrompt="1"/>
          </p:nvPr>
        </p:nvSpPr>
        <p:spPr>
          <a:xfrm>
            <a:off x="3052462" y="408382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2" name="Text Placeholder 3">
            <a:extLst>
              <a:ext uri="{FF2B5EF4-FFF2-40B4-BE49-F238E27FC236}">
                <a16:creationId xmlns:a16="http://schemas.microsoft.com/office/drawing/2014/main" id="{571B6A90-B68D-4733-9489-57487579D8A2}"/>
              </a:ext>
            </a:extLst>
          </p:cNvPr>
          <p:cNvSpPr>
            <a:spLocks noGrp="1"/>
          </p:cNvSpPr>
          <p:nvPr>
            <p:ph type="body" sz="quarter" idx="33" hasCustomPrompt="1"/>
          </p:nvPr>
        </p:nvSpPr>
        <p:spPr>
          <a:xfrm>
            <a:off x="4579520" y="3581362"/>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3" name="Text Placeholder 3">
            <a:extLst>
              <a:ext uri="{FF2B5EF4-FFF2-40B4-BE49-F238E27FC236}">
                <a16:creationId xmlns:a16="http://schemas.microsoft.com/office/drawing/2014/main" id="{6415054A-E2F2-4A76-BBF4-4AD7B9D8343A}"/>
              </a:ext>
            </a:extLst>
          </p:cNvPr>
          <p:cNvSpPr>
            <a:spLocks noGrp="1"/>
          </p:cNvSpPr>
          <p:nvPr>
            <p:ph type="body" sz="quarter" idx="34" hasCustomPrompt="1"/>
          </p:nvPr>
        </p:nvSpPr>
        <p:spPr>
          <a:xfrm>
            <a:off x="6106578" y="2984892"/>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a:t>
            </a:r>
            <a:endParaRPr lang="sk-SK" noProof="0"/>
          </a:p>
        </p:txBody>
      </p:sp>
      <p:sp>
        <p:nvSpPr>
          <p:cNvPr id="64" name="Text Placeholder 3">
            <a:extLst>
              <a:ext uri="{FF2B5EF4-FFF2-40B4-BE49-F238E27FC236}">
                <a16:creationId xmlns:a16="http://schemas.microsoft.com/office/drawing/2014/main" id="{D61F05F7-691E-496C-A663-97617915F05A}"/>
              </a:ext>
            </a:extLst>
          </p:cNvPr>
          <p:cNvSpPr>
            <a:spLocks noGrp="1"/>
          </p:cNvSpPr>
          <p:nvPr>
            <p:ph type="body" sz="quarter" idx="35" hasCustomPrompt="1"/>
          </p:nvPr>
        </p:nvSpPr>
        <p:spPr>
          <a:xfrm>
            <a:off x="7637000" y="2481980"/>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a:t>
            </a:r>
            <a:endParaRPr lang="sk-SK" noProof="0"/>
          </a:p>
        </p:txBody>
      </p:sp>
      <p:sp>
        <p:nvSpPr>
          <p:cNvPr id="65" name="Title Placeholder 1">
            <a:extLst>
              <a:ext uri="{FF2B5EF4-FFF2-40B4-BE49-F238E27FC236}">
                <a16:creationId xmlns:a16="http://schemas.microsoft.com/office/drawing/2014/main" id="{30D74BC6-334D-4D61-8E85-1A022CACA3E2}"/>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procesu</a:t>
            </a:r>
            <a:r>
              <a:rPr lang="en-US"/>
              <a:t> /Ciel</a:t>
            </a:r>
          </a:p>
        </p:txBody>
      </p:sp>
    </p:spTree>
    <p:extLst>
      <p:ext uri="{BB962C8B-B14F-4D97-AF65-F5344CB8AC3E}">
        <p14:creationId xmlns:p14="http://schemas.microsoft.com/office/powerpoint/2010/main" val="509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4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6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25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6" presetClass="emph" presetSubtype="0" accel="50000" decel="50000" autoRev="1" fill="hold" grpId="1" nodeType="withEffect">
                                  <p:stCondLst>
                                    <p:cond delay="2500"/>
                                  </p:stCondLst>
                                  <p:childTnLst>
                                    <p:animScale>
                                      <p:cBhvr>
                                        <p:cTn id="37" dur="500" fill="hold"/>
                                        <p:tgtEl>
                                          <p:spTgt spid="41"/>
                                        </p:tgtEl>
                                      </p:cBhvr>
                                      <p:by x="102000" y="102000"/>
                                    </p:animScale>
                                  </p:childTnLst>
                                </p:cTn>
                              </p:par>
                              <p:par>
                                <p:cTn id="38" presetID="22" presetClass="entr" presetSubtype="8" fill="hold" grpId="0" nodeType="withEffect">
                                  <p:stCondLst>
                                    <p:cond delay="2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29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320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34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nodeType="withEffect">
                                  <p:stCondLst>
                                    <p:cond delay="30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330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nodeType="withEffect">
                                  <p:stCondLst>
                                    <p:cond delay="400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nodeType="withEffect">
                                  <p:stCondLst>
                                    <p:cond delay="430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42" presetClass="entr" presetSubtype="0" fill="hold" grpId="0" nodeType="withEffect">
                                  <p:stCondLst>
                                    <p:cond delay="3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8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strVal val="#ppt_x"/>
                                          </p:val>
                                        </p:tav>
                                        <p:tav tm="100000">
                                          <p:val>
                                            <p:strVal val="#ppt_x"/>
                                          </p:val>
                                        </p:tav>
                                      </p:tavLst>
                                    </p:anim>
                                    <p:anim calcmode="lin" valueType="num">
                                      <p:cBhvr>
                                        <p:cTn id="77" dur="5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20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anim calcmode="lin" valueType="num">
                                      <p:cBhvr>
                                        <p:cTn id="86" dur="500" fill="hold"/>
                                        <p:tgtEl>
                                          <p:spTgt spid="63"/>
                                        </p:tgtEl>
                                        <p:attrNameLst>
                                          <p:attrName>ppt_x</p:attrName>
                                        </p:attrNameLst>
                                      </p:cBhvr>
                                      <p:tavLst>
                                        <p:tav tm="0">
                                          <p:val>
                                            <p:strVal val="#ppt_x"/>
                                          </p:val>
                                        </p:tav>
                                        <p:tav tm="100000">
                                          <p:val>
                                            <p:strVal val="#ppt_x"/>
                                          </p:val>
                                        </p:tav>
                                      </p:tavLst>
                                    </p:anim>
                                    <p:anim calcmode="lin" valueType="num">
                                      <p:cBhvr>
                                        <p:cTn id="87" dur="500" fill="hold"/>
                                        <p:tgtEl>
                                          <p:spTgt spid="6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60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anim calcmode="lin" valueType="num">
                                      <p:cBhvr>
                                        <p:cTn id="91" dur="500" fill="hold"/>
                                        <p:tgtEl>
                                          <p:spTgt spid="64"/>
                                        </p:tgtEl>
                                        <p:attrNameLst>
                                          <p:attrName>ppt_x</p:attrName>
                                        </p:attrNameLst>
                                      </p:cBhvr>
                                      <p:tavLst>
                                        <p:tav tm="0">
                                          <p:val>
                                            <p:strVal val="#ppt_x"/>
                                          </p:val>
                                        </p:tav>
                                        <p:tav tm="100000">
                                          <p:val>
                                            <p:strVal val="#ppt_x"/>
                                          </p:val>
                                        </p:tav>
                                      </p:tavLst>
                                    </p:anim>
                                    <p:anim calcmode="lin" valueType="num">
                                      <p:cBhvr>
                                        <p:cTn id="9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7" grpId="0" animBg="1"/>
      <p:bldP spid="41" grpId="0" animBg="1"/>
      <p:bldP spid="41" grpId="1" animBg="1"/>
      <p:bldP spid="45" grpId="0"/>
      <p:bldP spid="55" grpId="0"/>
      <p:bldP spid="56" grpId="0"/>
      <p:bldP spid="57" grpId="0"/>
      <p:bldP spid="58" grpId="0"/>
      <p:bldP spid="59" grpId="0">
        <p:tmplLst>
          <p:tmpl>
            <p:tnLst>
              <p:par>
                <p:cTn presetID="42" presetClass="entr" presetSubtype="0" fill="hold" nodeType="withEffect">
                  <p:stCondLst>
                    <p:cond delay="3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1" grpId="0">
        <p:tmplLst>
          <p:tmpl>
            <p:tnLst>
              <p:par>
                <p:cTn presetID="42" presetClass="entr" presetSubtype="0" fill="hold" nodeType="withEffect">
                  <p:stCondLst>
                    <p:cond delay="38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tmplLst>
          <p:tmpl>
            <p:tnLst>
              <p:par>
                <p:cTn presetID="42" presetClass="entr" presetSubtype="0" fill="hold" nodeType="withEffect">
                  <p:stCondLst>
                    <p:cond delay="40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p:tmplLst>
          <p:tmpl>
            <p:tnLst>
              <p:par>
                <p:cTn presetID="42" presetClass="entr" presetSubtype="0" fill="hold" nodeType="withEffect">
                  <p:stCondLst>
                    <p:cond delay="4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tmplLst>
          <p:tmpl>
            <p:tnLst>
              <p:par>
                <p:cTn presetID="42" presetClass="entr" presetSubtype="0" fill="hold" nodeType="withEffect">
                  <p:stCondLst>
                    <p:cond delay="46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anim calcmode="lin" valueType="num">
                      <p:cBhvr>
                        <p:cTn dur="500" fill="hold"/>
                        <p:tgtEl>
                          <p:spTgt spid="64"/>
                        </p:tgtEl>
                        <p:attrNameLst>
                          <p:attrName>ppt_x</p:attrName>
                        </p:attrNameLst>
                      </p:cBhvr>
                      <p:tavLst>
                        <p:tav tm="0">
                          <p:val>
                            <p:strVal val="#ppt_x"/>
                          </p:val>
                        </p:tav>
                        <p:tav tm="100000">
                          <p:val>
                            <p:strVal val="#ppt_x"/>
                          </p:val>
                        </p:tav>
                      </p:tavLst>
                    </p:anim>
                    <p:anim calcmode="lin" valueType="num">
                      <p:cBhvr>
                        <p:cTn dur="500" fill="hold"/>
                        <p:tgtEl>
                          <p:spTgt spid="64"/>
                        </p:tgtEl>
                        <p:attrNameLst>
                          <p:attrName>ppt_y</p:attrName>
                        </p:attrNameLst>
                      </p:cBhvr>
                      <p:tavLst>
                        <p:tav tm="0">
                          <p:val>
                            <p:strVal val="#ppt_y+.1"/>
                          </p:val>
                        </p:tav>
                        <p:tav tm="100000">
                          <p:val>
                            <p:strVal val="#ppt_y"/>
                          </p:val>
                        </p:tav>
                      </p:tavLst>
                    </p:anim>
                  </p:childTnLst>
                </p:cTn>
              </p:par>
            </p:tnLst>
          </p:tmpl>
        </p:tmplLst>
      </p:bldP>
      <p:bldP spid="6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Infografika polkruhov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polkruhová</a:t>
            </a:r>
            <a:endParaRPr lang="en-US"/>
          </a:p>
        </p:txBody>
      </p:sp>
      <p:sp>
        <p:nvSpPr>
          <p:cNvPr id="34" name="Arc 4">
            <a:extLst>
              <a:ext uri="{FF2B5EF4-FFF2-40B4-BE49-F238E27FC236}">
                <a16:creationId xmlns:a16="http://schemas.microsoft.com/office/drawing/2014/main" id="{35DF5560-D9EB-4FE8-AEDA-811805275DEE}"/>
              </a:ext>
            </a:extLst>
          </p:cNvPr>
          <p:cNvSpPr/>
          <p:nvPr userDrawn="1"/>
        </p:nvSpPr>
        <p:spPr>
          <a:xfrm>
            <a:off x="1484103" y="3429000"/>
            <a:ext cx="2746065" cy="2746066"/>
          </a:xfrm>
          <a:prstGeom prst="arc">
            <a:avLst>
              <a:gd name="adj1" fmla="val 10766207"/>
              <a:gd name="adj2" fmla="val 0"/>
            </a:avLst>
          </a:prstGeom>
          <a:gradFill>
            <a:gsLst>
              <a:gs pos="0">
                <a:schemeClr val="bg1">
                  <a:lumMod val="95000"/>
                  <a:alpha val="27000"/>
                </a:schemeClr>
              </a:gs>
              <a:gs pos="85000">
                <a:schemeClr val="accent1">
                  <a:alpha val="27000"/>
                </a:schemeClr>
              </a:gs>
            </a:gsLst>
            <a:path path="circle">
              <a:fillToRect t="100000" r="100000"/>
            </a:path>
          </a:gradFill>
          <a:ln w="57150" cap="sq">
            <a:gradFill flip="none" rotWithShape="1">
              <a:gsLst>
                <a:gs pos="0">
                  <a:schemeClr val="bg1">
                    <a:lumMod val="95000"/>
                  </a:schemeClr>
                </a:gs>
                <a:gs pos="85000">
                  <a:schemeClr val="accent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 name="Skupina 4">
            <a:extLst>
              <a:ext uri="{FF2B5EF4-FFF2-40B4-BE49-F238E27FC236}">
                <a16:creationId xmlns:a16="http://schemas.microsoft.com/office/drawing/2014/main" id="{0A7EB2F2-751E-49C0-A99D-E7AC16694F38}"/>
              </a:ext>
            </a:extLst>
          </p:cNvPr>
          <p:cNvGrpSpPr/>
          <p:nvPr userDrawn="1"/>
        </p:nvGrpSpPr>
        <p:grpSpPr>
          <a:xfrm rot="626603">
            <a:off x="1743342" y="4564398"/>
            <a:ext cx="1256235" cy="293777"/>
            <a:chOff x="1743342" y="4714570"/>
            <a:chExt cx="1256235" cy="293777"/>
          </a:xfrm>
        </p:grpSpPr>
        <p:grpSp>
          <p:nvGrpSpPr>
            <p:cNvPr id="8" name="Group 9">
              <a:extLst>
                <a:ext uri="{FF2B5EF4-FFF2-40B4-BE49-F238E27FC236}">
                  <a16:creationId xmlns:a16="http://schemas.microsoft.com/office/drawing/2014/main" id="{925918A5-1B00-41F1-BC00-D8612ED8E487}"/>
                </a:ext>
              </a:extLst>
            </p:cNvPr>
            <p:cNvGrpSpPr>
              <a:grpSpLocks/>
            </p:cNvGrpSpPr>
            <p:nvPr userDrawn="1"/>
          </p:nvGrpSpPr>
          <p:grpSpPr bwMode="auto">
            <a:xfrm>
              <a:off x="2706869" y="4714570"/>
              <a:ext cx="292708" cy="293777"/>
              <a:chOff x="4726406" y="2660918"/>
              <a:chExt cx="435363" cy="435363"/>
            </a:xfrm>
          </p:grpSpPr>
          <p:sp>
            <p:nvSpPr>
              <p:cNvPr id="9" name="Oval 10">
                <a:extLst>
                  <a:ext uri="{FF2B5EF4-FFF2-40B4-BE49-F238E27FC236}">
                    <a16:creationId xmlns:a16="http://schemas.microsoft.com/office/drawing/2014/main" id="{EFD2A1F8-F76E-439E-AE0E-26B8D30E311B}"/>
                  </a:ext>
                </a:extLst>
              </p:cNvPr>
              <p:cNvSpPr/>
              <p:nvPr/>
            </p:nvSpPr>
            <p:spPr>
              <a:xfrm>
                <a:off x="4726406" y="2660918"/>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10" name="Oval 11">
                <a:extLst>
                  <a:ext uri="{FF2B5EF4-FFF2-40B4-BE49-F238E27FC236}">
                    <a16:creationId xmlns:a16="http://schemas.microsoft.com/office/drawing/2014/main" id="{84D23499-6BD7-45BC-8C11-47486F881D92}"/>
                  </a:ext>
                </a:extLst>
              </p:cNvPr>
              <p:cNvSpPr/>
              <p:nvPr/>
            </p:nvSpPr>
            <p:spPr>
              <a:xfrm>
                <a:off x="4820152" y="2752740"/>
                <a:ext cx="270116" cy="2707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11" name="Straight Connector 9">
              <a:extLst>
                <a:ext uri="{FF2B5EF4-FFF2-40B4-BE49-F238E27FC236}">
                  <a16:creationId xmlns:a16="http://schemas.microsoft.com/office/drawing/2014/main" id="{5B78EB8D-6C76-4826-B4AC-7C4E2635AF31}"/>
                </a:ext>
              </a:extLst>
            </p:cNvPr>
            <p:cNvCxnSpPr>
              <a:cxnSpLocks/>
            </p:cNvCxnSpPr>
            <p:nvPr userDrawn="1"/>
          </p:nvCxnSpPr>
          <p:spPr>
            <a:xfrm>
              <a:off x="1743342" y="4861458"/>
              <a:ext cx="9635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Arc 4">
            <a:extLst>
              <a:ext uri="{FF2B5EF4-FFF2-40B4-BE49-F238E27FC236}">
                <a16:creationId xmlns:a16="http://schemas.microsoft.com/office/drawing/2014/main" id="{737925B3-9CB4-499E-A962-73A8335C0729}"/>
              </a:ext>
            </a:extLst>
          </p:cNvPr>
          <p:cNvSpPr/>
          <p:nvPr userDrawn="1"/>
        </p:nvSpPr>
        <p:spPr>
          <a:xfrm>
            <a:off x="4730079" y="3429000"/>
            <a:ext cx="2746065" cy="2746066"/>
          </a:xfrm>
          <a:prstGeom prst="arc">
            <a:avLst>
              <a:gd name="adj1" fmla="val 10766207"/>
              <a:gd name="adj2" fmla="val 0"/>
            </a:avLst>
          </a:prstGeom>
          <a:gradFill>
            <a:gsLst>
              <a:gs pos="0">
                <a:schemeClr val="accent5">
                  <a:lumMod val="20000"/>
                  <a:lumOff val="80000"/>
                  <a:alpha val="27000"/>
                </a:schemeClr>
              </a:gs>
              <a:gs pos="85000">
                <a:schemeClr val="accent5">
                  <a:alpha val="27000"/>
                </a:schemeClr>
              </a:gs>
            </a:gsLst>
            <a:path path="circle">
              <a:fillToRect t="100000" r="100000"/>
            </a:path>
          </a:gradFill>
          <a:ln w="57150" cap="sq">
            <a:gradFill flip="none" rotWithShape="1">
              <a:gsLst>
                <a:gs pos="0">
                  <a:schemeClr val="accent5">
                    <a:lumMod val="20000"/>
                    <a:lumOff val="80000"/>
                  </a:schemeClr>
                </a:gs>
                <a:gs pos="85000">
                  <a:schemeClr val="accent5"/>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6" name="Skupina 15">
            <a:extLst>
              <a:ext uri="{FF2B5EF4-FFF2-40B4-BE49-F238E27FC236}">
                <a16:creationId xmlns:a16="http://schemas.microsoft.com/office/drawing/2014/main" id="{7D6BD821-0AD1-4E80-BFB1-E49E29045730}"/>
              </a:ext>
            </a:extLst>
          </p:cNvPr>
          <p:cNvGrpSpPr/>
          <p:nvPr userDrawn="1"/>
        </p:nvGrpSpPr>
        <p:grpSpPr>
          <a:xfrm rot="3298801">
            <a:off x="5187922" y="4262358"/>
            <a:ext cx="1256235" cy="293777"/>
            <a:chOff x="1743342" y="4714570"/>
            <a:chExt cx="1256235" cy="293777"/>
          </a:xfrm>
        </p:grpSpPr>
        <p:grpSp>
          <p:nvGrpSpPr>
            <p:cNvPr id="17" name="Group 9">
              <a:extLst>
                <a:ext uri="{FF2B5EF4-FFF2-40B4-BE49-F238E27FC236}">
                  <a16:creationId xmlns:a16="http://schemas.microsoft.com/office/drawing/2014/main" id="{48D9C7F6-1F85-41C2-8CB9-A5E820B0F94F}"/>
                </a:ext>
              </a:extLst>
            </p:cNvPr>
            <p:cNvGrpSpPr>
              <a:grpSpLocks/>
            </p:cNvGrpSpPr>
            <p:nvPr userDrawn="1"/>
          </p:nvGrpSpPr>
          <p:grpSpPr bwMode="auto">
            <a:xfrm>
              <a:off x="2706869" y="4714570"/>
              <a:ext cx="292708" cy="293777"/>
              <a:chOff x="4726406" y="2660918"/>
              <a:chExt cx="435363" cy="435363"/>
            </a:xfrm>
          </p:grpSpPr>
          <p:sp>
            <p:nvSpPr>
              <p:cNvPr id="20" name="Oval 10">
                <a:extLst>
                  <a:ext uri="{FF2B5EF4-FFF2-40B4-BE49-F238E27FC236}">
                    <a16:creationId xmlns:a16="http://schemas.microsoft.com/office/drawing/2014/main" id="{830ABD7B-339D-4DAB-A350-5A7CBDDBBCED}"/>
                  </a:ext>
                </a:extLst>
              </p:cNvPr>
              <p:cNvSpPr/>
              <p:nvPr/>
            </p:nvSpPr>
            <p:spPr>
              <a:xfrm>
                <a:off x="4726406" y="2660918"/>
                <a:ext cx="435363" cy="43536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21" name="Oval 11">
                <a:extLst>
                  <a:ext uri="{FF2B5EF4-FFF2-40B4-BE49-F238E27FC236}">
                    <a16:creationId xmlns:a16="http://schemas.microsoft.com/office/drawing/2014/main" id="{D2F87153-C51E-4CB3-BDDD-EA48EAD4FA72}"/>
                  </a:ext>
                </a:extLst>
              </p:cNvPr>
              <p:cNvSpPr/>
              <p:nvPr/>
            </p:nvSpPr>
            <p:spPr>
              <a:xfrm>
                <a:off x="4820152" y="2752740"/>
                <a:ext cx="270116" cy="27071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18" name="Straight Connector 9">
              <a:extLst>
                <a:ext uri="{FF2B5EF4-FFF2-40B4-BE49-F238E27FC236}">
                  <a16:creationId xmlns:a16="http://schemas.microsoft.com/office/drawing/2014/main" id="{9D9E6B55-0898-4CB2-A91B-B35A13D12267}"/>
                </a:ext>
              </a:extLst>
            </p:cNvPr>
            <p:cNvCxnSpPr>
              <a:cxnSpLocks/>
            </p:cNvCxnSpPr>
            <p:nvPr userDrawn="1"/>
          </p:nvCxnSpPr>
          <p:spPr>
            <a:xfrm>
              <a:off x="1743342" y="4861458"/>
              <a:ext cx="9635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 name="Arc 4">
            <a:extLst>
              <a:ext uri="{FF2B5EF4-FFF2-40B4-BE49-F238E27FC236}">
                <a16:creationId xmlns:a16="http://schemas.microsoft.com/office/drawing/2014/main" id="{B46E1E15-DC3F-4EB7-8CA6-B5BCC28EE6CB}"/>
              </a:ext>
            </a:extLst>
          </p:cNvPr>
          <p:cNvSpPr/>
          <p:nvPr userDrawn="1"/>
        </p:nvSpPr>
        <p:spPr>
          <a:xfrm>
            <a:off x="7951511" y="3429000"/>
            <a:ext cx="2746065" cy="2746066"/>
          </a:xfrm>
          <a:prstGeom prst="arc">
            <a:avLst>
              <a:gd name="adj1" fmla="val 10766207"/>
              <a:gd name="adj2" fmla="val 0"/>
            </a:avLst>
          </a:prstGeom>
          <a:gradFill>
            <a:gsLst>
              <a:gs pos="100000">
                <a:schemeClr val="accent6">
                  <a:lumMod val="40000"/>
                  <a:lumOff val="60000"/>
                  <a:alpha val="27000"/>
                </a:schemeClr>
              </a:gs>
              <a:gs pos="16000">
                <a:schemeClr val="accent3">
                  <a:alpha val="27000"/>
                </a:schemeClr>
              </a:gs>
            </a:gsLst>
            <a:path path="circle">
              <a:fillToRect l="100000" t="100000"/>
            </a:path>
          </a:gradFill>
          <a:ln w="57150" cap="sq">
            <a:gradFill flip="none" rotWithShape="1">
              <a:gsLst>
                <a:gs pos="100000">
                  <a:schemeClr val="accent6">
                    <a:lumMod val="40000"/>
                    <a:lumOff val="60000"/>
                  </a:schemeClr>
                </a:gs>
                <a:gs pos="16000">
                  <a:schemeClr val="accent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Skupina 22">
            <a:extLst>
              <a:ext uri="{FF2B5EF4-FFF2-40B4-BE49-F238E27FC236}">
                <a16:creationId xmlns:a16="http://schemas.microsoft.com/office/drawing/2014/main" id="{DE43CA7E-5D9B-4FDC-90F5-6BFD88E97002}"/>
              </a:ext>
            </a:extLst>
          </p:cNvPr>
          <p:cNvGrpSpPr/>
          <p:nvPr userDrawn="1"/>
        </p:nvGrpSpPr>
        <p:grpSpPr>
          <a:xfrm rot="5400000">
            <a:off x="8699578" y="4171075"/>
            <a:ext cx="1256235" cy="293777"/>
            <a:chOff x="1743342" y="4714570"/>
            <a:chExt cx="1256235" cy="293777"/>
          </a:xfrm>
        </p:grpSpPr>
        <p:grpSp>
          <p:nvGrpSpPr>
            <p:cNvPr id="24" name="Group 9">
              <a:extLst>
                <a:ext uri="{FF2B5EF4-FFF2-40B4-BE49-F238E27FC236}">
                  <a16:creationId xmlns:a16="http://schemas.microsoft.com/office/drawing/2014/main" id="{E5DE251D-9E43-4CE2-B70F-BCFA601E9FCF}"/>
                </a:ext>
              </a:extLst>
            </p:cNvPr>
            <p:cNvGrpSpPr>
              <a:grpSpLocks/>
            </p:cNvGrpSpPr>
            <p:nvPr userDrawn="1"/>
          </p:nvGrpSpPr>
          <p:grpSpPr bwMode="auto">
            <a:xfrm>
              <a:off x="2706869" y="4714570"/>
              <a:ext cx="292708" cy="293777"/>
              <a:chOff x="4726406" y="2660918"/>
              <a:chExt cx="435363" cy="435363"/>
            </a:xfrm>
          </p:grpSpPr>
          <p:sp>
            <p:nvSpPr>
              <p:cNvPr id="26" name="Oval 10">
                <a:extLst>
                  <a:ext uri="{FF2B5EF4-FFF2-40B4-BE49-F238E27FC236}">
                    <a16:creationId xmlns:a16="http://schemas.microsoft.com/office/drawing/2014/main" id="{695E3961-A39B-4675-BDAA-C403DF9DD966}"/>
                  </a:ext>
                </a:extLst>
              </p:cNvPr>
              <p:cNvSpPr/>
              <p:nvPr/>
            </p:nvSpPr>
            <p:spPr>
              <a:xfrm>
                <a:off x="4726406" y="2660918"/>
                <a:ext cx="435363" cy="43536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sp>
            <p:nvSpPr>
              <p:cNvPr id="27" name="Oval 11">
                <a:extLst>
                  <a:ext uri="{FF2B5EF4-FFF2-40B4-BE49-F238E27FC236}">
                    <a16:creationId xmlns:a16="http://schemas.microsoft.com/office/drawing/2014/main" id="{A873ADCC-BE44-45BE-ACCF-34CD8026AD63}"/>
                  </a:ext>
                </a:extLst>
              </p:cNvPr>
              <p:cNvSpPr/>
              <p:nvPr/>
            </p:nvSpPr>
            <p:spPr>
              <a:xfrm>
                <a:off x="4820152" y="2752740"/>
                <a:ext cx="270116" cy="2707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Roboto Regular" charset="0"/>
                </a:endParaRPr>
              </a:p>
            </p:txBody>
          </p:sp>
        </p:grpSp>
        <p:cxnSp>
          <p:nvCxnSpPr>
            <p:cNvPr id="25" name="Straight Connector 9">
              <a:extLst>
                <a:ext uri="{FF2B5EF4-FFF2-40B4-BE49-F238E27FC236}">
                  <a16:creationId xmlns:a16="http://schemas.microsoft.com/office/drawing/2014/main" id="{99139816-B832-4290-B108-74EFA5B6F185}"/>
                </a:ext>
              </a:extLst>
            </p:cNvPr>
            <p:cNvCxnSpPr>
              <a:cxnSpLocks/>
            </p:cNvCxnSpPr>
            <p:nvPr userDrawn="1"/>
          </p:nvCxnSpPr>
          <p:spPr>
            <a:xfrm>
              <a:off x="1743342" y="4861458"/>
              <a:ext cx="9635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 Placeholder 3">
            <a:extLst>
              <a:ext uri="{FF2B5EF4-FFF2-40B4-BE49-F238E27FC236}">
                <a16:creationId xmlns:a16="http://schemas.microsoft.com/office/drawing/2014/main" id="{7F34071E-D9DD-418F-A957-F93FF85E5EBF}"/>
              </a:ext>
            </a:extLst>
          </p:cNvPr>
          <p:cNvSpPr>
            <a:spLocks noGrp="1"/>
          </p:cNvSpPr>
          <p:nvPr>
            <p:ph type="body" sz="quarter" idx="21" hasCustomPrompt="1"/>
          </p:nvPr>
        </p:nvSpPr>
        <p:spPr>
          <a:xfrm>
            <a:off x="18825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a:t>
            </a:r>
            <a:r>
              <a:rPr lang="sk-SK" noProof="0" err="1"/>
              <a:t>massa</a:t>
            </a:r>
            <a:r>
              <a:rPr lang="sk-SK" noProof="0"/>
              <a:t>.</a:t>
            </a:r>
          </a:p>
        </p:txBody>
      </p:sp>
      <p:sp>
        <p:nvSpPr>
          <p:cNvPr id="29" name="Text Placeholder 3">
            <a:extLst>
              <a:ext uri="{FF2B5EF4-FFF2-40B4-BE49-F238E27FC236}">
                <a16:creationId xmlns:a16="http://schemas.microsoft.com/office/drawing/2014/main" id="{70CA4338-F861-4826-AE3E-ADE662C4DE2C}"/>
              </a:ext>
            </a:extLst>
          </p:cNvPr>
          <p:cNvSpPr>
            <a:spLocks noGrp="1"/>
          </p:cNvSpPr>
          <p:nvPr>
            <p:ph type="body" sz="quarter" idx="22" hasCustomPrompt="1"/>
          </p:nvPr>
        </p:nvSpPr>
        <p:spPr>
          <a:xfrm>
            <a:off x="1877402"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0" name="Text Placeholder 3">
            <a:extLst>
              <a:ext uri="{FF2B5EF4-FFF2-40B4-BE49-F238E27FC236}">
                <a16:creationId xmlns:a16="http://schemas.microsoft.com/office/drawing/2014/main" id="{BB5A88CA-BB22-4A42-91EF-0FAC784B7FB7}"/>
              </a:ext>
            </a:extLst>
          </p:cNvPr>
          <p:cNvSpPr>
            <a:spLocks noGrp="1"/>
          </p:cNvSpPr>
          <p:nvPr>
            <p:ph type="body" sz="quarter" idx="28" hasCustomPrompt="1"/>
          </p:nvPr>
        </p:nvSpPr>
        <p:spPr>
          <a:xfrm>
            <a:off x="5129245"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a:t>
            </a:r>
          </a:p>
        </p:txBody>
      </p:sp>
      <p:sp>
        <p:nvSpPr>
          <p:cNvPr id="31" name="Text Placeholder 3">
            <a:extLst>
              <a:ext uri="{FF2B5EF4-FFF2-40B4-BE49-F238E27FC236}">
                <a16:creationId xmlns:a16="http://schemas.microsoft.com/office/drawing/2014/main" id="{7A546BF9-3C15-4091-AA3A-FC6BBAA6F8A6}"/>
              </a:ext>
            </a:extLst>
          </p:cNvPr>
          <p:cNvSpPr>
            <a:spLocks noGrp="1"/>
          </p:cNvSpPr>
          <p:nvPr>
            <p:ph type="body" sz="quarter" idx="29" hasCustomPrompt="1"/>
          </p:nvPr>
        </p:nvSpPr>
        <p:spPr>
          <a:xfrm>
            <a:off x="5123378"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2" name="Text Placeholder 3">
            <a:extLst>
              <a:ext uri="{FF2B5EF4-FFF2-40B4-BE49-F238E27FC236}">
                <a16:creationId xmlns:a16="http://schemas.microsoft.com/office/drawing/2014/main" id="{6234DD7D-992B-465B-A2B4-B026CBC558BE}"/>
              </a:ext>
            </a:extLst>
          </p:cNvPr>
          <p:cNvSpPr>
            <a:spLocks noGrp="1"/>
          </p:cNvSpPr>
          <p:nvPr>
            <p:ph type="body" sz="quarter" idx="31" hasCustomPrompt="1"/>
          </p:nvPr>
        </p:nvSpPr>
        <p:spPr>
          <a:xfrm>
            <a:off x="83479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a:t>
            </a:r>
          </a:p>
        </p:txBody>
      </p:sp>
      <p:sp>
        <p:nvSpPr>
          <p:cNvPr id="33" name="Text Placeholder 3">
            <a:extLst>
              <a:ext uri="{FF2B5EF4-FFF2-40B4-BE49-F238E27FC236}">
                <a16:creationId xmlns:a16="http://schemas.microsoft.com/office/drawing/2014/main" id="{3ACA51B8-99F8-4238-9A07-27CF6A759767}"/>
              </a:ext>
            </a:extLst>
          </p:cNvPr>
          <p:cNvSpPr>
            <a:spLocks noGrp="1"/>
          </p:cNvSpPr>
          <p:nvPr>
            <p:ph type="body" sz="quarter" idx="32" hasCustomPrompt="1"/>
          </p:nvPr>
        </p:nvSpPr>
        <p:spPr>
          <a:xfrm>
            <a:off x="8344810" y="2803843"/>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Tree>
    <p:extLst>
      <p:ext uri="{BB962C8B-B14F-4D97-AF65-F5344CB8AC3E}">
        <p14:creationId xmlns:p14="http://schemas.microsoft.com/office/powerpoint/2010/main" val="1017076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14:presetBounceEnd="60000">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14:bounceEnd="60000">
                                          <p:cBhvr additive="base">
                                            <p:cTn id="37"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14:presetBounceEnd="60000">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14:bounceEnd="60000">
                          <p:cBhvr additive="base">
                            <p:cTn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14:presetBounceEnd="60000">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14:bounceEnd="60000">
                          <p:cBhvr additive="base">
                            <p:cTn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14:presetBounceEnd="60000">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14:bounceEnd="60000">
                          <p:cBhvr additive="base">
                            <p:cTn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250" fill="hold"/>
                                            <p:tgtEl>
                                              <p:spTgt spid="28"/>
                                            </p:tgtEl>
                                            <p:attrNameLst>
                                              <p:attrName>ppt_x</p:attrName>
                                            </p:attrNameLst>
                                          </p:cBhvr>
                                          <p:tavLst>
                                            <p:tav tm="0">
                                              <p:val>
                                                <p:strVal val="#ppt_x"/>
                                              </p:val>
                                            </p:tav>
                                            <p:tav tm="100000">
                                              <p:val>
                                                <p:strVal val="#ppt_x"/>
                                              </p:val>
                                            </p:tav>
                                          </p:tavLst>
                                        </p:anim>
                                        <p:anim calcmode="lin" valueType="num">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250" fill="hold"/>
                                            <p:tgtEl>
                                              <p:spTgt spid="30"/>
                                            </p:tgtEl>
                                            <p:attrNameLst>
                                              <p:attrName>ppt_x</p:attrName>
                                            </p:attrNameLst>
                                          </p:cBhvr>
                                          <p:tavLst>
                                            <p:tav tm="0">
                                              <p:val>
                                                <p:strVal val="#ppt_x"/>
                                              </p:val>
                                            </p:tav>
                                            <p:tav tm="100000">
                                              <p:val>
                                                <p:strVal val="#ppt_x"/>
                                              </p:val>
                                            </p:tav>
                                          </p:tavLst>
                                        </p:anim>
                                        <p:anim calcmode="lin" valueType="num">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250" fill="hold"/>
                                            <p:tgtEl>
                                              <p:spTgt spid="32"/>
                                            </p:tgtEl>
                                            <p:attrNameLst>
                                              <p:attrName>ppt_x</p:attrName>
                                            </p:attrNameLst>
                                          </p:cBhvr>
                                          <p:tavLst>
                                            <p:tav tm="0">
                                              <p:val>
                                                <p:strVal val="#ppt_x"/>
                                              </p:val>
                                            </p:tav>
                                            <p:tav tm="100000">
                                              <p:val>
                                                <p:strVal val="#ppt_x"/>
                                              </p:val>
                                            </p:tav>
                                          </p:tavLst>
                                        </p:anim>
                                        <p:anim calcmode="lin" valueType="num">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250" fill="hold"/>
                            <p:tgtEl>
                              <p:spTgt spid="30"/>
                            </p:tgtEl>
                            <p:attrNameLst>
                              <p:attrName>ppt_x</p:attrName>
                            </p:attrNameLst>
                          </p:cBhvr>
                          <p:tavLst>
                            <p:tav tm="0">
                              <p:val>
                                <p:strVal val="#ppt_x"/>
                              </p:val>
                            </p:tav>
                            <p:tav tm="100000">
                              <p:val>
                                <p:strVal val="#ppt_x"/>
                              </p:val>
                            </p:tav>
                          </p:tavLst>
                        </p:anim>
                        <p:anim calcmode="lin" valueType="num">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250" fill="hold"/>
                            <p:tgtEl>
                              <p:spTgt spid="32"/>
                            </p:tgtEl>
                            <p:attrNameLst>
                              <p:attrName>ppt_x</p:attrName>
                            </p:attrNameLst>
                          </p:cBhvr>
                          <p:tavLst>
                            <p:tav tm="0">
                              <p:val>
                                <p:strVal val="#ppt_x"/>
                              </p:val>
                            </p:tav>
                            <p:tav tm="100000">
                              <p:val>
                                <p:strVal val="#ppt_x"/>
                              </p:val>
                            </p:tav>
                          </p:tavLst>
                        </p:anim>
                        <p:anim calcmode="lin" valueType="num">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truktura /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 name="Grafický objekt 2">
            <a:extLst>
              <a:ext uri="{FF2B5EF4-FFF2-40B4-BE49-F238E27FC236}">
                <a16:creationId xmlns:a16="http://schemas.microsoft.com/office/drawing/2014/main" id="{E58F0804-15D7-46CF-B04F-8C1D33A07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70268" y="1840647"/>
            <a:ext cx="1285854" cy="1483679"/>
          </a:xfrm>
          <a:prstGeom prst="rect">
            <a:avLst/>
          </a:prstGeom>
        </p:spPr>
      </p:pic>
      <p:sp>
        <p:nvSpPr>
          <p:cNvPr id="51" name="Text Placeholder 3">
            <a:extLst>
              <a:ext uri="{FF2B5EF4-FFF2-40B4-BE49-F238E27FC236}">
                <a16:creationId xmlns:a16="http://schemas.microsoft.com/office/drawing/2014/main" id="{0B9047A6-049E-4F58-9DF1-C7082997D705}"/>
              </a:ext>
            </a:extLst>
          </p:cNvPr>
          <p:cNvSpPr>
            <a:spLocks noGrp="1"/>
          </p:cNvSpPr>
          <p:nvPr>
            <p:ph type="body" sz="quarter" idx="21" hasCustomPrompt="1"/>
          </p:nvPr>
        </p:nvSpPr>
        <p:spPr>
          <a:xfrm>
            <a:off x="1527079" y="3574103"/>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2" name="Straight Connector 9">
            <a:extLst>
              <a:ext uri="{FF2B5EF4-FFF2-40B4-BE49-F238E27FC236}">
                <a16:creationId xmlns:a16="http://schemas.microsoft.com/office/drawing/2014/main" id="{C45086FC-DA60-48DC-A68D-187B7DA4A329}"/>
              </a:ext>
            </a:extLst>
          </p:cNvPr>
          <p:cNvCxnSpPr>
            <a:cxnSpLocks/>
          </p:cNvCxnSpPr>
          <p:nvPr userDrawn="1"/>
        </p:nvCxnSpPr>
        <p:spPr>
          <a:xfrm>
            <a:off x="1527079" y="3324326"/>
            <a:ext cx="3305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F9AB8BC2-B655-43C3-BBA5-E7D29E7714EE}"/>
              </a:ext>
            </a:extLst>
          </p:cNvPr>
          <p:cNvSpPr>
            <a:spLocks noGrp="1"/>
          </p:cNvSpPr>
          <p:nvPr>
            <p:ph type="body" sz="quarter" idx="22" hasCustomPrompt="1"/>
          </p:nvPr>
        </p:nvSpPr>
        <p:spPr>
          <a:xfrm>
            <a:off x="7638260" y="2457457"/>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6" name="Straight Connector 9">
            <a:extLst>
              <a:ext uri="{FF2B5EF4-FFF2-40B4-BE49-F238E27FC236}">
                <a16:creationId xmlns:a16="http://schemas.microsoft.com/office/drawing/2014/main" id="{3DE98238-3E63-4CDA-BF6F-2A8B4F9AC676}"/>
              </a:ext>
            </a:extLst>
          </p:cNvPr>
          <p:cNvCxnSpPr>
            <a:cxnSpLocks/>
          </p:cNvCxnSpPr>
          <p:nvPr userDrawn="1"/>
        </p:nvCxnSpPr>
        <p:spPr>
          <a:xfrm>
            <a:off x="6740838" y="2207680"/>
            <a:ext cx="3305002"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3925B1B9-9E22-41AF-8D50-950DCDA51BA3}"/>
              </a:ext>
            </a:extLst>
          </p:cNvPr>
          <p:cNvSpPr>
            <a:spLocks noGrp="1"/>
          </p:cNvSpPr>
          <p:nvPr>
            <p:ph type="body" sz="quarter" idx="23" hasCustomPrompt="1"/>
          </p:nvPr>
        </p:nvSpPr>
        <p:spPr>
          <a:xfrm>
            <a:off x="8858018" y="4639645"/>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p>
        </p:txBody>
      </p:sp>
      <p:cxnSp>
        <p:nvCxnSpPr>
          <p:cNvPr id="58" name="Straight Connector 9">
            <a:extLst>
              <a:ext uri="{FF2B5EF4-FFF2-40B4-BE49-F238E27FC236}">
                <a16:creationId xmlns:a16="http://schemas.microsoft.com/office/drawing/2014/main" id="{DF59314B-A79F-40A3-85A2-31C4A4E59022}"/>
              </a:ext>
            </a:extLst>
          </p:cNvPr>
          <p:cNvCxnSpPr>
            <a:cxnSpLocks/>
          </p:cNvCxnSpPr>
          <p:nvPr userDrawn="1"/>
        </p:nvCxnSpPr>
        <p:spPr>
          <a:xfrm>
            <a:off x="7960596" y="4389868"/>
            <a:ext cx="3305002" cy="0"/>
          </a:xfrm>
          <a:prstGeom prst="line">
            <a:avLst/>
          </a:prstGeom>
          <a:ln w="28575">
            <a:solidFill>
              <a:srgbClr val="004C96"/>
            </a:solidFill>
          </a:ln>
        </p:spPr>
        <p:style>
          <a:lnRef idx="1">
            <a:schemeClr val="accent1"/>
          </a:lnRef>
          <a:fillRef idx="0">
            <a:schemeClr val="accent1"/>
          </a:fillRef>
          <a:effectRef idx="0">
            <a:schemeClr val="accent1"/>
          </a:effectRef>
          <a:fontRef idx="minor">
            <a:schemeClr val="tx1"/>
          </a:fontRef>
        </p:style>
      </p:cxnSp>
      <p:pic>
        <p:nvPicPr>
          <p:cNvPr id="43" name="Grafický objekt 42">
            <a:extLst>
              <a:ext uri="{FF2B5EF4-FFF2-40B4-BE49-F238E27FC236}">
                <a16:creationId xmlns:a16="http://schemas.microsoft.com/office/drawing/2014/main" id="{EE559CB7-2CAA-4B83-9886-D1B35ED3AC7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829665" y="2932317"/>
            <a:ext cx="1285854" cy="1483679"/>
          </a:xfrm>
          <a:prstGeom prst="rect">
            <a:avLst/>
          </a:prstGeom>
        </p:spPr>
      </p:pic>
      <p:pic>
        <p:nvPicPr>
          <p:cNvPr id="45" name="Grafický objekt 44">
            <a:extLst>
              <a:ext uri="{FF2B5EF4-FFF2-40B4-BE49-F238E27FC236}">
                <a16:creationId xmlns:a16="http://schemas.microsoft.com/office/drawing/2014/main" id="{5E560ABA-C221-4C24-A8A0-B75E61663C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86025" y="2932317"/>
            <a:ext cx="1285854" cy="1483679"/>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Štruktúra</a:t>
            </a:r>
            <a:r>
              <a:rPr lang="en-US"/>
              <a:t> / </a:t>
            </a:r>
            <a:r>
              <a:rPr lang="en-US" err="1"/>
              <a:t>infografika</a:t>
            </a:r>
            <a:r>
              <a:rPr lang="en-US"/>
              <a:t> </a:t>
            </a:r>
            <a:r>
              <a:rPr lang="en-US" err="1"/>
              <a:t>vrstvy</a:t>
            </a:r>
            <a:endParaRPr lang="en-US"/>
          </a:p>
        </p:txBody>
      </p:sp>
      <p:pic>
        <p:nvPicPr>
          <p:cNvPr id="44" name="Grafický objekt 43">
            <a:extLst>
              <a:ext uri="{FF2B5EF4-FFF2-40B4-BE49-F238E27FC236}">
                <a16:creationId xmlns:a16="http://schemas.microsoft.com/office/drawing/2014/main" id="{2A8EAA8D-C66A-4535-B852-847BF7BEAA0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00531" y="4022587"/>
            <a:ext cx="1285854" cy="1483679"/>
          </a:xfrm>
          <a:prstGeom prst="rect">
            <a:avLst/>
          </a:prstGeom>
        </p:spPr>
      </p:pic>
      <p:pic>
        <p:nvPicPr>
          <p:cNvPr id="46" name="Grafický objekt 45">
            <a:extLst>
              <a:ext uri="{FF2B5EF4-FFF2-40B4-BE49-F238E27FC236}">
                <a16:creationId xmlns:a16="http://schemas.microsoft.com/office/drawing/2014/main" id="{F8B8CFA7-721B-43FF-AFF4-76C63E2EA85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52726" y="4022587"/>
            <a:ext cx="1285854" cy="1483679"/>
          </a:xfrm>
          <a:prstGeom prst="rect">
            <a:avLst/>
          </a:prstGeom>
        </p:spPr>
      </p:pic>
      <p:pic>
        <p:nvPicPr>
          <p:cNvPr id="47" name="Grafický objekt 46">
            <a:extLst>
              <a:ext uri="{FF2B5EF4-FFF2-40B4-BE49-F238E27FC236}">
                <a16:creationId xmlns:a16="http://schemas.microsoft.com/office/drawing/2014/main" id="{DD595D6C-C6E9-4A2B-A37A-D8538BDA88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715779" y="4022587"/>
            <a:ext cx="1285854" cy="1483679"/>
          </a:xfrm>
          <a:prstGeom prst="rect">
            <a:avLst/>
          </a:prstGeom>
        </p:spPr>
      </p:pic>
    </p:spTree>
    <p:extLst>
      <p:ext uri="{BB962C8B-B14F-4D97-AF65-F5344CB8AC3E}">
        <p14:creationId xmlns:p14="http://schemas.microsoft.com/office/powerpoint/2010/main" val="16435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2" presetClass="entr" presetSubtype="2" fill="hold" grpId="0" nodeType="withEffect">
                                  <p:stCondLst>
                                    <p:cond delay="225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225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 presetClass="entr" presetSubtype="8" fill="hold" grpId="0" nodeType="withEffect">
                                  <p:stCondLst>
                                    <p:cond delay="2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50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2" presetClass="entr" presetSubtype="2" fill="hold" grpId="0" nodeType="withEffect">
                                  <p:stCondLst>
                                    <p:cond delay="2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1000" fill="hold"/>
                                        <p:tgtEl>
                                          <p:spTgt spid="57"/>
                                        </p:tgtEl>
                                        <p:attrNameLst>
                                          <p:attrName>ppt_x</p:attrName>
                                        </p:attrNameLst>
                                      </p:cBhvr>
                                      <p:tavLst>
                                        <p:tav tm="0">
                                          <p:val>
                                            <p:strVal val="1+#ppt_w/2"/>
                                          </p:val>
                                        </p:tav>
                                        <p:tav tm="100000">
                                          <p:val>
                                            <p:strVal val="#ppt_x"/>
                                          </p:val>
                                        </p:tav>
                                      </p:tavLst>
                                    </p:anim>
                                    <p:anim calcmode="lin" valueType="num">
                                      <p:cBhvr additive="base">
                                        <p:cTn id="33" dur="10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250" fill="hold"/>
                                        <p:tgtEl>
                                          <p:spTgt spid="3"/>
                                        </p:tgtEl>
                                        <p:attrNameLst>
                                          <p:attrName>ppt_x</p:attrName>
                                        </p:attrNameLst>
                                      </p:cBhvr>
                                      <p:tavLst>
                                        <p:tav tm="0">
                                          <p:val>
                                            <p:strVal val="#ppt_x"/>
                                          </p:val>
                                        </p:tav>
                                        <p:tav tm="100000">
                                          <p:val>
                                            <p:strVal val="#ppt_x"/>
                                          </p:val>
                                        </p:tav>
                                      </p:tavLst>
                                    </p:anim>
                                    <p:anim calcmode="lin" valueType="num">
                                      <p:cBhvr additive="base">
                                        <p:cTn id="37" dur="125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250" fill="hold"/>
                                        <p:tgtEl>
                                          <p:spTgt spid="43"/>
                                        </p:tgtEl>
                                        <p:attrNameLst>
                                          <p:attrName>ppt_x</p:attrName>
                                        </p:attrNameLst>
                                      </p:cBhvr>
                                      <p:tavLst>
                                        <p:tav tm="0">
                                          <p:val>
                                            <p:strVal val="#ppt_x"/>
                                          </p:val>
                                        </p:tav>
                                        <p:tav tm="100000">
                                          <p:val>
                                            <p:strVal val="#ppt_x"/>
                                          </p:val>
                                        </p:tav>
                                      </p:tavLst>
                                    </p:anim>
                                    <p:anim calcmode="lin" valueType="num">
                                      <p:cBhvr additive="base">
                                        <p:cTn id="41" dur="125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250" fill="hold"/>
                                        <p:tgtEl>
                                          <p:spTgt spid="45"/>
                                        </p:tgtEl>
                                        <p:attrNameLst>
                                          <p:attrName>ppt_x</p:attrName>
                                        </p:attrNameLst>
                                      </p:cBhvr>
                                      <p:tavLst>
                                        <p:tav tm="0">
                                          <p:val>
                                            <p:strVal val="#ppt_x"/>
                                          </p:val>
                                        </p:tav>
                                        <p:tav tm="100000">
                                          <p:val>
                                            <p:strVal val="#ppt_x"/>
                                          </p:val>
                                        </p:tav>
                                      </p:tavLst>
                                    </p:anim>
                                    <p:anim calcmode="lin" valueType="num">
                                      <p:cBhvr additive="base">
                                        <p:cTn id="45" dur="12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ppt_x"/>
                                          </p:val>
                                        </p:tav>
                                        <p:tav tm="100000">
                                          <p:val>
                                            <p:strVal val="#ppt_x"/>
                                          </p:val>
                                        </p:tav>
                                      </p:tavLst>
                                    </p:anim>
                                    <p:anim calcmode="lin" valueType="num">
                                      <p:cBhvr additive="base">
                                        <p:cTn id="49" dur="12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250" fill="hold"/>
                                        <p:tgtEl>
                                          <p:spTgt spid="46"/>
                                        </p:tgtEl>
                                        <p:attrNameLst>
                                          <p:attrName>ppt_x</p:attrName>
                                        </p:attrNameLst>
                                      </p:cBhvr>
                                      <p:tavLst>
                                        <p:tav tm="0">
                                          <p:val>
                                            <p:strVal val="#ppt_x"/>
                                          </p:val>
                                        </p:tav>
                                        <p:tav tm="100000">
                                          <p:val>
                                            <p:strVal val="#ppt_x"/>
                                          </p:val>
                                        </p:tav>
                                      </p:tavLst>
                                    </p:anim>
                                    <p:anim calcmode="lin" valueType="num">
                                      <p:cBhvr additive="base">
                                        <p:cTn id="53" dur="125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1250" fill="hold"/>
                                        <p:tgtEl>
                                          <p:spTgt spid="47"/>
                                        </p:tgtEl>
                                        <p:attrNameLst>
                                          <p:attrName>ppt_x</p:attrName>
                                        </p:attrNameLst>
                                      </p:cBhvr>
                                      <p:tavLst>
                                        <p:tav tm="0">
                                          <p:val>
                                            <p:strVal val="#ppt_x"/>
                                          </p:val>
                                        </p:tav>
                                        <p:tav tm="100000">
                                          <p:val>
                                            <p:strVal val="#ppt_x"/>
                                          </p:val>
                                        </p:tav>
                                      </p:tavLst>
                                    </p:anim>
                                    <p:anim calcmode="lin" valueType="num">
                                      <p:cBhvr additive="base">
                                        <p:cTn id="57" dur="12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tmplLst>
          <p:tmpl>
            <p:tnLst>
              <p:par>
                <p:cTn presetID="2" presetClass="entr" presetSubtype="8"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5" grpId="0">
        <p:tmplLst>
          <p:tmpl>
            <p:tnLst>
              <p:par>
                <p:cTn presetID="2" presetClass="entr" presetSubtype="2" fill="hold" nodeType="withEffect">
                  <p:stCondLst>
                    <p:cond delay="2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7" grpId="0">
        <p:tmplLst>
          <p:tmpl>
            <p:tnLst>
              <p:par>
                <p:cTn presetID="2" presetClass="entr" presetSubtype="2" fill="hold" nodeType="withEffect">
                  <p:stCondLst>
                    <p:cond delay="27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6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Infografika procesu a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procesu</a:t>
            </a:r>
            <a:r>
              <a:rPr lang="en-US"/>
              <a:t> a </a:t>
            </a:r>
            <a:r>
              <a:rPr lang="en-US" err="1"/>
              <a:t>grafu</a:t>
            </a:r>
            <a:endParaRPr lang="en-US"/>
          </a:p>
        </p:txBody>
      </p:sp>
      <p:grpSp>
        <p:nvGrpSpPr>
          <p:cNvPr id="64" name="Group 89">
            <a:extLst>
              <a:ext uri="{FF2B5EF4-FFF2-40B4-BE49-F238E27FC236}">
                <a16:creationId xmlns:a16="http://schemas.microsoft.com/office/drawing/2014/main" id="{D6651050-988B-4B0E-ABED-BACDE75ADE26}"/>
              </a:ext>
            </a:extLst>
          </p:cNvPr>
          <p:cNvGrpSpPr/>
          <p:nvPr userDrawn="1"/>
        </p:nvGrpSpPr>
        <p:grpSpPr>
          <a:xfrm>
            <a:off x="2369935" y="3468394"/>
            <a:ext cx="1384456" cy="1469268"/>
            <a:chOff x="2472487" y="3696994"/>
            <a:chExt cx="1384456" cy="1594066"/>
          </a:xfrm>
          <a:solidFill>
            <a:schemeClr val="bg1"/>
          </a:solidFill>
        </p:grpSpPr>
        <p:sp>
          <p:nvSpPr>
            <p:cNvPr id="65" name="Freeform 5">
              <a:extLst>
                <a:ext uri="{FF2B5EF4-FFF2-40B4-BE49-F238E27FC236}">
                  <a16:creationId xmlns:a16="http://schemas.microsoft.com/office/drawing/2014/main" id="{F444CEC0-C6D9-4C0F-9C8D-A618BFB041F8}"/>
                </a:ext>
              </a:extLst>
            </p:cNvPr>
            <p:cNvSpPr>
              <a:spLocks/>
            </p:cNvSpPr>
            <p:nvPr/>
          </p:nvSpPr>
          <p:spPr bwMode="auto">
            <a:xfrm>
              <a:off x="2472487" y="3696994"/>
              <a:ext cx="698796" cy="1594066"/>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1">
                <a:alpha val="27000"/>
              </a:schemeClr>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1AA570C1-DF3E-448F-AA15-96F287DB3313}"/>
                </a:ext>
              </a:extLst>
            </p:cNvPr>
            <p:cNvSpPr>
              <a:spLocks/>
            </p:cNvSpPr>
            <p:nvPr/>
          </p:nvSpPr>
          <p:spPr bwMode="auto">
            <a:xfrm>
              <a:off x="3171283" y="3696994"/>
              <a:ext cx="685660" cy="1594066"/>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88">
            <a:extLst>
              <a:ext uri="{FF2B5EF4-FFF2-40B4-BE49-F238E27FC236}">
                <a16:creationId xmlns:a16="http://schemas.microsoft.com/office/drawing/2014/main" id="{51E02ED7-827D-42AC-9C18-5EC0D80F2743}"/>
              </a:ext>
            </a:extLst>
          </p:cNvPr>
          <p:cNvGrpSpPr/>
          <p:nvPr userDrawn="1"/>
        </p:nvGrpSpPr>
        <p:grpSpPr>
          <a:xfrm>
            <a:off x="4395711" y="2803584"/>
            <a:ext cx="1384456" cy="2065152"/>
            <a:chOff x="4498263" y="3032183"/>
            <a:chExt cx="1384456" cy="2240563"/>
          </a:xfrm>
          <a:solidFill>
            <a:schemeClr val="bg1"/>
          </a:solidFill>
        </p:grpSpPr>
        <p:sp>
          <p:nvSpPr>
            <p:cNvPr id="68" name="Freeform 5">
              <a:extLst>
                <a:ext uri="{FF2B5EF4-FFF2-40B4-BE49-F238E27FC236}">
                  <a16:creationId xmlns:a16="http://schemas.microsoft.com/office/drawing/2014/main" id="{5D7F8EA2-915F-460A-AC3A-331390742113}"/>
                </a:ext>
              </a:extLst>
            </p:cNvPr>
            <p:cNvSpPr>
              <a:spLocks/>
            </p:cNvSpPr>
            <p:nvPr/>
          </p:nvSpPr>
          <p:spPr bwMode="auto">
            <a:xfrm>
              <a:off x="4498263" y="3032183"/>
              <a:ext cx="698796" cy="2240563"/>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5">
                <a:alpha val="27000"/>
              </a:schemeClr>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182CF8D8-E5AF-46FD-B8F0-7DECF2E2903D}"/>
                </a:ext>
              </a:extLst>
            </p:cNvPr>
            <p:cNvSpPr>
              <a:spLocks/>
            </p:cNvSpPr>
            <p:nvPr/>
          </p:nvSpPr>
          <p:spPr bwMode="auto">
            <a:xfrm>
              <a:off x="5197059" y="3032183"/>
              <a:ext cx="685660" cy="2240563"/>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61F9673C-11E8-48D6-936E-C603E8AA9F21}"/>
              </a:ext>
            </a:extLst>
          </p:cNvPr>
          <p:cNvGrpSpPr/>
          <p:nvPr userDrawn="1"/>
        </p:nvGrpSpPr>
        <p:grpSpPr>
          <a:xfrm>
            <a:off x="6746612" y="3231222"/>
            <a:ext cx="1384456" cy="1681850"/>
            <a:chOff x="6849164" y="3459822"/>
            <a:chExt cx="1384456" cy="1824704"/>
          </a:xfrm>
          <a:solidFill>
            <a:schemeClr val="bg1"/>
          </a:solidFill>
        </p:grpSpPr>
        <p:sp>
          <p:nvSpPr>
            <p:cNvPr id="71" name="Freeform 5">
              <a:extLst>
                <a:ext uri="{FF2B5EF4-FFF2-40B4-BE49-F238E27FC236}">
                  <a16:creationId xmlns:a16="http://schemas.microsoft.com/office/drawing/2014/main" id="{8BE6CD68-8A01-4C17-BCC4-4752D1E0811F}"/>
                </a:ext>
              </a:extLst>
            </p:cNvPr>
            <p:cNvSpPr>
              <a:spLocks/>
            </p:cNvSpPr>
            <p:nvPr/>
          </p:nvSpPr>
          <p:spPr bwMode="auto">
            <a:xfrm>
              <a:off x="6849164" y="3459822"/>
              <a:ext cx="698796" cy="1824704"/>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6">
                <a:alpha val="27000"/>
              </a:schemeClr>
            </a:solid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8CC55CCE-8724-446B-B2D7-D8F6B6862742}"/>
                </a:ext>
              </a:extLst>
            </p:cNvPr>
            <p:cNvSpPr>
              <a:spLocks/>
            </p:cNvSpPr>
            <p:nvPr/>
          </p:nvSpPr>
          <p:spPr bwMode="auto">
            <a:xfrm>
              <a:off x="7547960" y="3459822"/>
              <a:ext cx="685660" cy="1824704"/>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86">
            <a:extLst>
              <a:ext uri="{FF2B5EF4-FFF2-40B4-BE49-F238E27FC236}">
                <a16:creationId xmlns:a16="http://schemas.microsoft.com/office/drawing/2014/main" id="{84CA186E-660E-4DF0-BD62-6FF37F768649}"/>
              </a:ext>
            </a:extLst>
          </p:cNvPr>
          <p:cNvGrpSpPr/>
          <p:nvPr userDrawn="1"/>
        </p:nvGrpSpPr>
        <p:grpSpPr>
          <a:xfrm>
            <a:off x="9087760" y="2572850"/>
            <a:ext cx="1384456" cy="2277822"/>
            <a:chOff x="9190312" y="2801449"/>
            <a:chExt cx="1384456" cy="2471297"/>
          </a:xfrm>
          <a:solidFill>
            <a:schemeClr val="bg1"/>
          </a:solidFill>
        </p:grpSpPr>
        <p:sp>
          <p:nvSpPr>
            <p:cNvPr id="74" name="Freeform 5">
              <a:extLst>
                <a:ext uri="{FF2B5EF4-FFF2-40B4-BE49-F238E27FC236}">
                  <a16:creationId xmlns:a16="http://schemas.microsoft.com/office/drawing/2014/main" id="{C21E47FC-94BA-437F-8C7B-0399AF3BDA13}"/>
                </a:ext>
              </a:extLst>
            </p:cNvPr>
            <p:cNvSpPr>
              <a:spLocks/>
            </p:cNvSpPr>
            <p:nvPr/>
          </p:nvSpPr>
          <p:spPr bwMode="auto">
            <a:xfrm>
              <a:off x="9190312" y="2801449"/>
              <a:ext cx="698796" cy="2471297"/>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3">
                <a:alpha val="27000"/>
              </a:schemeClr>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FF1584E9-FDEF-4819-9786-5491209F2382}"/>
                </a:ext>
              </a:extLst>
            </p:cNvPr>
            <p:cNvSpPr>
              <a:spLocks/>
            </p:cNvSpPr>
            <p:nvPr/>
          </p:nvSpPr>
          <p:spPr bwMode="auto">
            <a:xfrm>
              <a:off x="9889108" y="2801449"/>
              <a:ext cx="685660" cy="2471297"/>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2">
            <a:extLst>
              <a:ext uri="{FF2B5EF4-FFF2-40B4-BE49-F238E27FC236}">
                <a16:creationId xmlns:a16="http://schemas.microsoft.com/office/drawing/2014/main" id="{D2588ACC-BDC6-4E79-8DA1-C09923E0FB7F}"/>
              </a:ext>
            </a:extLst>
          </p:cNvPr>
          <p:cNvGrpSpPr/>
          <p:nvPr userDrawn="1"/>
        </p:nvGrpSpPr>
        <p:grpSpPr>
          <a:xfrm>
            <a:off x="3007771" y="2380824"/>
            <a:ext cx="6839744" cy="1031685"/>
            <a:chOff x="3110323" y="2609424"/>
            <a:chExt cx="6839744" cy="1031685"/>
          </a:xfrm>
        </p:grpSpPr>
        <p:cxnSp>
          <p:nvCxnSpPr>
            <p:cNvPr id="77" name="Straight Connector 42">
              <a:extLst>
                <a:ext uri="{FF2B5EF4-FFF2-40B4-BE49-F238E27FC236}">
                  <a16:creationId xmlns:a16="http://schemas.microsoft.com/office/drawing/2014/main" id="{067BEC05-C925-4C52-8AEB-3BDADB7B80C5}"/>
                </a:ext>
              </a:extLst>
            </p:cNvPr>
            <p:cNvCxnSpPr>
              <a:cxnSpLocks/>
              <a:stCxn id="80" idx="7"/>
              <a:endCxn id="81" idx="2"/>
            </p:cNvCxnSpPr>
            <p:nvPr/>
          </p:nvCxnSpPr>
          <p:spPr>
            <a:xfrm flipV="1">
              <a:off x="3214387" y="2885812"/>
              <a:ext cx="1921712" cy="65123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8" name="Straight Connector 43">
              <a:extLst>
                <a:ext uri="{FF2B5EF4-FFF2-40B4-BE49-F238E27FC236}">
                  <a16:creationId xmlns:a16="http://schemas.microsoft.com/office/drawing/2014/main" id="{0B694164-B6DF-4275-B2CA-6D9178D452C4}"/>
                </a:ext>
              </a:extLst>
            </p:cNvPr>
            <p:cNvCxnSpPr>
              <a:cxnSpLocks/>
              <a:stCxn id="81" idx="6"/>
              <a:endCxn id="82" idx="2"/>
            </p:cNvCxnSpPr>
            <p:nvPr/>
          </p:nvCxnSpPr>
          <p:spPr>
            <a:xfrm>
              <a:off x="5258018" y="2885812"/>
              <a:ext cx="2233757" cy="4324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44">
              <a:extLst>
                <a:ext uri="{FF2B5EF4-FFF2-40B4-BE49-F238E27FC236}">
                  <a16:creationId xmlns:a16="http://schemas.microsoft.com/office/drawing/2014/main" id="{DD0800CE-1D72-4E75-937F-6E44986589F9}"/>
                </a:ext>
              </a:extLst>
            </p:cNvPr>
            <p:cNvCxnSpPr>
              <a:cxnSpLocks/>
              <a:stCxn id="82" idx="6"/>
              <a:endCxn id="83" idx="2"/>
            </p:cNvCxnSpPr>
            <p:nvPr/>
          </p:nvCxnSpPr>
          <p:spPr>
            <a:xfrm flipV="1">
              <a:off x="7613694" y="2670382"/>
              <a:ext cx="2214454" cy="647914"/>
            </a:xfrm>
            <a:prstGeom prst="line">
              <a:avLst/>
            </a:prstGeom>
            <a:ln/>
          </p:spPr>
          <p:style>
            <a:lnRef idx="1">
              <a:schemeClr val="accent1"/>
            </a:lnRef>
            <a:fillRef idx="0">
              <a:schemeClr val="accent1"/>
            </a:fillRef>
            <a:effectRef idx="0">
              <a:schemeClr val="accent1"/>
            </a:effectRef>
            <a:fontRef idx="minor">
              <a:schemeClr val="tx1"/>
            </a:fontRef>
          </p:style>
        </p:cxnSp>
        <p:sp>
          <p:nvSpPr>
            <p:cNvPr id="80" name="Oval 51">
              <a:extLst>
                <a:ext uri="{FF2B5EF4-FFF2-40B4-BE49-F238E27FC236}">
                  <a16:creationId xmlns:a16="http://schemas.microsoft.com/office/drawing/2014/main" id="{2CB217DB-41AD-46A8-A0AB-518A22BB88F5}"/>
                </a:ext>
              </a:extLst>
            </p:cNvPr>
            <p:cNvSpPr/>
            <p:nvPr/>
          </p:nvSpPr>
          <p:spPr>
            <a:xfrm>
              <a:off x="3110323" y="3519193"/>
              <a:ext cx="121919" cy="121916"/>
            </a:xfrm>
            <a:prstGeom prst="ellipse">
              <a:avLst/>
            </a:prstGeom>
            <a:solidFill>
              <a:schemeClr val="accent1"/>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1" name="Oval 53">
              <a:extLst>
                <a:ext uri="{FF2B5EF4-FFF2-40B4-BE49-F238E27FC236}">
                  <a16:creationId xmlns:a16="http://schemas.microsoft.com/office/drawing/2014/main" id="{D73BCA7B-3094-418E-9478-2DE5775870D4}"/>
                </a:ext>
              </a:extLst>
            </p:cNvPr>
            <p:cNvSpPr/>
            <p:nvPr/>
          </p:nvSpPr>
          <p:spPr>
            <a:xfrm>
              <a:off x="5136099" y="2824854"/>
              <a:ext cx="121919" cy="121916"/>
            </a:xfrm>
            <a:prstGeom prst="ellipse">
              <a:avLst/>
            </a:prstGeom>
            <a:solidFill>
              <a:schemeClr val="accent5"/>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2" name="Oval 59">
              <a:extLst>
                <a:ext uri="{FF2B5EF4-FFF2-40B4-BE49-F238E27FC236}">
                  <a16:creationId xmlns:a16="http://schemas.microsoft.com/office/drawing/2014/main" id="{8EA18213-7515-4F4B-9B32-384A835BEE76}"/>
                </a:ext>
              </a:extLst>
            </p:cNvPr>
            <p:cNvSpPr/>
            <p:nvPr/>
          </p:nvSpPr>
          <p:spPr>
            <a:xfrm>
              <a:off x="7491775" y="3257338"/>
              <a:ext cx="121919" cy="121916"/>
            </a:xfrm>
            <a:prstGeom prst="ellipse">
              <a:avLst/>
            </a:prstGeom>
            <a:solidFill>
              <a:schemeClr val="accent6"/>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sp>
          <p:nvSpPr>
            <p:cNvPr id="83" name="Oval 64">
              <a:extLst>
                <a:ext uri="{FF2B5EF4-FFF2-40B4-BE49-F238E27FC236}">
                  <a16:creationId xmlns:a16="http://schemas.microsoft.com/office/drawing/2014/main" id="{5F00B19C-8F1D-4E3F-9004-8D4DDE74A4E8}"/>
                </a:ext>
              </a:extLst>
            </p:cNvPr>
            <p:cNvSpPr/>
            <p:nvPr/>
          </p:nvSpPr>
          <p:spPr>
            <a:xfrm>
              <a:off x="9828148" y="2609424"/>
              <a:ext cx="121919" cy="121916"/>
            </a:xfrm>
            <a:prstGeom prst="ellipse">
              <a:avLst/>
            </a:prstGeom>
            <a:solidFill>
              <a:schemeClr val="accent3"/>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a:solidFill>
                  <a:srgbClr val="FFFFFF"/>
                </a:solidFill>
              </a:endParaRPr>
            </a:p>
          </p:txBody>
        </p:sp>
      </p:grpSp>
      <p:sp>
        <p:nvSpPr>
          <p:cNvPr id="92" name="Text Placeholder 3">
            <a:extLst>
              <a:ext uri="{FF2B5EF4-FFF2-40B4-BE49-F238E27FC236}">
                <a16:creationId xmlns:a16="http://schemas.microsoft.com/office/drawing/2014/main" id="{81ACA1F3-51B9-4699-8B12-255E6EB6414C}"/>
              </a:ext>
            </a:extLst>
          </p:cNvPr>
          <p:cNvSpPr>
            <a:spLocks noGrp="1"/>
          </p:cNvSpPr>
          <p:nvPr>
            <p:ph type="body" sz="quarter" idx="21" hasCustomPrompt="1"/>
          </p:nvPr>
        </p:nvSpPr>
        <p:spPr>
          <a:xfrm>
            <a:off x="2028038"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3" name="Text Placeholder 3">
            <a:extLst>
              <a:ext uri="{FF2B5EF4-FFF2-40B4-BE49-F238E27FC236}">
                <a16:creationId xmlns:a16="http://schemas.microsoft.com/office/drawing/2014/main" id="{4461E014-2C02-44A4-B7B9-3C994FED5CF2}"/>
              </a:ext>
            </a:extLst>
          </p:cNvPr>
          <p:cNvSpPr>
            <a:spLocks noGrp="1"/>
          </p:cNvSpPr>
          <p:nvPr>
            <p:ph type="body" sz="quarter" idx="22" hasCustomPrompt="1"/>
          </p:nvPr>
        </p:nvSpPr>
        <p:spPr>
          <a:xfrm>
            <a:off x="2034820"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94" name="Text Placeholder 3">
            <a:extLst>
              <a:ext uri="{FF2B5EF4-FFF2-40B4-BE49-F238E27FC236}">
                <a16:creationId xmlns:a16="http://schemas.microsoft.com/office/drawing/2014/main" id="{811C7190-5A6A-4A30-B147-94567AE56A0F}"/>
              </a:ext>
            </a:extLst>
          </p:cNvPr>
          <p:cNvSpPr>
            <a:spLocks noGrp="1"/>
          </p:cNvSpPr>
          <p:nvPr>
            <p:ph type="body" sz="quarter" idx="28" hasCustomPrompt="1"/>
          </p:nvPr>
        </p:nvSpPr>
        <p:spPr>
          <a:xfrm>
            <a:off x="4342005"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5" name="Text Placeholder 3">
            <a:extLst>
              <a:ext uri="{FF2B5EF4-FFF2-40B4-BE49-F238E27FC236}">
                <a16:creationId xmlns:a16="http://schemas.microsoft.com/office/drawing/2014/main" id="{73CA235E-E3AD-40AC-99B2-2B0FE3FA5AD5}"/>
              </a:ext>
            </a:extLst>
          </p:cNvPr>
          <p:cNvSpPr>
            <a:spLocks noGrp="1"/>
          </p:cNvSpPr>
          <p:nvPr>
            <p:ph type="body" sz="quarter" idx="29" hasCustomPrompt="1"/>
          </p:nvPr>
        </p:nvSpPr>
        <p:spPr>
          <a:xfrm>
            <a:off x="4348787"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96" name="Text Placeholder 3">
            <a:extLst>
              <a:ext uri="{FF2B5EF4-FFF2-40B4-BE49-F238E27FC236}">
                <a16:creationId xmlns:a16="http://schemas.microsoft.com/office/drawing/2014/main" id="{62EC9B72-AFC0-48FB-AE8B-E5D3B7962552}"/>
              </a:ext>
            </a:extLst>
          </p:cNvPr>
          <p:cNvSpPr>
            <a:spLocks noGrp="1"/>
          </p:cNvSpPr>
          <p:nvPr>
            <p:ph type="body" sz="quarter" idx="31" hasCustomPrompt="1"/>
          </p:nvPr>
        </p:nvSpPr>
        <p:spPr>
          <a:xfrm>
            <a:off x="6608347"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7" name="Text Placeholder 3">
            <a:extLst>
              <a:ext uri="{FF2B5EF4-FFF2-40B4-BE49-F238E27FC236}">
                <a16:creationId xmlns:a16="http://schemas.microsoft.com/office/drawing/2014/main" id="{1CA24507-A6F1-4076-9BD9-F852F451C2D3}"/>
              </a:ext>
            </a:extLst>
          </p:cNvPr>
          <p:cNvSpPr>
            <a:spLocks noGrp="1"/>
          </p:cNvSpPr>
          <p:nvPr>
            <p:ph type="body" sz="quarter" idx="32" hasCustomPrompt="1"/>
          </p:nvPr>
        </p:nvSpPr>
        <p:spPr>
          <a:xfrm>
            <a:off x="6615129"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98" name="Text Placeholder 3">
            <a:extLst>
              <a:ext uri="{FF2B5EF4-FFF2-40B4-BE49-F238E27FC236}">
                <a16:creationId xmlns:a16="http://schemas.microsoft.com/office/drawing/2014/main" id="{FD834B15-B23A-4392-839D-58878EB9408C}"/>
              </a:ext>
            </a:extLst>
          </p:cNvPr>
          <p:cNvSpPr>
            <a:spLocks noGrp="1"/>
          </p:cNvSpPr>
          <p:nvPr>
            <p:ph type="body" sz="quarter" idx="34" hasCustomPrompt="1"/>
          </p:nvPr>
        </p:nvSpPr>
        <p:spPr>
          <a:xfrm>
            <a:off x="8931839"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99" name="Text Placeholder 3">
            <a:extLst>
              <a:ext uri="{FF2B5EF4-FFF2-40B4-BE49-F238E27FC236}">
                <a16:creationId xmlns:a16="http://schemas.microsoft.com/office/drawing/2014/main" id="{D4CDBDE5-6D9B-403E-B7B0-415BD0CECBFD}"/>
              </a:ext>
            </a:extLst>
          </p:cNvPr>
          <p:cNvSpPr>
            <a:spLocks noGrp="1"/>
          </p:cNvSpPr>
          <p:nvPr>
            <p:ph type="body" sz="quarter" idx="35" hasCustomPrompt="1"/>
          </p:nvPr>
        </p:nvSpPr>
        <p:spPr>
          <a:xfrm>
            <a:off x="8938621"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100" name="Text Placeholder 3">
            <a:extLst>
              <a:ext uri="{FF2B5EF4-FFF2-40B4-BE49-F238E27FC236}">
                <a16:creationId xmlns:a16="http://schemas.microsoft.com/office/drawing/2014/main" id="{6BC032D3-C384-4BE2-B812-3E8F67AF627F}"/>
              </a:ext>
            </a:extLst>
          </p:cNvPr>
          <p:cNvSpPr>
            <a:spLocks noGrp="1"/>
          </p:cNvSpPr>
          <p:nvPr>
            <p:ph type="body" sz="quarter" idx="27" hasCustomPrompt="1"/>
          </p:nvPr>
        </p:nvSpPr>
        <p:spPr>
          <a:xfrm>
            <a:off x="2421485" y="27496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101" name="Text Placeholder 3">
            <a:extLst>
              <a:ext uri="{FF2B5EF4-FFF2-40B4-BE49-F238E27FC236}">
                <a16:creationId xmlns:a16="http://schemas.microsoft.com/office/drawing/2014/main" id="{F17FA545-A532-4905-BE77-855895C06403}"/>
              </a:ext>
            </a:extLst>
          </p:cNvPr>
          <p:cNvSpPr>
            <a:spLocks noGrp="1"/>
          </p:cNvSpPr>
          <p:nvPr>
            <p:ph type="body" sz="quarter" idx="30" hasCustomPrompt="1"/>
          </p:nvPr>
        </p:nvSpPr>
        <p:spPr>
          <a:xfrm>
            <a:off x="4440404" y="205656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102" name="Text Placeholder 3">
            <a:extLst>
              <a:ext uri="{FF2B5EF4-FFF2-40B4-BE49-F238E27FC236}">
                <a16:creationId xmlns:a16="http://schemas.microsoft.com/office/drawing/2014/main" id="{2B067F2B-8048-47E7-AB77-F72BE70DC7A2}"/>
              </a:ext>
            </a:extLst>
          </p:cNvPr>
          <p:cNvSpPr>
            <a:spLocks noGrp="1"/>
          </p:cNvSpPr>
          <p:nvPr>
            <p:ph type="body" sz="quarter" idx="33" hasCustomPrompt="1"/>
          </p:nvPr>
        </p:nvSpPr>
        <p:spPr>
          <a:xfrm>
            <a:off x="6773221" y="2502740"/>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103" name="Text Placeholder 3">
            <a:extLst>
              <a:ext uri="{FF2B5EF4-FFF2-40B4-BE49-F238E27FC236}">
                <a16:creationId xmlns:a16="http://schemas.microsoft.com/office/drawing/2014/main" id="{F7A19DDF-FD28-4B1F-92CE-1F7CB8BC7FD9}"/>
              </a:ext>
            </a:extLst>
          </p:cNvPr>
          <p:cNvSpPr>
            <a:spLocks noGrp="1"/>
          </p:cNvSpPr>
          <p:nvPr>
            <p:ph type="body" sz="quarter" idx="36" hasCustomPrompt="1"/>
          </p:nvPr>
        </p:nvSpPr>
        <p:spPr>
          <a:xfrm>
            <a:off x="9100625" y="1816467"/>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9817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8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1000"/>
                                        <p:tgtEl>
                                          <p:spTgt spid="7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fill="hold" grpId="0" nodeType="withEffect">
                                  <p:stCondLst>
                                    <p:cond delay="225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fill="hold" grpId="0" nodeType="withEffect">
                                  <p:stCondLst>
                                    <p:cond delay="275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2" presetClass="entr" presetSubtype="4" fill="hold" grpId="0" nodeType="withEffect">
                                  <p:stCondLst>
                                    <p:cond delay="100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1500" fill="hold"/>
                                        <p:tgtEl>
                                          <p:spTgt spid="92"/>
                                        </p:tgtEl>
                                        <p:attrNameLst>
                                          <p:attrName>ppt_x</p:attrName>
                                        </p:attrNameLst>
                                      </p:cBhvr>
                                      <p:tavLst>
                                        <p:tav tm="0">
                                          <p:val>
                                            <p:strVal val="#ppt_x"/>
                                          </p:val>
                                        </p:tav>
                                        <p:tav tm="100000">
                                          <p:val>
                                            <p:strVal val="#ppt_x"/>
                                          </p:val>
                                        </p:tav>
                                      </p:tavLst>
                                    </p:anim>
                                    <p:anim calcmode="lin" valueType="num">
                                      <p:cBhvr additive="base">
                                        <p:cTn id="51" dur="1500" fill="hold"/>
                                        <p:tgtEl>
                                          <p:spTgt spid="9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1500" fill="hold"/>
                                        <p:tgtEl>
                                          <p:spTgt spid="94"/>
                                        </p:tgtEl>
                                        <p:attrNameLst>
                                          <p:attrName>ppt_x</p:attrName>
                                        </p:attrNameLst>
                                      </p:cBhvr>
                                      <p:tavLst>
                                        <p:tav tm="0">
                                          <p:val>
                                            <p:strVal val="#ppt_x"/>
                                          </p:val>
                                        </p:tav>
                                        <p:tav tm="100000">
                                          <p:val>
                                            <p:strVal val="#ppt_x"/>
                                          </p:val>
                                        </p:tav>
                                      </p:tavLst>
                                    </p:anim>
                                    <p:anim calcmode="lin" valueType="num">
                                      <p:cBhvr additive="base">
                                        <p:cTn id="55" dur="1500" fill="hold"/>
                                        <p:tgtEl>
                                          <p:spTgt spid="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60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1500" fill="hold"/>
                                        <p:tgtEl>
                                          <p:spTgt spid="96"/>
                                        </p:tgtEl>
                                        <p:attrNameLst>
                                          <p:attrName>ppt_x</p:attrName>
                                        </p:attrNameLst>
                                      </p:cBhvr>
                                      <p:tavLst>
                                        <p:tav tm="0">
                                          <p:val>
                                            <p:strVal val="#ppt_x"/>
                                          </p:val>
                                        </p:tav>
                                        <p:tav tm="100000">
                                          <p:val>
                                            <p:strVal val="#ppt_x"/>
                                          </p:val>
                                        </p:tav>
                                      </p:tavLst>
                                    </p:anim>
                                    <p:anim calcmode="lin" valueType="num">
                                      <p:cBhvr additive="base">
                                        <p:cTn id="59" dur="1500" fill="hold"/>
                                        <p:tgtEl>
                                          <p:spTgt spid="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90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1500" fill="hold"/>
                                        <p:tgtEl>
                                          <p:spTgt spid="98"/>
                                        </p:tgtEl>
                                        <p:attrNameLst>
                                          <p:attrName>ppt_x</p:attrName>
                                        </p:attrNameLst>
                                      </p:cBhvr>
                                      <p:tavLst>
                                        <p:tav tm="0">
                                          <p:val>
                                            <p:strVal val="#ppt_x"/>
                                          </p:val>
                                        </p:tav>
                                        <p:tav tm="100000">
                                          <p:val>
                                            <p:strVal val="#ppt_x"/>
                                          </p:val>
                                        </p:tav>
                                      </p:tavLst>
                                    </p:anim>
                                    <p:anim calcmode="lin" valueType="num">
                                      <p:cBhvr additive="base">
                                        <p:cTn id="63" dur="1500" fill="hold"/>
                                        <p:tgtEl>
                                          <p:spTgt spid="98"/>
                                        </p:tgtEl>
                                        <p:attrNameLst>
                                          <p:attrName>ppt_y</p:attrName>
                                        </p:attrNameLst>
                                      </p:cBhvr>
                                      <p:tavLst>
                                        <p:tav tm="0">
                                          <p:val>
                                            <p:strVal val="1+#ppt_h/2"/>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anim calcmode="lin" valueType="num">
                                      <p:cBhvr>
                                        <p:cTn id="67" dur="500" fill="hold"/>
                                        <p:tgtEl>
                                          <p:spTgt spid="100"/>
                                        </p:tgtEl>
                                        <p:attrNameLst>
                                          <p:attrName>ppt_x</p:attrName>
                                        </p:attrNameLst>
                                      </p:cBhvr>
                                      <p:tavLst>
                                        <p:tav tm="0">
                                          <p:val>
                                            <p:strVal val="#ppt_x"/>
                                          </p:val>
                                        </p:tav>
                                        <p:tav tm="100000">
                                          <p:val>
                                            <p:strVal val="#ppt_x"/>
                                          </p:val>
                                        </p:tav>
                                      </p:tavLst>
                                    </p:anim>
                                    <p:anim calcmode="lin" valueType="num">
                                      <p:cBhvr>
                                        <p:cTn id="68" dur="500" fill="hold"/>
                                        <p:tgtEl>
                                          <p:spTgt spid="10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anim calcmode="lin" valueType="num">
                                      <p:cBhvr>
                                        <p:cTn id="72" dur="500" fill="hold"/>
                                        <p:tgtEl>
                                          <p:spTgt spid="101"/>
                                        </p:tgtEl>
                                        <p:attrNameLst>
                                          <p:attrName>ppt_x</p:attrName>
                                        </p:attrNameLst>
                                      </p:cBhvr>
                                      <p:tavLst>
                                        <p:tav tm="0">
                                          <p:val>
                                            <p:strVal val="#ppt_x"/>
                                          </p:val>
                                        </p:tav>
                                        <p:tav tm="100000">
                                          <p:val>
                                            <p:strVal val="#ppt_x"/>
                                          </p:val>
                                        </p:tav>
                                      </p:tavLst>
                                    </p:anim>
                                    <p:anim calcmode="lin" valueType="num">
                                      <p:cBhvr>
                                        <p:cTn id="73" dur="500" fill="hold"/>
                                        <p:tgtEl>
                                          <p:spTgt spid="10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80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strVal val="#ppt_x"/>
                                          </p:val>
                                        </p:tav>
                                        <p:tav tm="100000">
                                          <p:val>
                                            <p:strVal val="#ppt_x"/>
                                          </p:val>
                                        </p:tav>
                                      </p:tavLst>
                                    </p:anim>
                                    <p:anim calcmode="lin" valueType="num">
                                      <p:cBhvr>
                                        <p:cTn id="78" dur="500" fill="hold"/>
                                        <p:tgtEl>
                                          <p:spTgt spid="10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2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anim calcmode="lin" valueType="num">
                                      <p:cBhvr>
                                        <p:cTn id="82" dur="500" fill="hold"/>
                                        <p:tgtEl>
                                          <p:spTgt spid="103"/>
                                        </p:tgtEl>
                                        <p:attrNameLst>
                                          <p:attrName>ppt_x</p:attrName>
                                        </p:attrNameLst>
                                      </p:cBhvr>
                                      <p:tavLst>
                                        <p:tav tm="0">
                                          <p:val>
                                            <p:strVal val="#ppt_x"/>
                                          </p:val>
                                        </p:tav>
                                        <p:tav tm="100000">
                                          <p:val>
                                            <p:strVal val="#ppt_x"/>
                                          </p:val>
                                        </p:tav>
                                      </p:tavLst>
                                    </p:anim>
                                    <p:anim calcmode="lin" valueType="num">
                                      <p:cBhvr>
                                        <p:cTn id="8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tmplLst>
          <p:tmpl>
            <p:tnLst>
              <p:par>
                <p:cTn presetID="2" presetClass="entr" presetSubtype="4" fill="hold" nodeType="withEffect">
                  <p:stCondLst>
                    <p:cond delay="1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500" fill="hold"/>
                        <p:tgtEl>
                          <p:spTgt spid="92"/>
                        </p:tgtEl>
                        <p:attrNameLst>
                          <p:attrName>ppt_x</p:attrName>
                        </p:attrNameLst>
                      </p:cBhvr>
                      <p:tavLst>
                        <p:tav tm="0">
                          <p:val>
                            <p:strVal val="#ppt_x"/>
                          </p:val>
                        </p:tav>
                        <p:tav tm="100000">
                          <p:val>
                            <p:strVal val="#ppt_x"/>
                          </p:val>
                        </p:tav>
                      </p:tavLst>
                    </p:anim>
                    <p:anim calcmode="lin" valueType="num">
                      <p:cBhvr additive="base">
                        <p:cTn dur="1500" fill="hold"/>
                        <p:tgtEl>
                          <p:spTgt spid="92"/>
                        </p:tgtEl>
                        <p:attrNameLst>
                          <p:attrName>ppt_y</p:attrName>
                        </p:attrNameLst>
                      </p:cBhvr>
                      <p:tavLst>
                        <p:tav tm="0">
                          <p:val>
                            <p:strVal val="1+#ppt_h/2"/>
                          </p:val>
                        </p:tav>
                        <p:tav tm="100000">
                          <p:val>
                            <p:strVal val="#ppt_y"/>
                          </p:val>
                        </p:tav>
                      </p:tavLst>
                    </p:anim>
                  </p:childTnLst>
                </p:cTn>
              </p:par>
            </p:tnLst>
          </p:tmpl>
        </p:tmplLst>
      </p:bldP>
      <p:bldP spid="93" grpId="0">
        <p:tmplLst>
          <p:tmpl>
            <p:tnLst>
              <p:par>
                <p:cTn presetID="22" presetClass="entr" presetSubtype="8"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p:tmplLst>
          <p:tmpl>
            <p:tnLst>
              <p:par>
                <p:cTn presetID="2" presetClass="entr" presetSubtype="4" fill="hold" nodeType="withEffect">
                  <p:stCondLst>
                    <p:cond delay="13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fill="hold"/>
                        <p:tgtEl>
                          <p:spTgt spid="94"/>
                        </p:tgtEl>
                        <p:attrNameLst>
                          <p:attrName>ppt_x</p:attrName>
                        </p:attrNameLst>
                      </p:cBhvr>
                      <p:tavLst>
                        <p:tav tm="0">
                          <p:val>
                            <p:strVal val="#ppt_x"/>
                          </p:val>
                        </p:tav>
                        <p:tav tm="100000">
                          <p:val>
                            <p:strVal val="#ppt_x"/>
                          </p:val>
                        </p:tav>
                      </p:tavLst>
                    </p:anim>
                    <p:anim calcmode="lin" valueType="num">
                      <p:cBhvr additive="base">
                        <p:cTn dur="1500" fill="hold"/>
                        <p:tgtEl>
                          <p:spTgt spid="94"/>
                        </p:tgtEl>
                        <p:attrNameLst>
                          <p:attrName>ppt_y</p:attrName>
                        </p:attrNameLst>
                      </p:cBhvr>
                      <p:tavLst>
                        <p:tav tm="0">
                          <p:val>
                            <p:strVal val="1+#ppt_h/2"/>
                          </p:val>
                        </p:tav>
                        <p:tav tm="100000">
                          <p:val>
                            <p:strVal val="#ppt_y"/>
                          </p:val>
                        </p:tav>
                      </p:tavLst>
                    </p:anim>
                  </p:childTnLst>
                </p:cTn>
              </p:par>
            </p:tnLst>
          </p:tmpl>
        </p:tmplLst>
      </p:bldP>
      <p:bldP spid="95" grpId="0">
        <p:tmplLst>
          <p:tmpl>
            <p:tnLst>
              <p:par>
                <p:cTn presetID="22" presetClass="entr" presetSubtype="8" fill="hold" nodeType="withEffect">
                  <p:stCondLst>
                    <p:cond delay="175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4" fill="hold" nodeType="withEffect">
                  <p:stCondLst>
                    <p:cond delay="16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fill="hold"/>
                        <p:tgtEl>
                          <p:spTgt spid="96"/>
                        </p:tgtEl>
                        <p:attrNameLst>
                          <p:attrName>ppt_x</p:attrName>
                        </p:attrNameLst>
                      </p:cBhvr>
                      <p:tavLst>
                        <p:tav tm="0">
                          <p:val>
                            <p:strVal val="#ppt_x"/>
                          </p:val>
                        </p:tav>
                        <p:tav tm="100000">
                          <p:val>
                            <p:strVal val="#ppt_x"/>
                          </p:val>
                        </p:tav>
                      </p:tavLst>
                    </p:anim>
                    <p:anim calcmode="lin" valueType="num">
                      <p:cBhvr additive="base">
                        <p:cTn dur="1500" fill="hold"/>
                        <p:tgtEl>
                          <p:spTgt spid="96"/>
                        </p:tgtEl>
                        <p:attrNameLst>
                          <p:attrName>ppt_y</p:attrName>
                        </p:attrNameLst>
                      </p:cBhvr>
                      <p:tavLst>
                        <p:tav tm="0">
                          <p:val>
                            <p:strVal val="1+#ppt_h/2"/>
                          </p:val>
                        </p:tav>
                        <p:tav tm="100000">
                          <p:val>
                            <p:strVal val="#ppt_y"/>
                          </p:val>
                        </p:tav>
                      </p:tavLst>
                    </p:anim>
                  </p:childTnLst>
                </p:cTn>
              </p:par>
            </p:tnLst>
          </p:tmpl>
        </p:tmplLst>
      </p:bldP>
      <p:bldP spid="97" grpId="0">
        <p:tmplLst>
          <p:tmpl>
            <p:tnLst>
              <p:par>
                <p:cTn presetID="22" presetClass="entr" presetSubtype="8" fill="hold" nodeType="withEffect">
                  <p:stCondLst>
                    <p:cond delay="225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4" fill="hold" nodeType="withEffect">
                  <p:stCondLst>
                    <p:cond delay="19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500" fill="hold"/>
                        <p:tgtEl>
                          <p:spTgt spid="98"/>
                        </p:tgtEl>
                        <p:attrNameLst>
                          <p:attrName>ppt_x</p:attrName>
                        </p:attrNameLst>
                      </p:cBhvr>
                      <p:tavLst>
                        <p:tav tm="0">
                          <p:val>
                            <p:strVal val="#ppt_x"/>
                          </p:val>
                        </p:tav>
                        <p:tav tm="100000">
                          <p:val>
                            <p:strVal val="#ppt_x"/>
                          </p:val>
                        </p:tav>
                      </p:tavLst>
                    </p:anim>
                    <p:anim calcmode="lin" valueType="num">
                      <p:cBhvr additive="base">
                        <p:cTn dur="1500" fill="hold"/>
                        <p:tgtEl>
                          <p:spTgt spid="98"/>
                        </p:tgtEl>
                        <p:attrNameLst>
                          <p:attrName>ppt_y</p:attrName>
                        </p:attrNameLst>
                      </p:cBhvr>
                      <p:tavLst>
                        <p:tav tm="0">
                          <p:val>
                            <p:strVal val="1+#ppt_h/2"/>
                          </p:val>
                        </p:tav>
                        <p:tav tm="100000">
                          <p:val>
                            <p:strVal val="#ppt_y"/>
                          </p:val>
                        </p:tav>
                      </p:tavLst>
                    </p:anim>
                  </p:childTnLst>
                </p:cTn>
              </p:par>
            </p:tnLst>
          </p:tmpl>
        </p:tmplLst>
      </p:bldP>
      <p:bldP spid="99" grpId="0">
        <p:tmplLst>
          <p:tmpl>
            <p:tnLst>
              <p:par>
                <p:cTn presetID="22" presetClass="entr" presetSubtype="8" fill="hold" nodeType="withEffect">
                  <p:stCondLst>
                    <p:cond delay="275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47" presetClass="entr" presetSubtype="0"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anim calcmode="lin" valueType="num">
                      <p:cBhvr>
                        <p:cTn dur="500" fill="hold"/>
                        <p:tgtEl>
                          <p:spTgt spid="100"/>
                        </p:tgtEl>
                        <p:attrNameLst>
                          <p:attrName>ppt_x</p:attrName>
                        </p:attrNameLst>
                      </p:cBhvr>
                      <p:tavLst>
                        <p:tav tm="0">
                          <p:val>
                            <p:strVal val="#ppt_x"/>
                          </p:val>
                        </p:tav>
                        <p:tav tm="100000">
                          <p:val>
                            <p:strVal val="#ppt_x"/>
                          </p:val>
                        </p:tav>
                      </p:tavLst>
                    </p:anim>
                    <p:anim calcmode="lin" valueType="num">
                      <p:cBhvr>
                        <p:cTn dur="500" fill="hold"/>
                        <p:tgtEl>
                          <p:spTgt spid="100"/>
                        </p:tgtEl>
                        <p:attrNameLst>
                          <p:attrName>ppt_y</p:attrName>
                        </p:attrNameLst>
                      </p:cBhvr>
                      <p:tavLst>
                        <p:tav tm="0">
                          <p:val>
                            <p:strVal val="#ppt_y-.1"/>
                          </p:val>
                        </p:tav>
                        <p:tav tm="100000">
                          <p:val>
                            <p:strVal val="#ppt_y"/>
                          </p:val>
                        </p:tav>
                      </p:tavLst>
                    </p:anim>
                  </p:childTnLst>
                </p:cTn>
              </p:par>
            </p:tnLst>
          </p:tmpl>
        </p:tmplLst>
      </p:bldP>
      <p:bldP spid="101" grpId="0">
        <p:tmplLst>
          <p:tmpl>
            <p:tnLst>
              <p:par>
                <p:cTn presetID="47" presetClass="entr" presetSubtype="0" fill="hold" nodeType="withEffect">
                  <p:stCondLst>
                    <p:cond delay="5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anim calcmode="lin" valueType="num">
                      <p:cBhvr>
                        <p:cTn dur="500" fill="hold"/>
                        <p:tgtEl>
                          <p:spTgt spid="101"/>
                        </p:tgtEl>
                        <p:attrNameLst>
                          <p:attrName>ppt_x</p:attrName>
                        </p:attrNameLst>
                      </p:cBhvr>
                      <p:tavLst>
                        <p:tav tm="0">
                          <p:val>
                            <p:strVal val="#ppt_x"/>
                          </p:val>
                        </p:tav>
                        <p:tav tm="100000">
                          <p:val>
                            <p:strVal val="#ppt_x"/>
                          </p:val>
                        </p:tav>
                      </p:tavLst>
                    </p:anim>
                    <p:anim calcmode="lin" valueType="num">
                      <p:cBhvr>
                        <p:cTn dur="500" fill="hold"/>
                        <p:tgtEl>
                          <p:spTgt spid="101"/>
                        </p:tgtEl>
                        <p:attrNameLst>
                          <p:attrName>ppt_y</p:attrName>
                        </p:attrNameLst>
                      </p:cBhvr>
                      <p:tavLst>
                        <p:tav tm="0">
                          <p:val>
                            <p:strVal val="#ppt_y-.1"/>
                          </p:val>
                        </p:tav>
                        <p:tav tm="100000">
                          <p:val>
                            <p:strVal val="#ppt_y"/>
                          </p:val>
                        </p:tav>
                      </p:tavLst>
                    </p:anim>
                  </p:childTnLst>
                </p:cTn>
              </p:par>
            </p:tnLst>
          </p:tmpl>
        </p:tmplLst>
      </p:bldP>
      <p:bldP spid="102" grpId="0">
        <p:tmplLst>
          <p:tmpl>
            <p:tnLst>
              <p:par>
                <p:cTn presetID="47"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3" grpId="0">
        <p:tmplLst>
          <p:tmpl>
            <p:tnLst>
              <p:par>
                <p:cTn presetID="47" presetClass="entr" presetSubtype="0" fill="hold" nodeType="withEffect">
                  <p:stCondLst>
                    <p:cond delay="12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anim calcmode="lin" valueType="num">
                      <p:cBhvr>
                        <p:cTn dur="500" fill="hold"/>
                        <p:tgtEl>
                          <p:spTgt spid="103"/>
                        </p:tgtEl>
                        <p:attrNameLst>
                          <p:attrName>ppt_x</p:attrName>
                        </p:attrNameLst>
                      </p:cBhvr>
                      <p:tavLst>
                        <p:tav tm="0">
                          <p:val>
                            <p:strVal val="#ppt_x"/>
                          </p:val>
                        </p:tav>
                        <p:tav tm="100000">
                          <p:val>
                            <p:strVal val="#ppt_x"/>
                          </p:val>
                        </p:tav>
                      </p:tavLst>
                    </p:anim>
                    <p:anim calcmode="lin" valueType="num">
                      <p:cBhvr>
                        <p:cTn dur="500" fill="hold"/>
                        <p:tgtEl>
                          <p:spTgt spid="10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Trojuholník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defRPr sz="2800" baseline="0">
                <a:latin typeface="+mn-lt"/>
              </a:defRPr>
            </a:lvl1pPr>
          </a:lstStyle>
          <a:p>
            <a:r>
              <a:rPr lang="en-US" err="1"/>
              <a:t>Trojuholník</a:t>
            </a:r>
            <a:r>
              <a:rPr lang="en-US"/>
              <a:t> 1 /</a:t>
            </a:r>
            <a:r>
              <a:rPr lang="en-US" err="1"/>
              <a:t>infografika</a:t>
            </a:r>
            <a:r>
              <a:rPr lang="en-US"/>
              <a:t> </a:t>
            </a:r>
            <a:r>
              <a:rPr lang="en-US" err="1"/>
              <a:t>vrstvy</a:t>
            </a:r>
            <a:endParaRPr lang="en-US"/>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chemeClr val="bg1"/>
          </a:solidFill>
          <a:ln w="285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chemeClr val="accent3"/>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20683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Trojuholník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tabLst>
                <a:tab pos="5033963" algn="l"/>
              </a:tabLst>
              <a:defRPr sz="2800" baseline="0">
                <a:latin typeface="+mn-lt"/>
              </a:defRPr>
            </a:lvl1pPr>
          </a:lstStyle>
          <a:p>
            <a:r>
              <a:rPr lang="en-US" err="1"/>
              <a:t>Trojuholník</a:t>
            </a:r>
            <a:r>
              <a:rPr lang="en-US"/>
              <a:t> 2 /</a:t>
            </a:r>
            <a:r>
              <a:rPr lang="en-US" err="1"/>
              <a:t>infografika</a:t>
            </a:r>
            <a:r>
              <a:rPr lang="en-US"/>
              <a:t> </a:t>
            </a:r>
            <a:r>
              <a:rPr lang="en-US" err="1"/>
              <a:t>vrstvy</a:t>
            </a:r>
            <a:endParaRPr lang="en-US"/>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en-US" noProof="0"/>
              <a:t>.</a:t>
            </a:r>
            <a:endParaRPr lang="sk-SK" noProof="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1000 €</a:t>
            </a:r>
            <a:endParaRPr lang="sk-SK" noProof="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1100 €</a:t>
            </a:r>
            <a:endParaRPr lang="sk-SK" noProof="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1500 €</a:t>
            </a:r>
            <a:endParaRPr lang="sk-SK" noProof="0"/>
          </a:p>
        </p:txBody>
      </p:sp>
    </p:spTree>
    <p:extLst>
      <p:ext uri="{BB962C8B-B14F-4D97-AF65-F5344CB8AC3E}">
        <p14:creationId xmlns:p14="http://schemas.microsoft.com/office/powerpoint/2010/main" val="37885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Styl prstencového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Štýl</a:t>
            </a:r>
            <a:r>
              <a:rPr lang="en-US"/>
              <a:t> </a:t>
            </a:r>
            <a:r>
              <a:rPr lang="en-US" err="1"/>
              <a:t>prstencového</a:t>
            </a:r>
            <a:r>
              <a:rPr lang="en-US"/>
              <a:t> </a:t>
            </a:r>
            <a:r>
              <a:rPr lang="en-US" err="1"/>
              <a:t>grafu</a:t>
            </a:r>
            <a:endParaRPr lang="en-US"/>
          </a:p>
        </p:txBody>
      </p:sp>
      <p:sp>
        <p:nvSpPr>
          <p:cNvPr id="35" name="Oval 2">
            <a:extLst>
              <a:ext uri="{FF2B5EF4-FFF2-40B4-BE49-F238E27FC236}">
                <a16:creationId xmlns:a16="http://schemas.microsoft.com/office/drawing/2014/main" id="{F8DAB51D-D8B0-4EB7-93EE-92E73DAE9654}"/>
              </a:ext>
            </a:extLst>
          </p:cNvPr>
          <p:cNvSpPr/>
          <p:nvPr userDrawn="1"/>
        </p:nvSpPr>
        <p:spPr>
          <a:xfrm>
            <a:off x="2703545"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2703545" y="2276474"/>
            <a:ext cx="2408230" cy="2408230"/>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6">
            <a:extLst>
              <a:ext uri="{FF2B5EF4-FFF2-40B4-BE49-F238E27FC236}">
                <a16:creationId xmlns:a16="http://schemas.microsoft.com/office/drawing/2014/main" id="{07F9D2C0-54AC-430C-8783-0FE6AEC758A6}"/>
              </a:ext>
            </a:extLst>
          </p:cNvPr>
          <p:cNvSpPr/>
          <p:nvPr userDrawn="1"/>
        </p:nvSpPr>
        <p:spPr>
          <a:xfrm>
            <a:off x="573696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36961" y="2276474"/>
            <a:ext cx="2408230" cy="2408230"/>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9">
            <a:extLst>
              <a:ext uri="{FF2B5EF4-FFF2-40B4-BE49-F238E27FC236}">
                <a16:creationId xmlns:a16="http://schemas.microsoft.com/office/drawing/2014/main" id="{F1AFA807-76B1-4954-AD0C-8A9B71898502}"/>
              </a:ext>
            </a:extLst>
          </p:cNvPr>
          <p:cNvSpPr/>
          <p:nvPr userDrawn="1"/>
        </p:nvSpPr>
        <p:spPr>
          <a:xfrm>
            <a:off x="879164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91641" y="2276474"/>
            <a:ext cx="2408230" cy="2408230"/>
          </a:xfrm>
          <a:prstGeom prst="arc">
            <a:avLst>
              <a:gd name="adj1" fmla="val 16200000"/>
              <a:gd name="adj2" fmla="val 392104"/>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0" name="Grafický objekt 69">
            <a:extLst>
              <a:ext uri="{FF2B5EF4-FFF2-40B4-BE49-F238E27FC236}">
                <a16:creationId xmlns:a16="http://schemas.microsoft.com/office/drawing/2014/main" id="{933502A4-461B-482D-A0AF-DBCDEE0144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04457" y="5945391"/>
            <a:ext cx="8197697" cy="452780"/>
          </a:xfrm>
          <a:prstGeom prst="rect">
            <a:avLst/>
          </a:prstGeom>
        </p:spPr>
      </p:pic>
      <p:sp>
        <p:nvSpPr>
          <p:cNvPr id="71" name="Text Placeholder 3">
            <a:extLst>
              <a:ext uri="{FF2B5EF4-FFF2-40B4-BE49-F238E27FC236}">
                <a16:creationId xmlns:a16="http://schemas.microsoft.com/office/drawing/2014/main" id="{078A4E9B-E607-46F6-BBA6-1E3FD4281A2A}"/>
              </a:ext>
            </a:extLst>
          </p:cNvPr>
          <p:cNvSpPr>
            <a:spLocks noGrp="1"/>
          </p:cNvSpPr>
          <p:nvPr>
            <p:ph type="body" sz="quarter" idx="19" hasCustomPrompt="1"/>
          </p:nvPr>
        </p:nvSpPr>
        <p:spPr>
          <a:xfrm>
            <a:off x="3063203"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2" name="Text Placeholder 3">
            <a:extLst>
              <a:ext uri="{FF2B5EF4-FFF2-40B4-BE49-F238E27FC236}">
                <a16:creationId xmlns:a16="http://schemas.microsoft.com/office/drawing/2014/main" id="{DFAC6B71-ACEC-4DC9-80DB-421B68B29A07}"/>
              </a:ext>
            </a:extLst>
          </p:cNvPr>
          <p:cNvSpPr>
            <a:spLocks noGrp="1"/>
          </p:cNvSpPr>
          <p:nvPr>
            <p:ph type="body" sz="quarter" idx="20" hasCustomPrompt="1"/>
          </p:nvPr>
        </p:nvSpPr>
        <p:spPr>
          <a:xfrm>
            <a:off x="6096000"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3" name="Text Placeholder 3">
            <a:extLst>
              <a:ext uri="{FF2B5EF4-FFF2-40B4-BE49-F238E27FC236}">
                <a16:creationId xmlns:a16="http://schemas.microsoft.com/office/drawing/2014/main" id="{3DEB0A5D-CB76-4BFC-8615-FF4B00EB6570}"/>
              </a:ext>
            </a:extLst>
          </p:cNvPr>
          <p:cNvSpPr>
            <a:spLocks noGrp="1"/>
          </p:cNvSpPr>
          <p:nvPr>
            <p:ph type="body" sz="quarter" idx="21" hasCustomPrompt="1"/>
          </p:nvPr>
        </p:nvSpPr>
        <p:spPr>
          <a:xfrm>
            <a:off x="9150678"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en-US" noProof="0"/>
              <a:t>.</a:t>
            </a:r>
            <a:endParaRPr lang="sk-SK" noProof="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3063203"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60%</a:t>
            </a:r>
            <a:endParaRPr lang="sk-SK" noProof="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80%</a:t>
            </a:r>
            <a:endParaRPr lang="sk-SK" noProof="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8"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30%</a:t>
            </a:r>
            <a:endParaRPr lang="sk-SK" noProof="0"/>
          </a:p>
        </p:txBody>
      </p:sp>
    </p:spTree>
    <p:extLst>
      <p:ext uri="{BB962C8B-B14F-4D97-AF65-F5344CB8AC3E}">
        <p14:creationId xmlns:p14="http://schemas.microsoft.com/office/powerpoint/2010/main" val="36308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1" presetClass="entr" presetSubtype="1" fill="hold" grpId="0"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cTn>
                              </p:par>
                              <p:par>
                                <p:cTn id="16" presetID="21" presetClass="entr" presetSubtype="1" fill="hold" grpId="0" nodeType="withEffect">
                                  <p:stCondLst>
                                    <p:cond delay="225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par>
                                <p:cTn id="19" presetID="21" presetClass="entr" presetSubtype="1" fill="hold" grpId="0" nodeType="withEffect">
                                  <p:stCondLst>
                                    <p:cond delay="250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000"/>
                                        <p:tgtEl>
                                          <p:spTgt spid="44"/>
                                        </p:tgtEl>
                                      </p:cBhvr>
                                    </p:animEffect>
                                  </p:childTnLst>
                                </p:cTn>
                              </p:par>
                              <p:par>
                                <p:cTn id="22" presetID="21" presetClass="entr" presetSubtype="1" fill="hold" grpId="0" nodeType="withEffect">
                                  <p:stCondLst>
                                    <p:cond delay="275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1000"/>
                                        <p:tgtEl>
                                          <p:spTgt spid="36"/>
                                        </p:tgtEl>
                                      </p:cBhvr>
                                    </p:animEffect>
                                  </p:childTnLst>
                                </p:cTn>
                              </p:par>
                              <p:par>
                                <p:cTn id="25" presetID="21" presetClass="entr" presetSubtype="1" fill="hold" grpId="0" nodeType="withEffect">
                                  <p:stCondLst>
                                    <p:cond delay="300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1000"/>
                                        <p:tgtEl>
                                          <p:spTgt spid="41"/>
                                        </p:tgtEl>
                                      </p:cBhvr>
                                    </p:animEffect>
                                  </p:childTnLst>
                                </p:cTn>
                              </p:par>
                              <p:par>
                                <p:cTn id="28" presetID="21" presetClass="entr" presetSubtype="1" fill="hold" grpId="0" nodeType="withEffect">
                                  <p:stCondLst>
                                    <p:cond delay="3250"/>
                                  </p:stCondLst>
                                  <p:childTnLst>
                                    <p:set>
                                      <p:cBhvr>
                                        <p:cTn id="29" dur="1" fill="hold">
                                          <p:stCondLst>
                                            <p:cond delay="0"/>
                                          </p:stCondLst>
                                        </p:cTn>
                                        <p:tgtEl>
                                          <p:spTgt spid="45"/>
                                        </p:tgtEl>
                                        <p:attrNameLst>
                                          <p:attrName>style.visibility</p:attrName>
                                        </p:attrNameLst>
                                      </p:cBhvr>
                                      <p:to>
                                        <p:strVal val="visible"/>
                                      </p:to>
                                    </p:set>
                                    <p:animEffect transition="in" filter="wheel(1)">
                                      <p:cBhvr>
                                        <p:cTn id="30" dur="1000"/>
                                        <p:tgtEl>
                                          <p:spTgt spid="45"/>
                                        </p:tgtEl>
                                      </p:cBhvr>
                                    </p:animEffect>
                                  </p:childTnLst>
                                </p:cTn>
                              </p:par>
                              <p:par>
                                <p:cTn id="31" presetID="22" presetClass="entr" presetSubtype="8" fill="hold" nodeType="withEffect">
                                  <p:stCondLst>
                                    <p:cond delay="35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10" presetClass="entr" presetSubtype="0" fill="hold" grpId="0" nodeType="withEffect">
                                  <p:stCondLst>
                                    <p:cond delay="3500"/>
                                  </p:stCondLst>
                                  <p:childTnLst>
                                    <p:set>
                                      <p:cBhvr>
                                        <p:cTn id="35" dur="1" fill="hold">
                                          <p:stCondLst>
                                            <p:cond delay="0"/>
                                          </p:stCondLst>
                                        </p:cTn>
                                        <p:tgtEl>
                                          <p:spTgt spid="74">
                                            <p:txEl>
                                              <p:pRg st="0" end="0"/>
                                            </p:txEl>
                                          </p:spTgt>
                                        </p:tgtEl>
                                        <p:attrNameLst>
                                          <p:attrName>style.visibility</p:attrName>
                                        </p:attrNameLst>
                                      </p:cBhvr>
                                      <p:to>
                                        <p:strVal val="visible"/>
                                      </p:to>
                                    </p:set>
                                    <p:animEffect transition="in" filter="fade">
                                      <p:cBhvr>
                                        <p:cTn id="36" dur="500"/>
                                        <p:tgtEl>
                                          <p:spTgt spid="74">
                                            <p:txEl>
                                              <p:pRg st="0" end="0"/>
                                            </p:txEl>
                                          </p:spTgt>
                                        </p:tgtEl>
                                      </p:cBhvr>
                                    </p:animEffect>
                                  </p:childTnLst>
                                </p:cTn>
                              </p:par>
                              <p:par>
                                <p:cTn id="37" presetID="10" presetClass="entr" presetSubtype="0" fill="hold" grpId="0" nodeType="withEffect">
                                  <p:stCondLst>
                                    <p:cond delay="375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4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500"/>
                                        <p:tgtEl>
                                          <p:spTgt spid="71">
                                            <p:txEl>
                                              <p:pRg st="0" end="0"/>
                                            </p:txEl>
                                          </p:spTgt>
                                        </p:tgtEl>
                                      </p:cBhvr>
                                    </p:animEffect>
                                    <p:anim calcmode="lin" valueType="num">
                                      <p:cBhvr>
                                        <p:cTn id="4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500"/>
                                        <p:tgtEl>
                                          <p:spTgt spid="72">
                                            <p:txEl>
                                              <p:pRg st="0" end="0"/>
                                            </p:txEl>
                                          </p:spTgt>
                                        </p:tgtEl>
                                      </p:cBhvr>
                                    </p:animEffect>
                                    <p:anim calcmode="lin" valueType="num">
                                      <p:cBhvr>
                                        <p:cTn id="5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73">
                                            <p:txEl>
                                              <p:pRg st="0" end="0"/>
                                            </p:txEl>
                                          </p:spTgt>
                                        </p:tgtEl>
                                        <p:attrNameLst>
                                          <p:attrName>style.visibility</p:attrName>
                                        </p:attrNameLst>
                                      </p:cBhvr>
                                      <p:to>
                                        <p:strVal val="visible"/>
                                      </p:to>
                                    </p:set>
                                    <p:animEffect transition="in" filter="fade">
                                      <p:cBhvr>
                                        <p:cTn id="58" dur="500"/>
                                        <p:tgtEl>
                                          <p:spTgt spid="73">
                                            <p:txEl>
                                              <p:pRg st="0" end="0"/>
                                            </p:txEl>
                                          </p:spTgt>
                                        </p:tgtEl>
                                      </p:cBhvr>
                                    </p:animEffect>
                                    <p:anim calcmode="lin" valueType="num">
                                      <p:cBhvr>
                                        <p:cTn id="5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5" grpId="0" animBg="1"/>
      <p:bldP spid="36" grpId="0" animBg="1"/>
      <p:bldP spid="39" grpId="0" animBg="1"/>
      <p:bldP spid="41" grpId="0" animBg="1"/>
      <p:bldP spid="44" grpId="0" animBg="1"/>
      <p:bldP spid="45" grpId="0" animBg="1"/>
      <p:bldP spid="71" grpId="0" build="p"/>
      <p:bldP spid="72" grpId="0" build="p"/>
      <p:bldP spid="73" grpId="0" build="p"/>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Infografika kruhova /cyklus">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cyklus</a:t>
            </a:r>
            <a:endParaRPr lang="en-US"/>
          </a:p>
        </p:txBody>
      </p:sp>
      <p:sp>
        <p:nvSpPr>
          <p:cNvPr id="32" name="Freeform 5">
            <a:extLst>
              <a:ext uri="{FF2B5EF4-FFF2-40B4-BE49-F238E27FC236}">
                <a16:creationId xmlns:a16="http://schemas.microsoft.com/office/drawing/2014/main" id="{3B88743A-5D30-4CF7-A835-9C00D3163709}"/>
              </a:ext>
            </a:extLst>
          </p:cNvPr>
          <p:cNvSpPr>
            <a:spLocks/>
          </p:cNvSpPr>
          <p:nvPr userDrawn="1"/>
        </p:nvSpPr>
        <p:spPr bwMode="auto">
          <a:xfrm>
            <a:off x="3551238" y="3052763"/>
            <a:ext cx="2514600" cy="3122612"/>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bg1"/>
          </a:solidFill>
          <a:ln w="28575">
            <a:solidFill>
              <a:schemeClr val="accent3"/>
            </a:solidFill>
          </a:ln>
        </p:spPr>
        <p:txBody>
          <a:bodyPr anchor="ctr"/>
          <a:lstStyle/>
          <a:p>
            <a:pPr algn="ctr" eaLnBrk="1" fontAlgn="auto" hangingPunct="1">
              <a:spcBef>
                <a:spcPts val="0"/>
              </a:spcBef>
              <a:spcAft>
                <a:spcPts val="0"/>
              </a:spcAft>
              <a:defRPr/>
            </a:pPr>
            <a:r>
              <a:rPr lang="en-US" sz="3600">
                <a:solidFill>
                  <a:srgbClr val="474747"/>
                </a:solidFill>
                <a:latin typeface="+mj-lt"/>
              </a:rPr>
              <a:t>03</a:t>
            </a:r>
          </a:p>
        </p:txBody>
      </p:sp>
      <p:sp>
        <p:nvSpPr>
          <p:cNvPr id="33" name="Freeform 6">
            <a:extLst>
              <a:ext uri="{FF2B5EF4-FFF2-40B4-BE49-F238E27FC236}">
                <a16:creationId xmlns:a16="http://schemas.microsoft.com/office/drawing/2014/main" id="{83B17598-2543-401B-8EF9-D3CFB2E52E08}"/>
              </a:ext>
            </a:extLst>
          </p:cNvPr>
          <p:cNvSpPr>
            <a:spLocks/>
          </p:cNvSpPr>
          <p:nvPr userDrawn="1"/>
        </p:nvSpPr>
        <p:spPr bwMode="auto">
          <a:xfrm>
            <a:off x="6057900" y="3070225"/>
            <a:ext cx="2516188" cy="3105150"/>
          </a:xfrm>
          <a:custGeom>
            <a:avLst/>
            <a:gdLst>
              <a:gd name="T0" fmla="*/ 1679480 w 415"/>
              <a:gd name="T1" fmla="*/ 0 h 512"/>
              <a:gd name="T2" fmla="*/ 800330 w 415"/>
              <a:gd name="T3" fmla="*/ 1425215 h 512"/>
              <a:gd name="T4" fmla="*/ 800330 w 415"/>
              <a:gd name="T5" fmla="*/ 1443410 h 512"/>
              <a:gd name="T6" fmla="*/ 0 w 415"/>
              <a:gd name="T7" fmla="*/ 2868625 h 512"/>
              <a:gd name="T8" fmla="*/ 854898 w 415"/>
              <a:gd name="T9" fmla="*/ 3105150 h 512"/>
              <a:gd name="T10" fmla="*/ 2516188 w 415"/>
              <a:gd name="T11" fmla="*/ 1443410 h 512"/>
              <a:gd name="T12" fmla="*/ 1679480 w 415"/>
              <a:gd name="T13" fmla="*/ 0 h 512"/>
              <a:gd name="T14" fmla="*/ 0 60000 65536"/>
              <a:gd name="T15" fmla="*/ 0 60000 65536"/>
              <a:gd name="T16" fmla="*/ 0 60000 65536"/>
              <a:gd name="T17" fmla="*/ 0 60000 65536"/>
              <a:gd name="T18" fmla="*/ 0 60000 65536"/>
              <a:gd name="T19" fmla="*/ 0 60000 65536"/>
              <a:gd name="T20" fmla="*/ 0 60000 65536"/>
              <a:gd name="T21" fmla="*/ 0 w 415"/>
              <a:gd name="T22" fmla="*/ 0 h 512"/>
              <a:gd name="T23" fmla="*/ 415 w 415"/>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bg1"/>
          </a:solidFill>
          <a:ln w="28575">
            <a:solidFill>
              <a:srgbClr val="004C96"/>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a:solidFill>
                  <a:srgbClr val="474747"/>
                </a:solidFill>
                <a:latin typeface="+mj-lt"/>
              </a:rPr>
              <a:t>02</a:t>
            </a:r>
          </a:p>
        </p:txBody>
      </p:sp>
      <p:sp>
        <p:nvSpPr>
          <p:cNvPr id="34" name="Freeform 7">
            <a:extLst>
              <a:ext uri="{FF2B5EF4-FFF2-40B4-BE49-F238E27FC236}">
                <a16:creationId xmlns:a16="http://schemas.microsoft.com/office/drawing/2014/main" id="{18975AD5-B1AF-40A5-BA6D-F5F4670B4020}"/>
              </a:ext>
            </a:extLst>
          </p:cNvPr>
          <p:cNvSpPr>
            <a:spLocks/>
          </p:cNvSpPr>
          <p:nvPr userDrawn="1"/>
        </p:nvSpPr>
        <p:spPr bwMode="auto">
          <a:xfrm>
            <a:off x="5257800" y="4476750"/>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5">
              <a:alpha val="27000"/>
            </a:schemeClr>
          </a:solidFill>
          <a:ln w="28575">
            <a:solidFill>
              <a:schemeClr val="accent5"/>
            </a:solidFill>
          </a:ln>
        </p:spPr>
        <p:txBody>
          <a:bodyPr/>
          <a:lstStyle/>
          <a:p>
            <a:pPr eaLnBrk="1" fontAlgn="auto" hangingPunct="1">
              <a:spcBef>
                <a:spcPts val="0"/>
              </a:spcBef>
              <a:spcAft>
                <a:spcPts val="0"/>
              </a:spcAft>
              <a:defRPr/>
            </a:pPr>
            <a:endParaRPr lang="en-US">
              <a:latin typeface="Roboto Regular" charset="0"/>
            </a:endParaRPr>
          </a:p>
        </p:txBody>
      </p:sp>
      <p:sp>
        <p:nvSpPr>
          <p:cNvPr id="35" name="Freeform 8">
            <a:extLst>
              <a:ext uri="{FF2B5EF4-FFF2-40B4-BE49-F238E27FC236}">
                <a16:creationId xmlns:a16="http://schemas.microsoft.com/office/drawing/2014/main" id="{29139746-A94A-4968-9CD8-9E846B5C37E1}"/>
              </a:ext>
            </a:extLst>
          </p:cNvPr>
          <p:cNvSpPr>
            <a:spLocks/>
          </p:cNvSpPr>
          <p:nvPr userDrawn="1"/>
        </p:nvSpPr>
        <p:spPr bwMode="auto">
          <a:xfrm>
            <a:off x="4416425" y="1379538"/>
            <a:ext cx="3321050" cy="1716087"/>
          </a:xfrm>
          <a:custGeom>
            <a:avLst/>
            <a:gdLst>
              <a:gd name="T0" fmla="*/ 1642344 w 548"/>
              <a:gd name="T1" fmla="*/ 1716088 h 283"/>
              <a:gd name="T2" fmla="*/ 2496848 w 548"/>
              <a:gd name="T3" fmla="*/ 1479595 h 283"/>
              <a:gd name="T4" fmla="*/ 3321050 w 548"/>
              <a:gd name="T5" fmla="*/ 1691832 h 283"/>
              <a:gd name="T6" fmla="*/ 3321050 w 548"/>
              <a:gd name="T7" fmla="*/ 1655449 h 283"/>
              <a:gd name="T8" fmla="*/ 1660525 w 548"/>
              <a:gd name="T9" fmla="*/ 0 h 283"/>
              <a:gd name="T10" fmla="*/ 0 w 548"/>
              <a:gd name="T11" fmla="*/ 1655449 h 283"/>
              <a:gd name="T12" fmla="*/ 0 w 548"/>
              <a:gd name="T13" fmla="*/ 1673641 h 283"/>
              <a:gd name="T14" fmla="*/ 787840 w 548"/>
              <a:gd name="T15" fmla="*/ 1479595 h 283"/>
              <a:gd name="T16" fmla="*/ 1642344 w 548"/>
              <a:gd name="T17" fmla="*/ 1716088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83"/>
              <a:gd name="T29" fmla="*/ 548 w 548"/>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bg1"/>
          </a:solidFill>
          <a:ln w="28575">
            <a:solidFill>
              <a:schemeClr val="accent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a:solidFill>
                  <a:srgbClr val="474747"/>
                </a:solidFill>
                <a:latin typeface="+mj-lt"/>
              </a:rPr>
              <a:t>01</a:t>
            </a:r>
          </a:p>
        </p:txBody>
      </p:sp>
      <p:sp>
        <p:nvSpPr>
          <p:cNvPr id="36" name="Freeform 9">
            <a:extLst>
              <a:ext uri="{FF2B5EF4-FFF2-40B4-BE49-F238E27FC236}">
                <a16:creationId xmlns:a16="http://schemas.microsoft.com/office/drawing/2014/main" id="{FA6E3278-05CB-4F5A-9AF7-C30ED4D5C67C}"/>
              </a:ext>
            </a:extLst>
          </p:cNvPr>
          <p:cNvSpPr>
            <a:spLocks/>
          </p:cNvSpPr>
          <p:nvPr userDrawn="1"/>
        </p:nvSpPr>
        <p:spPr bwMode="auto">
          <a:xfrm>
            <a:off x="4416425" y="2859088"/>
            <a:ext cx="1641475" cy="1617662"/>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6">
              <a:alpha val="27000"/>
            </a:schemeClr>
          </a:solidFill>
          <a:ln w="28575">
            <a:solidFill>
              <a:schemeClr val="accent6"/>
            </a:solidFill>
          </a:ln>
        </p:spPr>
        <p:txBody>
          <a:bodyPr/>
          <a:lstStyle/>
          <a:p>
            <a:pPr eaLnBrk="1" fontAlgn="auto" hangingPunct="1">
              <a:spcBef>
                <a:spcPts val="0"/>
              </a:spcBef>
              <a:spcAft>
                <a:spcPts val="0"/>
              </a:spcAft>
              <a:defRPr/>
            </a:pPr>
            <a:endParaRPr lang="en-US">
              <a:latin typeface="Roboto Regular" charset="0"/>
            </a:endParaRPr>
          </a:p>
        </p:txBody>
      </p:sp>
      <p:sp>
        <p:nvSpPr>
          <p:cNvPr id="37" name="Freeform 10">
            <a:extLst>
              <a:ext uri="{FF2B5EF4-FFF2-40B4-BE49-F238E27FC236}">
                <a16:creationId xmlns:a16="http://schemas.microsoft.com/office/drawing/2014/main" id="{0906FF30-F020-46DD-987E-4DDA1CAFD7D7}"/>
              </a:ext>
            </a:extLst>
          </p:cNvPr>
          <p:cNvSpPr>
            <a:spLocks/>
          </p:cNvSpPr>
          <p:nvPr userDrawn="1"/>
        </p:nvSpPr>
        <p:spPr bwMode="auto">
          <a:xfrm>
            <a:off x="6057900" y="2859088"/>
            <a:ext cx="1679575" cy="1636712"/>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alpha val="27000"/>
            </a:schemeClr>
          </a:solidFill>
          <a:ln w="28575">
            <a:solidFill>
              <a:schemeClr val="accent1">
                <a:lumMod val="90000"/>
              </a:schemeClr>
            </a:solidFill>
          </a:ln>
        </p:spPr>
        <p:txBody>
          <a:bodyPr/>
          <a:lstStyle/>
          <a:p>
            <a:pPr eaLnBrk="1" fontAlgn="auto" hangingPunct="1">
              <a:spcBef>
                <a:spcPts val="0"/>
              </a:spcBef>
              <a:spcAft>
                <a:spcPts val="0"/>
              </a:spcAft>
              <a:defRPr/>
            </a:pPr>
            <a:endParaRPr lang="en-US">
              <a:latin typeface="Roboto Regular" charset="0"/>
            </a:endParaRPr>
          </a:p>
        </p:txBody>
      </p:sp>
      <p:sp>
        <p:nvSpPr>
          <p:cNvPr id="38" name="Text Placeholder 3">
            <a:extLst>
              <a:ext uri="{FF2B5EF4-FFF2-40B4-BE49-F238E27FC236}">
                <a16:creationId xmlns:a16="http://schemas.microsoft.com/office/drawing/2014/main" id="{319DE7AA-1BCF-4699-A0DB-4EA324D5D104}"/>
              </a:ext>
            </a:extLst>
          </p:cNvPr>
          <p:cNvSpPr>
            <a:spLocks noGrp="1"/>
          </p:cNvSpPr>
          <p:nvPr>
            <p:ph type="body" sz="quarter" idx="23" hasCustomPrompt="1"/>
          </p:nvPr>
        </p:nvSpPr>
        <p:spPr>
          <a:xfrm>
            <a:off x="8681723" y="2301113"/>
            <a:ext cx="1524848"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39" name="Text Placeholder 3">
            <a:extLst>
              <a:ext uri="{FF2B5EF4-FFF2-40B4-BE49-F238E27FC236}">
                <a16:creationId xmlns:a16="http://schemas.microsoft.com/office/drawing/2014/main" id="{924DE60D-7D20-4773-AFD3-81B2A350C830}"/>
              </a:ext>
            </a:extLst>
          </p:cNvPr>
          <p:cNvSpPr>
            <a:spLocks noGrp="1"/>
          </p:cNvSpPr>
          <p:nvPr>
            <p:ph type="body" sz="quarter" idx="24" hasCustomPrompt="1"/>
          </p:nvPr>
        </p:nvSpPr>
        <p:spPr>
          <a:xfrm>
            <a:off x="8681723" y="1914399"/>
            <a:ext cx="152484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0" name="Text Placeholder 3">
            <a:extLst>
              <a:ext uri="{FF2B5EF4-FFF2-40B4-BE49-F238E27FC236}">
                <a16:creationId xmlns:a16="http://schemas.microsoft.com/office/drawing/2014/main" id="{80B347DA-AA2E-47AA-BB6D-2F5BB060A70E}"/>
              </a:ext>
            </a:extLst>
          </p:cNvPr>
          <p:cNvSpPr>
            <a:spLocks noGrp="1"/>
          </p:cNvSpPr>
          <p:nvPr>
            <p:ph type="body" sz="quarter" idx="25" hasCustomPrompt="1"/>
          </p:nvPr>
        </p:nvSpPr>
        <p:spPr>
          <a:xfrm>
            <a:off x="9143150" y="4476750"/>
            <a:ext cx="153078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1" name="Text Placeholder 3">
            <a:extLst>
              <a:ext uri="{FF2B5EF4-FFF2-40B4-BE49-F238E27FC236}">
                <a16:creationId xmlns:a16="http://schemas.microsoft.com/office/drawing/2014/main" id="{DF4B0B79-7B81-4FDF-80F4-AF39DC643204}"/>
              </a:ext>
            </a:extLst>
          </p:cNvPr>
          <p:cNvSpPr>
            <a:spLocks noGrp="1"/>
          </p:cNvSpPr>
          <p:nvPr>
            <p:ph type="body" sz="quarter" idx="26" hasCustomPrompt="1"/>
          </p:nvPr>
        </p:nvSpPr>
        <p:spPr>
          <a:xfrm>
            <a:off x="9143150" y="4090036"/>
            <a:ext cx="153078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2" name="Text Placeholder 3">
            <a:extLst>
              <a:ext uri="{FF2B5EF4-FFF2-40B4-BE49-F238E27FC236}">
                <a16:creationId xmlns:a16="http://schemas.microsoft.com/office/drawing/2014/main" id="{4768FEC6-6021-4C1E-B8A2-3047E37D8CE1}"/>
              </a:ext>
            </a:extLst>
          </p:cNvPr>
          <p:cNvSpPr>
            <a:spLocks noGrp="1"/>
          </p:cNvSpPr>
          <p:nvPr>
            <p:ph type="body" sz="quarter" idx="27" hasCustomPrompt="1"/>
          </p:nvPr>
        </p:nvSpPr>
        <p:spPr>
          <a:xfrm>
            <a:off x="1531621" y="4476750"/>
            <a:ext cx="152400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8" name="Text Placeholder 3">
            <a:extLst>
              <a:ext uri="{FF2B5EF4-FFF2-40B4-BE49-F238E27FC236}">
                <a16:creationId xmlns:a16="http://schemas.microsoft.com/office/drawing/2014/main" id="{C7187DC2-0D1E-48E0-9E53-728DD5DF8F5D}"/>
              </a:ext>
            </a:extLst>
          </p:cNvPr>
          <p:cNvSpPr>
            <a:spLocks noGrp="1"/>
          </p:cNvSpPr>
          <p:nvPr>
            <p:ph type="body" sz="quarter" idx="28" hasCustomPrompt="1"/>
          </p:nvPr>
        </p:nvSpPr>
        <p:spPr>
          <a:xfrm>
            <a:off x="1531621" y="4090036"/>
            <a:ext cx="152400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Tree>
    <p:extLst>
      <p:ext uri="{BB962C8B-B14F-4D97-AF65-F5344CB8AC3E}">
        <p14:creationId xmlns:p14="http://schemas.microsoft.com/office/powerpoint/2010/main" val="14275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1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3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 presetClass="entr" presetSubtype="2"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75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 presetClass="entr" presetSubtype="2"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 presetClass="entr" presetSubtype="8" fill="hold" grpId="0" nodeType="withEffect">
                                  <p:stCondLst>
                                    <p:cond delay="2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3" grpId="0" animBg="1"/>
      <p:bldP spid="35" grpId="0" animBg="1"/>
      <p:bldP spid="38" grpId="0">
        <p:tmplLst>
          <p:tmpl>
            <p:tnLst>
              <p:par>
                <p:cTn presetID="2" presetClass="entr" presetSubtype="2"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2" presetClass="entr" presetSubtype="8"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 presetClass="entr" presetSubtype="2"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2" presetClass="entr" presetSubtype="8" fill="hold" nodeType="withEffect">
                  <p:stCondLst>
                    <p:cond delay="17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 presetClass="entr" presetSubtype="8" fill="hold" nodeType="withEffect">
                  <p:stCondLst>
                    <p:cond delay="2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2" presetClass="entr" presetSubtype="8" fill="hold" nodeType="withEffect">
                  <p:stCondLst>
                    <p:cond delay="2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_Infografika kruhova /proces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3x</a:t>
            </a:r>
          </a:p>
        </p:txBody>
      </p:sp>
      <p:sp>
        <p:nvSpPr>
          <p:cNvPr id="53" name="Oval 3">
            <a:extLst>
              <a:ext uri="{FF2B5EF4-FFF2-40B4-BE49-F238E27FC236}">
                <a16:creationId xmlns:a16="http://schemas.microsoft.com/office/drawing/2014/main" id="{C6CC31B1-D630-4DC9-814F-480028429B50}"/>
              </a:ext>
            </a:extLst>
          </p:cNvPr>
          <p:cNvSpPr/>
          <p:nvPr userDrawn="1"/>
        </p:nvSpPr>
        <p:spPr>
          <a:xfrm>
            <a:off x="704850" y="2136775"/>
            <a:ext cx="3552825" cy="3551238"/>
          </a:xfrm>
          <a:prstGeom prst="ellipse">
            <a:avLst/>
          </a:prstGeom>
          <a:noFill/>
          <a:ln w="57150">
            <a:solidFill>
              <a:schemeClr val="accent1">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Arc 4">
            <a:extLst>
              <a:ext uri="{FF2B5EF4-FFF2-40B4-BE49-F238E27FC236}">
                <a16:creationId xmlns:a16="http://schemas.microsoft.com/office/drawing/2014/main" id="{FD6FC51F-3039-495B-ABB5-E4214522D836}"/>
              </a:ext>
            </a:extLst>
          </p:cNvPr>
          <p:cNvSpPr/>
          <p:nvPr userDrawn="1"/>
        </p:nvSpPr>
        <p:spPr>
          <a:xfrm>
            <a:off x="706438" y="2139950"/>
            <a:ext cx="3548062" cy="3548063"/>
          </a:xfrm>
          <a:prstGeom prst="arc">
            <a:avLst>
              <a:gd name="adj1" fmla="val 10766207"/>
              <a:gd name="adj2" fmla="val 0"/>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Oval 5">
            <a:extLst>
              <a:ext uri="{FF2B5EF4-FFF2-40B4-BE49-F238E27FC236}">
                <a16:creationId xmlns:a16="http://schemas.microsoft.com/office/drawing/2014/main" id="{6F0B9A89-358C-4408-BB2E-982542CB2F99}"/>
              </a:ext>
            </a:extLst>
          </p:cNvPr>
          <p:cNvSpPr/>
          <p:nvPr userDrawn="1"/>
        </p:nvSpPr>
        <p:spPr>
          <a:xfrm>
            <a:off x="4264025" y="2136775"/>
            <a:ext cx="3552825" cy="3551238"/>
          </a:xfrm>
          <a:prstGeom prst="ellipse">
            <a:avLst/>
          </a:prstGeom>
          <a:noFill/>
          <a:ln w="57150">
            <a:solidFill>
              <a:schemeClr val="accent5">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Arc 6">
            <a:extLst>
              <a:ext uri="{FF2B5EF4-FFF2-40B4-BE49-F238E27FC236}">
                <a16:creationId xmlns:a16="http://schemas.microsoft.com/office/drawing/2014/main" id="{F4FD6AA4-49E9-4445-AF13-22B90EBF10FD}"/>
              </a:ext>
            </a:extLst>
          </p:cNvPr>
          <p:cNvSpPr/>
          <p:nvPr userDrawn="1"/>
        </p:nvSpPr>
        <p:spPr>
          <a:xfrm rot="10800000">
            <a:off x="4265613" y="2139950"/>
            <a:ext cx="3548062" cy="3548063"/>
          </a:xfrm>
          <a:prstGeom prst="arc">
            <a:avLst>
              <a:gd name="adj1" fmla="val 10766207"/>
              <a:gd name="adj2" fmla="val 0"/>
            </a:avLst>
          </a:prstGeom>
          <a:ln w="57150" cap="sq">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4C96"/>
              </a:solidFill>
            </a:endParaRPr>
          </a:p>
        </p:txBody>
      </p:sp>
      <p:sp>
        <p:nvSpPr>
          <p:cNvPr id="62" name="Oval 7">
            <a:extLst>
              <a:ext uri="{FF2B5EF4-FFF2-40B4-BE49-F238E27FC236}">
                <a16:creationId xmlns:a16="http://schemas.microsoft.com/office/drawing/2014/main" id="{C686483B-F435-41E1-A67C-66C507A249EC}"/>
              </a:ext>
            </a:extLst>
          </p:cNvPr>
          <p:cNvSpPr/>
          <p:nvPr userDrawn="1"/>
        </p:nvSpPr>
        <p:spPr>
          <a:xfrm>
            <a:off x="7812088" y="2136775"/>
            <a:ext cx="3552825" cy="3551238"/>
          </a:xfrm>
          <a:prstGeom prst="ellipse">
            <a:avLst/>
          </a:prstGeom>
          <a:noFill/>
          <a:ln w="5715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Arc 8">
            <a:extLst>
              <a:ext uri="{FF2B5EF4-FFF2-40B4-BE49-F238E27FC236}">
                <a16:creationId xmlns:a16="http://schemas.microsoft.com/office/drawing/2014/main" id="{EC09D83E-FE4A-4325-9800-5DEE84D9849C}"/>
              </a:ext>
            </a:extLst>
          </p:cNvPr>
          <p:cNvSpPr/>
          <p:nvPr userDrawn="1"/>
        </p:nvSpPr>
        <p:spPr>
          <a:xfrm>
            <a:off x="7813675" y="2139950"/>
            <a:ext cx="3548063" cy="3548063"/>
          </a:xfrm>
          <a:prstGeom prst="arc">
            <a:avLst>
              <a:gd name="adj1" fmla="val 10766207"/>
              <a:gd name="adj2" fmla="val 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Oval 11">
            <a:extLst>
              <a:ext uri="{FF2B5EF4-FFF2-40B4-BE49-F238E27FC236}">
                <a16:creationId xmlns:a16="http://schemas.microsoft.com/office/drawing/2014/main" id="{9CE7A1FB-73F8-44DB-AB3B-E220F548184A}"/>
              </a:ext>
            </a:extLst>
          </p:cNvPr>
          <p:cNvSpPr/>
          <p:nvPr/>
        </p:nvSpPr>
        <p:spPr bwMode="auto">
          <a:xfrm>
            <a:off x="2041525" y="2800350"/>
            <a:ext cx="927100"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1</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69" name="Oval 14">
            <a:extLst>
              <a:ext uri="{FF2B5EF4-FFF2-40B4-BE49-F238E27FC236}">
                <a16:creationId xmlns:a16="http://schemas.microsoft.com/office/drawing/2014/main" id="{2659D976-9140-47C5-B7A5-47B3F8651389}"/>
              </a:ext>
            </a:extLst>
          </p:cNvPr>
          <p:cNvSpPr/>
          <p:nvPr/>
        </p:nvSpPr>
        <p:spPr bwMode="auto">
          <a:xfrm>
            <a:off x="557530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2</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72" name="Oval 17">
            <a:extLst>
              <a:ext uri="{FF2B5EF4-FFF2-40B4-BE49-F238E27FC236}">
                <a16:creationId xmlns:a16="http://schemas.microsoft.com/office/drawing/2014/main" id="{056DDC7D-77E9-4E19-8E98-D647D58E57F6}"/>
              </a:ext>
            </a:extLst>
          </p:cNvPr>
          <p:cNvSpPr/>
          <p:nvPr/>
        </p:nvSpPr>
        <p:spPr bwMode="auto">
          <a:xfrm>
            <a:off x="912495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ea typeface="linea-basic-10"/>
                <a:cs typeface="linea-basic-10"/>
              </a:rPr>
              <a:t>3</a:t>
            </a:r>
            <a:endParaRPr lang="en-US" altLang="sk-SK" sz="2800" b="1">
              <a:solidFill>
                <a:srgbClr val="474747"/>
              </a:solidFill>
              <a:latin typeface="+mj-lt"/>
              <a:ea typeface="Montserrat" panose="00000500000000000000" pitchFamily="50" charset="0"/>
              <a:cs typeface="Montserrat" panose="00000500000000000000" pitchFamily="50" charset="0"/>
            </a:endParaRPr>
          </a:p>
        </p:txBody>
      </p:sp>
      <p:sp>
        <p:nvSpPr>
          <p:cNvPr id="73" name="Text Placeholder 3">
            <a:extLst>
              <a:ext uri="{FF2B5EF4-FFF2-40B4-BE49-F238E27FC236}">
                <a16:creationId xmlns:a16="http://schemas.microsoft.com/office/drawing/2014/main" id="{2636ADBB-81F2-42F2-A44E-E6DF2B5FA7BE}"/>
              </a:ext>
            </a:extLst>
          </p:cNvPr>
          <p:cNvSpPr>
            <a:spLocks noGrp="1"/>
          </p:cNvSpPr>
          <p:nvPr>
            <p:ph type="body" sz="quarter" idx="23" hasCustomPrompt="1"/>
          </p:nvPr>
        </p:nvSpPr>
        <p:spPr>
          <a:xfrm>
            <a:off x="1587814" y="4473575"/>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4" name="Text Placeholder 3">
            <a:extLst>
              <a:ext uri="{FF2B5EF4-FFF2-40B4-BE49-F238E27FC236}">
                <a16:creationId xmlns:a16="http://schemas.microsoft.com/office/drawing/2014/main" id="{FFCE24FD-6550-4AC5-B00D-D14F249F2CF3}"/>
              </a:ext>
            </a:extLst>
          </p:cNvPr>
          <p:cNvSpPr>
            <a:spLocks noGrp="1"/>
          </p:cNvSpPr>
          <p:nvPr>
            <p:ph type="body" sz="quarter" idx="24" hasCustomPrompt="1"/>
          </p:nvPr>
        </p:nvSpPr>
        <p:spPr>
          <a:xfrm>
            <a:off x="1587814" y="4086861"/>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75" name="Text Placeholder 3">
            <a:extLst>
              <a:ext uri="{FF2B5EF4-FFF2-40B4-BE49-F238E27FC236}">
                <a16:creationId xmlns:a16="http://schemas.microsoft.com/office/drawing/2014/main" id="{0F0F0387-0DB3-4888-B562-F1B51DD61505}"/>
              </a:ext>
            </a:extLst>
          </p:cNvPr>
          <p:cNvSpPr>
            <a:spLocks noGrp="1"/>
          </p:cNvSpPr>
          <p:nvPr>
            <p:ph type="body" sz="quarter" idx="25" hasCustomPrompt="1"/>
          </p:nvPr>
        </p:nvSpPr>
        <p:spPr>
          <a:xfrm>
            <a:off x="5130381"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7" name="Text Placeholder 3">
            <a:extLst>
              <a:ext uri="{FF2B5EF4-FFF2-40B4-BE49-F238E27FC236}">
                <a16:creationId xmlns:a16="http://schemas.microsoft.com/office/drawing/2014/main" id="{497AD4CD-4DD2-471F-B1C7-76BC87157007}"/>
              </a:ext>
            </a:extLst>
          </p:cNvPr>
          <p:cNvSpPr>
            <a:spLocks noGrp="1"/>
          </p:cNvSpPr>
          <p:nvPr>
            <p:ph type="body" sz="quarter" idx="27" hasCustomPrompt="1"/>
          </p:nvPr>
        </p:nvSpPr>
        <p:spPr>
          <a:xfrm>
            <a:off x="8654978"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78" name="Text Placeholder 3">
            <a:extLst>
              <a:ext uri="{FF2B5EF4-FFF2-40B4-BE49-F238E27FC236}">
                <a16:creationId xmlns:a16="http://schemas.microsoft.com/office/drawing/2014/main" id="{B856D1B9-0AB1-4758-8F88-0859B1205BB1}"/>
              </a:ext>
            </a:extLst>
          </p:cNvPr>
          <p:cNvSpPr>
            <a:spLocks noGrp="1"/>
          </p:cNvSpPr>
          <p:nvPr>
            <p:ph type="body" sz="quarter" idx="28" hasCustomPrompt="1"/>
          </p:nvPr>
        </p:nvSpPr>
        <p:spPr>
          <a:xfrm>
            <a:off x="8654978"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9" name="Text Placeholder 3">
            <a:extLst>
              <a:ext uri="{FF2B5EF4-FFF2-40B4-BE49-F238E27FC236}">
                <a16:creationId xmlns:a16="http://schemas.microsoft.com/office/drawing/2014/main" id="{1B4EB375-E21D-4769-A797-AB040101ECC7}"/>
              </a:ext>
            </a:extLst>
          </p:cNvPr>
          <p:cNvSpPr>
            <a:spLocks noGrp="1"/>
          </p:cNvSpPr>
          <p:nvPr>
            <p:ph type="body" sz="quarter" idx="29" hasCustomPrompt="1"/>
          </p:nvPr>
        </p:nvSpPr>
        <p:spPr>
          <a:xfrm>
            <a:off x="5131700"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Tree>
    <p:extLst>
      <p:ext uri="{BB962C8B-B14F-4D97-AF65-F5344CB8AC3E}">
        <p14:creationId xmlns:p14="http://schemas.microsoft.com/office/powerpoint/2010/main" val="16721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800" fill="hold"/>
                                        <p:tgtEl>
                                          <p:spTgt spid="53"/>
                                        </p:tgtEl>
                                        <p:attrNameLst>
                                          <p:attrName>ppt_x</p:attrName>
                                        </p:attrNameLst>
                                      </p:cBhvr>
                                      <p:tavLst>
                                        <p:tav tm="0">
                                          <p:val>
                                            <p:strVal val="#ppt_x"/>
                                          </p:val>
                                        </p:tav>
                                        <p:tav tm="100000">
                                          <p:val>
                                            <p:strVal val="#ppt_x"/>
                                          </p:val>
                                        </p:tav>
                                      </p:tavLst>
                                    </p:anim>
                                    <p:anim calcmode="lin" valueType="num">
                                      <p:cBhvr additive="base">
                                        <p:cTn id="16" dur="8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800" fill="hold"/>
                                        <p:tgtEl>
                                          <p:spTgt spid="59"/>
                                        </p:tgtEl>
                                        <p:attrNameLst>
                                          <p:attrName>ppt_x</p:attrName>
                                        </p:attrNameLst>
                                      </p:cBhvr>
                                      <p:tavLst>
                                        <p:tav tm="0">
                                          <p:val>
                                            <p:strVal val="#ppt_x"/>
                                          </p:val>
                                        </p:tav>
                                        <p:tav tm="100000">
                                          <p:val>
                                            <p:strVal val="#ppt_x"/>
                                          </p:val>
                                        </p:tav>
                                      </p:tavLst>
                                    </p:anim>
                                    <p:anim calcmode="lin" valueType="num">
                                      <p:cBhvr additive="base">
                                        <p:cTn id="20" dur="8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800" fill="hold"/>
                                        <p:tgtEl>
                                          <p:spTgt spid="62"/>
                                        </p:tgtEl>
                                        <p:attrNameLst>
                                          <p:attrName>ppt_x</p:attrName>
                                        </p:attrNameLst>
                                      </p:cBhvr>
                                      <p:tavLst>
                                        <p:tav tm="0">
                                          <p:val>
                                            <p:strVal val="#ppt_x"/>
                                          </p:val>
                                        </p:tav>
                                        <p:tav tm="100000">
                                          <p:val>
                                            <p:strVal val="#ppt_x"/>
                                          </p:val>
                                        </p:tav>
                                      </p:tavLst>
                                    </p:anim>
                                    <p:anim calcmode="lin" valueType="num">
                                      <p:cBhvr additive="base">
                                        <p:cTn id="24" dur="800" fill="hold"/>
                                        <p:tgtEl>
                                          <p:spTgt spid="62"/>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80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200"/>
                                        <p:tgtEl>
                                          <p:spTgt spid="54"/>
                                        </p:tgtEl>
                                      </p:cBhvr>
                                    </p:animEffect>
                                  </p:childTnLst>
                                </p:cTn>
                              </p:par>
                              <p:par>
                                <p:cTn id="28" presetID="22" presetClass="entr" presetSubtype="8"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200"/>
                                        <p:tgtEl>
                                          <p:spTgt spid="61"/>
                                        </p:tgtEl>
                                      </p:cBhvr>
                                    </p:animEffect>
                                  </p:childTnLst>
                                </p:cTn>
                              </p:par>
                              <p:par>
                                <p:cTn id="31" presetID="22" presetClass="entr" presetSubtype="8" fill="hold" nodeType="withEffect">
                                  <p:stCondLst>
                                    <p:cond delay="12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00"/>
                                        <p:tgtEl>
                                          <p:spTgt spid="63"/>
                                        </p:tgtEl>
                                      </p:cBhvr>
                                    </p:animEffect>
                                  </p:childTnLst>
                                </p:cTn>
                              </p:par>
                              <p:par>
                                <p:cTn id="34" presetID="23" presetClass="entr" presetSubtype="288"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strVal val="4/3*#ppt_w"/>
                                          </p:val>
                                        </p:tav>
                                        <p:tav tm="100000">
                                          <p:val>
                                            <p:strVal val="#ppt_w"/>
                                          </p:val>
                                        </p:tav>
                                      </p:tavLst>
                                    </p:anim>
                                    <p:anim calcmode="lin" valueType="num">
                                      <p:cBhvr>
                                        <p:cTn id="37" dur="500" fill="hold"/>
                                        <p:tgtEl>
                                          <p:spTgt spid="66"/>
                                        </p:tgtEl>
                                        <p:attrNameLst>
                                          <p:attrName>ppt_h</p:attrName>
                                        </p:attrNameLst>
                                      </p:cBhvr>
                                      <p:tavLst>
                                        <p:tav tm="0">
                                          <p:val>
                                            <p:strVal val="4/3*#ppt_h"/>
                                          </p:val>
                                        </p:tav>
                                        <p:tav tm="100000">
                                          <p:val>
                                            <p:strVal val="#ppt_h"/>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par>
                                <p:cTn id="41" presetID="6" presetClass="emph" presetSubtype="0" accel="50000" decel="50000" autoRev="1" fill="hold" grpId="1" nodeType="withEffect">
                                  <p:stCondLst>
                                    <p:cond delay="1500"/>
                                  </p:stCondLst>
                                  <p:childTnLst>
                                    <p:animScale>
                                      <p:cBhvr>
                                        <p:cTn id="42" dur="500" fill="hold"/>
                                        <p:tgtEl>
                                          <p:spTgt spid="74"/>
                                        </p:tgtEl>
                                      </p:cBhvr>
                                      <p:by x="120000" y="120000"/>
                                    </p:animScale>
                                  </p:childTnLst>
                                </p:cTn>
                              </p:par>
                              <p:par>
                                <p:cTn id="43" presetID="22" presetClass="entr" presetSubtype="8" fill="hold" grpId="0" nodeType="withEffect">
                                  <p:stCondLst>
                                    <p:cond delay="200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par>
                                <p:cTn id="46" presetID="6" presetClass="emph" presetSubtype="0" accel="50000" decel="50000" autoRev="1" fill="hold" grpId="1" nodeType="withEffect">
                                  <p:stCondLst>
                                    <p:cond delay="2000"/>
                                  </p:stCondLst>
                                  <p:childTnLst>
                                    <p:animScale>
                                      <p:cBhvr>
                                        <p:cTn id="47" dur="500" fill="hold"/>
                                        <p:tgtEl>
                                          <p:spTgt spid="73">
                                            <p:txEl>
                                              <p:pRg st="0" end="0"/>
                                            </p:txEl>
                                          </p:spTgt>
                                        </p:tgtEl>
                                      </p:cBhvr>
                                      <p:by x="105000" y="105000"/>
                                    </p:animScale>
                                  </p:childTnLst>
                                </p:cTn>
                              </p:par>
                              <p:par>
                                <p:cTn id="48" presetID="23" presetClass="entr" presetSubtype="288" fill="hold" grpId="0" nodeType="withEffect">
                                  <p:stCondLst>
                                    <p:cond delay="180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strVal val="4/3*#ppt_w"/>
                                          </p:val>
                                        </p:tav>
                                        <p:tav tm="100000">
                                          <p:val>
                                            <p:strVal val="#ppt_w"/>
                                          </p:val>
                                        </p:tav>
                                      </p:tavLst>
                                    </p:anim>
                                    <p:anim calcmode="lin" valueType="num">
                                      <p:cBhvr>
                                        <p:cTn id="51" dur="500" fill="hold"/>
                                        <p:tgtEl>
                                          <p:spTgt spid="69"/>
                                        </p:tgtEl>
                                        <p:attrNameLst>
                                          <p:attrName>ppt_h</p:attrName>
                                        </p:attrNameLst>
                                      </p:cBhvr>
                                      <p:tavLst>
                                        <p:tav tm="0">
                                          <p:val>
                                            <p:strVal val="4/3*#ppt_h"/>
                                          </p:val>
                                        </p:tav>
                                        <p:tav tm="100000">
                                          <p:val>
                                            <p:strVal val="#ppt_h"/>
                                          </p:val>
                                        </p:tav>
                                      </p:tavLst>
                                    </p:anim>
                                  </p:childTnLst>
                                </p:cTn>
                              </p:par>
                              <p:par>
                                <p:cTn id="52" presetID="22" presetClass="entr" presetSubtype="8" fill="hold" grpId="0" nodeType="withEffect">
                                  <p:stCondLst>
                                    <p:cond delay="22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wipe(left)">
                                      <p:cBhvr>
                                        <p:cTn id="54" dur="500"/>
                                        <p:tgtEl>
                                          <p:spTgt spid="75">
                                            <p:txEl>
                                              <p:pRg st="0" end="0"/>
                                            </p:txEl>
                                          </p:spTgt>
                                        </p:tgtEl>
                                      </p:cBhvr>
                                    </p:animEffect>
                                  </p:childTnLst>
                                </p:cTn>
                              </p:par>
                              <p:par>
                                <p:cTn id="55" presetID="6" presetClass="emph" presetSubtype="0" accel="50000" decel="50000" autoRev="1" fill="hold" grpId="1" nodeType="withEffect">
                                  <p:stCondLst>
                                    <p:cond delay="2200"/>
                                  </p:stCondLst>
                                  <p:childTnLst>
                                    <p:animScale>
                                      <p:cBhvr>
                                        <p:cTn id="56" dur="500" fill="hold"/>
                                        <p:tgtEl>
                                          <p:spTgt spid="75">
                                            <p:txEl>
                                              <p:pRg st="0" end="0"/>
                                            </p:txEl>
                                          </p:spTgt>
                                        </p:tgtEl>
                                      </p:cBhvr>
                                      <p:by x="105000" y="105000"/>
                                    </p:animScale>
                                  </p:childTnLst>
                                </p:cTn>
                              </p:par>
                              <p:par>
                                <p:cTn id="57" presetID="23" presetClass="entr" presetSubtype="288" fill="hold" grpId="0" nodeType="withEffect">
                                  <p:stCondLst>
                                    <p:cond delay="21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strVal val="4/3*#ppt_w"/>
                                          </p:val>
                                        </p:tav>
                                        <p:tav tm="100000">
                                          <p:val>
                                            <p:strVal val="#ppt_w"/>
                                          </p:val>
                                        </p:tav>
                                      </p:tavLst>
                                    </p:anim>
                                    <p:anim calcmode="lin" valueType="num">
                                      <p:cBhvr>
                                        <p:cTn id="60" dur="500" fill="hold"/>
                                        <p:tgtEl>
                                          <p:spTgt spid="72"/>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100"/>
                                  </p:stCondLst>
                                  <p:childTnLst>
                                    <p:set>
                                      <p:cBhvr>
                                        <p:cTn id="62" dur="1" fill="hold">
                                          <p:stCondLst>
                                            <p:cond delay="0"/>
                                          </p:stCondLst>
                                        </p:cTn>
                                        <p:tgtEl>
                                          <p:spTgt spid="78"/>
                                        </p:tgtEl>
                                        <p:attrNameLst>
                                          <p:attrName>style.visibility</p:attrName>
                                        </p:attrNameLst>
                                      </p:cBhvr>
                                      <p:to>
                                        <p:strVal val="visible"/>
                                      </p:to>
                                    </p:set>
                                    <p:animEffect transition="in" filter="wipe(left)">
                                      <p:cBhvr>
                                        <p:cTn id="63" dur="500"/>
                                        <p:tgtEl>
                                          <p:spTgt spid="78"/>
                                        </p:tgtEl>
                                      </p:cBhvr>
                                    </p:animEffect>
                                  </p:childTnLst>
                                </p:cTn>
                              </p:par>
                              <p:par>
                                <p:cTn id="64" presetID="6" presetClass="emph" presetSubtype="0" accel="50000" decel="50000" autoRev="1" fill="hold" grpId="1" nodeType="withEffect">
                                  <p:stCondLst>
                                    <p:cond delay="2100"/>
                                  </p:stCondLst>
                                  <p:childTnLst>
                                    <p:animScale>
                                      <p:cBhvr>
                                        <p:cTn id="65" dur="500" fill="hold"/>
                                        <p:tgtEl>
                                          <p:spTgt spid="78"/>
                                        </p:tgtEl>
                                      </p:cBhvr>
                                      <p:by x="120000" y="120000"/>
                                    </p:animScale>
                                  </p:childTnLst>
                                </p:cTn>
                              </p:par>
                              <p:par>
                                <p:cTn id="66" presetID="22" presetClass="entr" presetSubtype="8" fill="hold" grpId="0" nodeType="withEffect">
                                  <p:stCondLst>
                                    <p:cond delay="2500"/>
                                  </p:stCondLst>
                                  <p:childTnLst>
                                    <p:set>
                                      <p:cBhvr>
                                        <p:cTn id="67" dur="1" fill="hold">
                                          <p:stCondLst>
                                            <p:cond delay="0"/>
                                          </p:stCondLst>
                                        </p:cTn>
                                        <p:tgtEl>
                                          <p:spTgt spid="77">
                                            <p:txEl>
                                              <p:pRg st="0" end="0"/>
                                            </p:txEl>
                                          </p:spTgt>
                                        </p:tgtEl>
                                        <p:attrNameLst>
                                          <p:attrName>style.visibility</p:attrName>
                                        </p:attrNameLst>
                                      </p:cBhvr>
                                      <p:to>
                                        <p:strVal val="visible"/>
                                      </p:to>
                                    </p:set>
                                    <p:animEffect transition="in" filter="wipe(left)">
                                      <p:cBhvr>
                                        <p:cTn id="68" dur="500"/>
                                        <p:tgtEl>
                                          <p:spTgt spid="77">
                                            <p:txEl>
                                              <p:pRg st="0" end="0"/>
                                            </p:txEl>
                                          </p:spTgt>
                                        </p:tgtEl>
                                      </p:cBhvr>
                                    </p:animEffect>
                                  </p:childTnLst>
                                </p:cTn>
                              </p:par>
                              <p:par>
                                <p:cTn id="69" presetID="6" presetClass="emph" presetSubtype="0" accel="50000" decel="50000" autoRev="1" fill="hold" grpId="1" nodeType="withEffect">
                                  <p:stCondLst>
                                    <p:cond delay="2500"/>
                                  </p:stCondLst>
                                  <p:childTnLst>
                                    <p:animScale>
                                      <p:cBhvr>
                                        <p:cTn id="70" dur="500" fill="hold"/>
                                        <p:tgtEl>
                                          <p:spTgt spid="77">
                                            <p:txEl>
                                              <p:pRg st="0" end="0"/>
                                            </p:txEl>
                                          </p:spTgt>
                                        </p:tgtEl>
                                      </p:cBhvr>
                                      <p:by x="105000" y="105000"/>
                                    </p:animScale>
                                  </p:childTnLst>
                                </p:cTn>
                              </p:par>
                              <p:par>
                                <p:cTn id="71" presetID="22" presetClass="entr" presetSubtype="8" fill="hold" grpId="0" nodeType="withEffect">
                                  <p:stCondLst>
                                    <p:cond delay="18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6" presetClass="emph" presetSubtype="0" accel="50000" decel="50000" autoRev="1" fill="hold" grpId="1" nodeType="withEffect">
                                  <p:stCondLst>
                                    <p:cond delay="1800"/>
                                  </p:stCondLst>
                                  <p:childTnLst>
                                    <p:animScale>
                                      <p:cBhvr>
                                        <p:cTn id="75" dur="500" fill="hold"/>
                                        <p:tgtEl>
                                          <p:spTgt spid="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3" grpId="0" animBg="1"/>
      <p:bldP spid="59" grpId="0" animBg="1"/>
      <p:bldP spid="62" grpId="0" animBg="1"/>
      <p:bldP spid="66" grpId="0" animBg="1"/>
      <p:bldP spid="69" grpId="0" animBg="1"/>
      <p:bldP spid="72" grpId="0" animBg="1"/>
      <p:bldP spid="73" grpId="0" build="p">
        <p:tmplLst>
          <p:tmpl lvl="1">
            <p:tnLst>
              <p:par>
                <p:cTn presetID="22" presetClass="entr" presetSubtype="8" fill="hold" nodeType="withEffect">
                  <p:stCondLst>
                    <p:cond delay="20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000"/>
                  </p:stCondLst>
                  <p:childTnLst>
                    <p:animScale>
                      <p:cBhvr>
                        <p:cTn dur="500" fill="hold"/>
                        <p:tgtEl>
                          <p:spTgt spid="73"/>
                        </p:tgtEl>
                      </p:cBhvr>
                      <p:by x="105000" y="105000"/>
                    </p:animScale>
                  </p:childTnLst>
                </p:cTn>
              </p:par>
            </p:tnLst>
          </p:tmpl>
        </p:tmplLst>
      </p:bldP>
      <p:bldP spid="74" grpId="0">
        <p:tmplLst>
          <p:tmpl>
            <p:tnLst>
              <p:par>
                <p:cTn presetID="22" presetClass="entr" presetSubtype="8" fill="hold" nodeType="withEffect">
                  <p:stCondLst>
                    <p:cond delay="150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4" grpId="1">
        <p:tmplLst>
          <p:tmpl>
            <p:tnLst>
              <p:par>
                <p:cTn presetID="6" presetClass="emph" presetSubtype="0" accel="50000" decel="50000" autoRev="1" fill="hold" nodeType="withEffect">
                  <p:stCondLst>
                    <p:cond delay="1500"/>
                  </p:stCondLst>
                  <p:childTnLst>
                    <p:animScale>
                      <p:cBhvr>
                        <p:cTn dur="500" fill="hold"/>
                        <p:tgtEl>
                          <p:spTgt spid="74"/>
                        </p:tgtEl>
                      </p:cBhvr>
                      <p:by x="120000" y="120000"/>
                    </p:animScale>
                  </p:childTnLst>
                </p:cTn>
              </p:par>
            </p:tnLst>
          </p:tmpl>
        </p:tmplLst>
      </p:bldP>
      <p:bldP spid="75" grpId="0" build="p">
        <p:tmplLst>
          <p:tmpl lvl="1">
            <p:tnLst>
              <p:par>
                <p:cTn presetID="22" presetClass="entr" presetSubtype="8" fill="hold" nodeType="withEffect">
                  <p:stCondLst>
                    <p:cond delay="22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build="p">
        <p:tmplLst>
          <p:tmpl lvl="1">
            <p:tnLst>
              <p:par>
                <p:cTn presetID="6" presetClass="emph" presetSubtype="0" accel="50000" decel="50000" autoRev="1" fill="hold" nodeType="withEffect">
                  <p:stCondLst>
                    <p:cond delay="2200"/>
                  </p:stCondLst>
                  <p:childTnLst>
                    <p:animScale>
                      <p:cBhvr>
                        <p:cTn dur="500" fill="hold"/>
                        <p:tgtEl>
                          <p:spTgt spid="75"/>
                        </p:tgtEl>
                      </p:cBhvr>
                      <p:by x="105000" y="105000"/>
                    </p:animScale>
                  </p:childTnLst>
                </p:cTn>
              </p:par>
            </p:tnLst>
          </p:tmpl>
        </p:tmplLst>
      </p:bldP>
      <p:bldP spid="77" grpId="0" build="p">
        <p:tmplLst>
          <p:tmpl lvl="1">
            <p:tnLst>
              <p:par>
                <p:cTn presetID="22" presetClass="entr" presetSubtype="8" fill="hold" nodeType="withEffect">
                  <p:stCondLst>
                    <p:cond delay="250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7" grpId="1" build="p">
        <p:tmplLst>
          <p:tmpl lvl="1">
            <p:tnLst>
              <p:par>
                <p:cTn presetID="6" presetClass="emph" presetSubtype="0" accel="50000" decel="50000" autoRev="1" fill="hold" nodeType="withEffect">
                  <p:stCondLst>
                    <p:cond delay="2500"/>
                  </p:stCondLst>
                  <p:childTnLst>
                    <p:animScale>
                      <p:cBhvr>
                        <p:cTn dur="500" fill="hold"/>
                        <p:tgtEl>
                          <p:spTgt spid="77"/>
                        </p:tgtEl>
                      </p:cBhvr>
                      <p:by x="105000" y="105000"/>
                    </p:animScale>
                  </p:childTnLst>
                </p:cTn>
              </p:par>
            </p:tnLst>
          </p:tmpl>
        </p:tmplLst>
      </p:bldP>
      <p:bldP spid="78" grpId="0">
        <p:tmplLst>
          <p:tmpl>
            <p:tnLst>
              <p:par>
                <p:cTn presetID="22" presetClass="entr" presetSubtype="8" fill="hold" nodeType="withEffect">
                  <p:stCondLst>
                    <p:cond delay="210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8" grpId="1">
        <p:tmplLst>
          <p:tmpl>
            <p:tnLst>
              <p:par>
                <p:cTn presetID="6" presetClass="emph" presetSubtype="0" accel="50000" decel="50000" autoRev="1" fill="hold" nodeType="withEffect">
                  <p:stCondLst>
                    <p:cond delay="2100"/>
                  </p:stCondLst>
                  <p:childTnLst>
                    <p:animScale>
                      <p:cBhvr>
                        <p:cTn dur="500" fill="hold"/>
                        <p:tgtEl>
                          <p:spTgt spid="78"/>
                        </p:tgtEl>
                      </p:cBhvr>
                      <p:by x="120000" y="120000"/>
                    </p:animScale>
                  </p:childTnLst>
                </p:cTn>
              </p:par>
            </p:tnLst>
          </p:tmpl>
        </p:tmplLst>
      </p:bldP>
      <p:bldP spid="19" grpId="0">
        <p:tmplLst>
          <p:tmpl>
            <p:tnLst>
              <p:par>
                <p:cTn presetID="22" presetClass="entr" presetSubtype="8" fill="hold" nodeType="withEffect">
                  <p:stCondLst>
                    <p:cond delay="18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9"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Infografika kruhova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4x</a:t>
            </a:r>
          </a:p>
        </p:txBody>
      </p:sp>
      <p:sp>
        <p:nvSpPr>
          <p:cNvPr id="32" name="Freeform 6">
            <a:extLst>
              <a:ext uri="{FF2B5EF4-FFF2-40B4-BE49-F238E27FC236}">
                <a16:creationId xmlns:a16="http://schemas.microsoft.com/office/drawing/2014/main" id="{558867FA-D082-40A1-B7A8-D9D9C49A53FF}"/>
              </a:ext>
            </a:extLst>
          </p:cNvPr>
          <p:cNvSpPr>
            <a:spLocks/>
          </p:cNvSpPr>
          <p:nvPr userDrawn="1"/>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33" name="Freeform 7">
            <a:extLst>
              <a:ext uri="{FF2B5EF4-FFF2-40B4-BE49-F238E27FC236}">
                <a16:creationId xmlns:a16="http://schemas.microsoft.com/office/drawing/2014/main" id="{E7F9497F-E4DB-4729-AD2A-6A3B4D60D85F}"/>
              </a:ext>
            </a:extLst>
          </p:cNvPr>
          <p:cNvSpPr>
            <a:spLocks/>
          </p:cNvSpPr>
          <p:nvPr userDrawn="1"/>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Freeform 10">
            <a:extLst>
              <a:ext uri="{FF2B5EF4-FFF2-40B4-BE49-F238E27FC236}">
                <a16:creationId xmlns:a16="http://schemas.microsoft.com/office/drawing/2014/main" id="{EE82254E-FFD7-4336-9E5E-5859FB86B7A5}"/>
              </a:ext>
            </a:extLst>
          </p:cNvPr>
          <p:cNvSpPr>
            <a:spLocks/>
          </p:cNvSpPr>
          <p:nvPr userDrawn="1"/>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Freeform 11">
            <a:extLst>
              <a:ext uri="{FF2B5EF4-FFF2-40B4-BE49-F238E27FC236}">
                <a16:creationId xmlns:a16="http://schemas.microsoft.com/office/drawing/2014/main" id="{30B5C52D-465C-468C-9569-54174E24202D}"/>
              </a:ext>
            </a:extLst>
          </p:cNvPr>
          <p:cNvSpPr>
            <a:spLocks/>
          </p:cNvSpPr>
          <p:nvPr userDrawn="1"/>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Freeform 5">
            <a:extLst>
              <a:ext uri="{FF2B5EF4-FFF2-40B4-BE49-F238E27FC236}">
                <a16:creationId xmlns:a16="http://schemas.microsoft.com/office/drawing/2014/main" id="{066AA459-E3EC-4C9C-8896-5C2E82AF8513}"/>
              </a:ext>
            </a:extLst>
          </p:cNvPr>
          <p:cNvSpPr>
            <a:spLocks/>
          </p:cNvSpPr>
          <p:nvPr/>
        </p:nvSpPr>
        <p:spPr bwMode="auto">
          <a:xfrm>
            <a:off x="1406525" y="2039938"/>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42" name="Freeform 8">
            <a:extLst>
              <a:ext uri="{FF2B5EF4-FFF2-40B4-BE49-F238E27FC236}">
                <a16:creationId xmlns:a16="http://schemas.microsoft.com/office/drawing/2014/main" id="{DCC178EF-287C-4412-9DAB-565DACC72A45}"/>
              </a:ext>
            </a:extLst>
          </p:cNvPr>
          <p:cNvSpPr>
            <a:spLocks/>
          </p:cNvSpPr>
          <p:nvPr/>
        </p:nvSpPr>
        <p:spPr bwMode="auto">
          <a:xfrm>
            <a:off x="3673475" y="3336925"/>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bg1"/>
          </a:solidFill>
          <a:ln w="28575" cap="flat" cmpd="sng" algn="ctr">
            <a:solidFill>
              <a:schemeClr val="accent5"/>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Freeform 9">
            <a:extLst>
              <a:ext uri="{FF2B5EF4-FFF2-40B4-BE49-F238E27FC236}">
                <a16:creationId xmlns:a16="http://schemas.microsoft.com/office/drawing/2014/main" id="{17CD4B83-08BF-4C5D-9406-9A0772F455AC}"/>
              </a:ext>
            </a:extLst>
          </p:cNvPr>
          <p:cNvSpPr>
            <a:spLocks/>
          </p:cNvSpPr>
          <p:nvPr/>
        </p:nvSpPr>
        <p:spPr bwMode="auto">
          <a:xfrm>
            <a:off x="5938838" y="2039938"/>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2" name="Freeform 12">
            <a:extLst>
              <a:ext uri="{FF2B5EF4-FFF2-40B4-BE49-F238E27FC236}">
                <a16:creationId xmlns:a16="http://schemas.microsoft.com/office/drawing/2014/main" id="{C644820E-0E65-4C1E-8ADD-29C571FDDF8B}"/>
              </a:ext>
            </a:extLst>
          </p:cNvPr>
          <p:cNvSpPr>
            <a:spLocks/>
          </p:cNvSpPr>
          <p:nvPr/>
        </p:nvSpPr>
        <p:spPr bwMode="auto">
          <a:xfrm>
            <a:off x="8205788" y="3210841"/>
            <a:ext cx="2583120" cy="1423071"/>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 name="connsiteX0" fmla="*/ 5000 w 10000"/>
              <a:gd name="connsiteY0" fmla="*/ 8517 h 10972"/>
              <a:gd name="connsiteX1" fmla="*/ 1227 w 10000"/>
              <a:gd name="connsiteY1" fmla="*/ 972 h 10972"/>
              <a:gd name="connsiteX2" fmla="*/ 0 w 10000"/>
              <a:gd name="connsiteY2" fmla="*/ 972 h 10972"/>
              <a:gd name="connsiteX3" fmla="*/ 5000 w 10000"/>
              <a:gd name="connsiteY3" fmla="*/ 10972 h 10972"/>
              <a:gd name="connsiteX4" fmla="*/ 10000 w 10000"/>
              <a:gd name="connsiteY4" fmla="*/ 972 h 10972"/>
              <a:gd name="connsiteX5" fmla="*/ 9375 w 10000"/>
              <a:gd name="connsiteY5" fmla="*/ 0 h 10972"/>
              <a:gd name="connsiteX6" fmla="*/ 8773 w 10000"/>
              <a:gd name="connsiteY6" fmla="*/ 972 h 10972"/>
              <a:gd name="connsiteX7" fmla="*/ 5000 w 10000"/>
              <a:gd name="connsiteY7" fmla="*/ 8517 h 10972"/>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973">
                <a:moveTo>
                  <a:pt x="5000" y="8518"/>
                </a:moveTo>
                <a:cubicBezTo>
                  <a:pt x="2909" y="8518"/>
                  <a:pt x="1227" y="5155"/>
                  <a:pt x="1227" y="973"/>
                </a:cubicBezTo>
                <a:lnTo>
                  <a:pt x="0" y="973"/>
                </a:lnTo>
                <a:cubicBezTo>
                  <a:pt x="0" y="6518"/>
                  <a:pt x="2227" y="10973"/>
                  <a:pt x="5000" y="10973"/>
                </a:cubicBezTo>
                <a:cubicBezTo>
                  <a:pt x="7750" y="10973"/>
                  <a:pt x="10000" y="6518"/>
                  <a:pt x="10000" y="973"/>
                </a:cubicBezTo>
                <a:cubicBezTo>
                  <a:pt x="10031" y="977"/>
                  <a:pt x="9426" y="-44"/>
                  <a:pt x="9375" y="1"/>
                </a:cubicBezTo>
                <a:cubicBezTo>
                  <a:pt x="9387" y="-44"/>
                  <a:pt x="8802" y="977"/>
                  <a:pt x="8773" y="973"/>
                </a:cubicBezTo>
                <a:cubicBezTo>
                  <a:pt x="8773" y="5155"/>
                  <a:pt x="7068" y="8518"/>
                  <a:pt x="5000" y="8518"/>
                </a:cubicBezTo>
                <a:close/>
              </a:path>
            </a:pathLst>
          </a:custGeom>
          <a:solidFill>
            <a:schemeClr val="bg1"/>
          </a:solidFill>
          <a:ln w="28575"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Rectangle 27">
            <a:extLst>
              <a:ext uri="{FF2B5EF4-FFF2-40B4-BE49-F238E27FC236}">
                <a16:creationId xmlns:a16="http://schemas.microsoft.com/office/drawing/2014/main" id="{E34F150D-B8FF-4210-B239-6DFE3F2B5B39}"/>
              </a:ext>
            </a:extLst>
          </p:cNvPr>
          <p:cNvSpPr>
            <a:spLocks noChangeArrowheads="1"/>
          </p:cNvSpPr>
          <p:nvPr userDrawn="1"/>
        </p:nvSpPr>
        <p:spPr bwMode="auto">
          <a:xfrm>
            <a:off x="2395893"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rPr>
              <a:t>01</a:t>
            </a:r>
          </a:p>
        </p:txBody>
      </p:sp>
      <p:sp>
        <p:nvSpPr>
          <p:cNvPr id="65" name="Rectangle 28">
            <a:extLst>
              <a:ext uri="{FF2B5EF4-FFF2-40B4-BE49-F238E27FC236}">
                <a16:creationId xmlns:a16="http://schemas.microsoft.com/office/drawing/2014/main" id="{5428B8B5-1697-4B52-8CC7-888828A3D7FC}"/>
              </a:ext>
            </a:extLst>
          </p:cNvPr>
          <p:cNvSpPr>
            <a:spLocks noChangeArrowheads="1"/>
          </p:cNvSpPr>
          <p:nvPr userDrawn="1"/>
        </p:nvSpPr>
        <p:spPr bwMode="auto">
          <a:xfrm>
            <a:off x="4681894"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rgbClr val="474747"/>
                </a:solidFill>
                <a:latin typeface="+mj-lt"/>
              </a:rPr>
              <a:t>02</a:t>
            </a:r>
          </a:p>
        </p:txBody>
      </p:sp>
      <p:sp>
        <p:nvSpPr>
          <p:cNvPr id="66" name="Rectangle 29">
            <a:extLst>
              <a:ext uri="{FF2B5EF4-FFF2-40B4-BE49-F238E27FC236}">
                <a16:creationId xmlns:a16="http://schemas.microsoft.com/office/drawing/2014/main" id="{C33E774B-5DC0-4640-AE5C-1743D65E0DB9}"/>
              </a:ext>
            </a:extLst>
          </p:cNvPr>
          <p:cNvSpPr/>
          <p:nvPr userDrawn="1"/>
        </p:nvSpPr>
        <p:spPr>
          <a:xfrm>
            <a:off x="6940906" y="3089606"/>
            <a:ext cx="550151" cy="523220"/>
          </a:xfrm>
          <a:prstGeom prst="rect">
            <a:avLst/>
          </a:prstGeom>
        </p:spPr>
        <p:txBody>
          <a:bodyPr wrap="none">
            <a:spAutoFit/>
          </a:bodyPr>
          <a:lstStyle/>
          <a:p>
            <a:pPr algn="ctr" eaLnBrk="1" fontAlgn="auto" hangingPunct="1">
              <a:spcBef>
                <a:spcPts val="0"/>
              </a:spcBef>
              <a:spcAft>
                <a:spcPts val="0"/>
              </a:spcAft>
              <a:defRPr/>
            </a:pPr>
            <a:r>
              <a:rPr lang="en-US" sz="2800">
                <a:solidFill>
                  <a:srgbClr val="474747"/>
                </a:solidFill>
                <a:latin typeface="+mj-lt"/>
              </a:rPr>
              <a:t>03</a:t>
            </a:r>
          </a:p>
        </p:txBody>
      </p:sp>
      <p:sp>
        <p:nvSpPr>
          <p:cNvPr id="67" name="Rectangle 30">
            <a:extLst>
              <a:ext uri="{FF2B5EF4-FFF2-40B4-BE49-F238E27FC236}">
                <a16:creationId xmlns:a16="http://schemas.microsoft.com/office/drawing/2014/main" id="{EAD9FF1D-B878-467B-88DE-5FBB30801650}"/>
              </a:ext>
            </a:extLst>
          </p:cNvPr>
          <p:cNvSpPr/>
          <p:nvPr userDrawn="1"/>
        </p:nvSpPr>
        <p:spPr>
          <a:xfrm>
            <a:off x="9230080" y="3089606"/>
            <a:ext cx="550152" cy="523220"/>
          </a:xfrm>
          <a:prstGeom prst="rect">
            <a:avLst/>
          </a:prstGeom>
        </p:spPr>
        <p:txBody>
          <a:bodyPr wrap="none">
            <a:spAutoFit/>
          </a:bodyPr>
          <a:lstStyle/>
          <a:p>
            <a:pPr algn="ctr" eaLnBrk="1" fontAlgn="auto" hangingPunct="1">
              <a:spcBef>
                <a:spcPts val="0"/>
              </a:spcBef>
              <a:spcAft>
                <a:spcPts val="0"/>
              </a:spcAft>
              <a:defRPr/>
            </a:pPr>
            <a:r>
              <a:rPr lang="en-US" sz="2800">
                <a:solidFill>
                  <a:srgbClr val="474747"/>
                </a:solidFill>
                <a:latin typeface="+mj-lt"/>
              </a:rPr>
              <a:t>04</a:t>
            </a:r>
          </a:p>
        </p:txBody>
      </p:sp>
      <p:sp>
        <p:nvSpPr>
          <p:cNvPr id="36" name="Text Placeholder 3">
            <a:extLst>
              <a:ext uri="{FF2B5EF4-FFF2-40B4-BE49-F238E27FC236}">
                <a16:creationId xmlns:a16="http://schemas.microsoft.com/office/drawing/2014/main" id="{DE46C94E-E21D-43C9-8C8D-CE689D545CEA}"/>
              </a:ext>
            </a:extLst>
          </p:cNvPr>
          <p:cNvSpPr>
            <a:spLocks noGrp="1"/>
          </p:cNvSpPr>
          <p:nvPr>
            <p:ph type="body" sz="quarter" idx="21" hasCustomPrompt="1"/>
          </p:nvPr>
        </p:nvSpPr>
        <p:spPr>
          <a:xfrm>
            <a:off x="1533957"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a:t>
            </a:r>
            <a:endParaRPr lang="sk-SK" noProof="0"/>
          </a:p>
        </p:txBody>
      </p:sp>
      <p:sp>
        <p:nvSpPr>
          <p:cNvPr id="37" name="Text Placeholder 3">
            <a:extLst>
              <a:ext uri="{FF2B5EF4-FFF2-40B4-BE49-F238E27FC236}">
                <a16:creationId xmlns:a16="http://schemas.microsoft.com/office/drawing/2014/main" id="{9C674927-DC8E-4A47-BD84-7957694A79D3}"/>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8" name="Text Placeholder 3">
            <a:extLst>
              <a:ext uri="{FF2B5EF4-FFF2-40B4-BE49-F238E27FC236}">
                <a16:creationId xmlns:a16="http://schemas.microsoft.com/office/drawing/2014/main" id="{A8B6A396-77C7-434C-B464-0A3A644799DA}"/>
              </a:ext>
            </a:extLst>
          </p:cNvPr>
          <p:cNvSpPr>
            <a:spLocks noGrp="1"/>
          </p:cNvSpPr>
          <p:nvPr>
            <p:ph type="body" sz="quarter" idx="28" hasCustomPrompt="1"/>
          </p:nvPr>
        </p:nvSpPr>
        <p:spPr>
          <a:xfrm>
            <a:off x="3927459"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0" name="Text Placeholder 3">
            <a:extLst>
              <a:ext uri="{FF2B5EF4-FFF2-40B4-BE49-F238E27FC236}">
                <a16:creationId xmlns:a16="http://schemas.microsoft.com/office/drawing/2014/main" id="{8EC86DC9-2936-4963-B072-758A15FE73C5}"/>
              </a:ext>
            </a:extLst>
          </p:cNvPr>
          <p:cNvSpPr>
            <a:spLocks noGrp="1"/>
          </p:cNvSpPr>
          <p:nvPr>
            <p:ph type="body" sz="quarter" idx="29" hasCustomPrompt="1"/>
          </p:nvPr>
        </p:nvSpPr>
        <p:spPr>
          <a:xfrm>
            <a:off x="3934241"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41" name="Text Placeholder 3">
            <a:extLst>
              <a:ext uri="{FF2B5EF4-FFF2-40B4-BE49-F238E27FC236}">
                <a16:creationId xmlns:a16="http://schemas.microsoft.com/office/drawing/2014/main" id="{80610557-A322-45FA-805F-6DCB5701CA52}"/>
              </a:ext>
            </a:extLst>
          </p:cNvPr>
          <p:cNvSpPr>
            <a:spLocks noGrp="1"/>
          </p:cNvSpPr>
          <p:nvPr>
            <p:ph type="body" sz="quarter" idx="31" hasCustomPrompt="1"/>
          </p:nvPr>
        </p:nvSpPr>
        <p:spPr>
          <a:xfrm>
            <a:off x="6320961"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3" name="Text Placeholder 3">
            <a:extLst>
              <a:ext uri="{FF2B5EF4-FFF2-40B4-BE49-F238E27FC236}">
                <a16:creationId xmlns:a16="http://schemas.microsoft.com/office/drawing/2014/main" id="{1580B0D2-4549-47A4-B041-2FB121C45BDE}"/>
              </a:ext>
            </a:extLst>
          </p:cNvPr>
          <p:cNvSpPr>
            <a:spLocks noGrp="1"/>
          </p:cNvSpPr>
          <p:nvPr>
            <p:ph type="body" sz="quarter" idx="32" hasCustomPrompt="1"/>
          </p:nvPr>
        </p:nvSpPr>
        <p:spPr>
          <a:xfrm>
            <a:off x="6327743"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4" name="Text Placeholder 3">
            <a:extLst>
              <a:ext uri="{FF2B5EF4-FFF2-40B4-BE49-F238E27FC236}">
                <a16:creationId xmlns:a16="http://schemas.microsoft.com/office/drawing/2014/main" id="{C4417E92-DFAA-4016-860C-BFD568B906FE}"/>
              </a:ext>
            </a:extLst>
          </p:cNvPr>
          <p:cNvSpPr>
            <a:spLocks noGrp="1"/>
          </p:cNvSpPr>
          <p:nvPr>
            <p:ph type="body" sz="quarter" idx="34" hasCustomPrompt="1"/>
          </p:nvPr>
        </p:nvSpPr>
        <p:spPr>
          <a:xfrm>
            <a:off x="8714463"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a:t>
            </a:r>
            <a:endParaRPr lang="sk-SK" noProof="0"/>
          </a:p>
        </p:txBody>
      </p:sp>
      <p:sp>
        <p:nvSpPr>
          <p:cNvPr id="45" name="Text Placeholder 3">
            <a:extLst>
              <a:ext uri="{FF2B5EF4-FFF2-40B4-BE49-F238E27FC236}">
                <a16:creationId xmlns:a16="http://schemas.microsoft.com/office/drawing/2014/main" id="{4C49CAA9-55E2-4BBA-AC16-CC460C697872}"/>
              </a:ext>
            </a:extLst>
          </p:cNvPr>
          <p:cNvSpPr>
            <a:spLocks noGrp="1"/>
          </p:cNvSpPr>
          <p:nvPr>
            <p:ph type="body" sz="quarter" idx="35" hasCustomPrompt="1"/>
          </p:nvPr>
        </p:nvSpPr>
        <p:spPr>
          <a:xfrm>
            <a:off x="8721245"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Tree>
    <p:extLst>
      <p:ext uri="{BB962C8B-B14F-4D97-AF65-F5344CB8AC3E}">
        <p14:creationId xmlns:p14="http://schemas.microsoft.com/office/powerpoint/2010/main" val="232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2"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22" presetClass="entr" presetSubtype="2" fill="hold"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180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par>
                                <p:cTn id="22" presetID="22" presetClass="entr" presetSubtype="2" fill="hold" nodeType="withEffect">
                                  <p:stCondLst>
                                    <p:cond delay="210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grpId="0" nodeType="withEffect">
                                  <p:stCondLst>
                                    <p:cond delay="170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190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210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225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 presetClass="entr" presetSubtype="4" fill="hold" grpId="0" nodeType="withEffect">
                                  <p:stCondLst>
                                    <p:cond delay="10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500" fill="hold"/>
                                        <p:tgtEl>
                                          <p:spTgt spid="36"/>
                                        </p:tgtEl>
                                        <p:attrNameLst>
                                          <p:attrName>ppt_x</p:attrName>
                                        </p:attrNameLst>
                                      </p:cBhvr>
                                      <p:tavLst>
                                        <p:tav tm="0">
                                          <p:val>
                                            <p:strVal val="#ppt_x"/>
                                          </p:val>
                                        </p:tav>
                                        <p:tav tm="100000">
                                          <p:val>
                                            <p:strVal val="#ppt_x"/>
                                          </p:val>
                                        </p:tav>
                                      </p:tavLst>
                                    </p:anim>
                                    <p:anim calcmode="lin" valueType="num">
                                      <p:cBhvr additive="base">
                                        <p:cTn id="64" dur="1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500" fill="hold"/>
                                        <p:tgtEl>
                                          <p:spTgt spid="38"/>
                                        </p:tgtEl>
                                        <p:attrNameLst>
                                          <p:attrName>ppt_x</p:attrName>
                                        </p:attrNameLst>
                                      </p:cBhvr>
                                      <p:tavLst>
                                        <p:tav tm="0">
                                          <p:val>
                                            <p:strVal val="#ppt_x"/>
                                          </p:val>
                                        </p:tav>
                                        <p:tav tm="100000">
                                          <p:val>
                                            <p:strVal val="#ppt_x"/>
                                          </p:val>
                                        </p:tav>
                                      </p:tavLst>
                                    </p:anim>
                                    <p:anim calcmode="lin" valueType="num">
                                      <p:cBhvr additive="base">
                                        <p:cTn id="68" dur="1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6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1500" fill="hold"/>
                                        <p:tgtEl>
                                          <p:spTgt spid="41"/>
                                        </p:tgtEl>
                                        <p:attrNameLst>
                                          <p:attrName>ppt_x</p:attrName>
                                        </p:attrNameLst>
                                      </p:cBhvr>
                                      <p:tavLst>
                                        <p:tav tm="0">
                                          <p:val>
                                            <p:strVal val="#ppt_x"/>
                                          </p:val>
                                        </p:tav>
                                        <p:tav tm="100000">
                                          <p:val>
                                            <p:strVal val="#ppt_x"/>
                                          </p:val>
                                        </p:tav>
                                      </p:tavLst>
                                    </p:anim>
                                    <p:anim calcmode="lin" valueType="num">
                                      <p:cBhvr additive="base">
                                        <p:cTn id="72" dur="1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1500" fill="hold"/>
                                        <p:tgtEl>
                                          <p:spTgt spid="44"/>
                                        </p:tgtEl>
                                        <p:attrNameLst>
                                          <p:attrName>ppt_x</p:attrName>
                                        </p:attrNameLst>
                                      </p:cBhvr>
                                      <p:tavLst>
                                        <p:tav tm="0">
                                          <p:val>
                                            <p:strVal val="#ppt_x"/>
                                          </p:val>
                                        </p:tav>
                                        <p:tav tm="100000">
                                          <p:val>
                                            <p:strVal val="#ppt_x"/>
                                          </p:val>
                                        </p:tav>
                                      </p:tavLst>
                                    </p:anim>
                                    <p:anim calcmode="lin" valueType="num">
                                      <p:cBhvr additive="base">
                                        <p:cTn id="76"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2" grpId="0" animBg="1"/>
      <p:bldP spid="50" grpId="0" animBg="1"/>
      <p:bldP spid="62" grpId="0" animBg="1"/>
      <p:bldP spid="64" grpId="0"/>
      <p:bldP spid="65" grpId="0"/>
      <p:bldP spid="66" grpId="0"/>
      <p:bldP spid="67" grpId="0"/>
      <p:bldP spid="36" grpId="0">
        <p:tmplLst>
          <p:tmpl>
            <p:tnLst>
              <p:par>
                <p:cTn presetID="2" presetClass="entr" presetSubtype="4"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500" fill="hold"/>
                        <p:tgtEl>
                          <p:spTgt spid="36"/>
                        </p:tgtEl>
                        <p:attrNameLst>
                          <p:attrName>ppt_x</p:attrName>
                        </p:attrNameLst>
                      </p:cBhvr>
                      <p:tavLst>
                        <p:tav tm="0">
                          <p:val>
                            <p:strVal val="#ppt_x"/>
                          </p:val>
                        </p:tav>
                        <p:tav tm="100000">
                          <p:val>
                            <p:strVal val="#ppt_x"/>
                          </p:val>
                        </p:tav>
                      </p:tavLst>
                    </p:anim>
                    <p:anim calcmode="lin" valueType="num">
                      <p:cBhvr additive="base">
                        <p:cTn dur="1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2" presetClass="entr" presetSubtype="8"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 presetClass="entr" presetSubtype="4" fill="hold" nodeType="withEffect">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500" fill="hold"/>
                        <p:tgtEl>
                          <p:spTgt spid="38"/>
                        </p:tgtEl>
                        <p:attrNameLst>
                          <p:attrName>ppt_x</p:attrName>
                        </p:attrNameLst>
                      </p:cBhvr>
                      <p:tavLst>
                        <p:tav tm="0">
                          <p:val>
                            <p:strVal val="#ppt_x"/>
                          </p:val>
                        </p:tav>
                        <p:tav tm="100000">
                          <p:val>
                            <p:strVal val="#ppt_x"/>
                          </p:val>
                        </p:tav>
                      </p:tavLst>
                    </p:anim>
                    <p:anim calcmode="lin" valueType="num">
                      <p:cBhvr additive="base">
                        <p:cTn dur="1500" fill="hold"/>
                        <p:tgtEl>
                          <p:spTgt spid="38"/>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 presetClass="entr" presetSubtype="4" fill="hold" nodeType="withEffect">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2" presetClass="entr" presetSubtype="8" fill="hold" nodeType="withEffect">
                  <p:stCondLst>
                    <p:cond delay="2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Slide - Informatizaci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endParaRPr lang="en-US" noProof="0"/>
          </a:p>
          <a:p>
            <a:pPr lvl="0"/>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r>
              <a:rPr lang="en-US" noProof="0"/>
              <a:t> </a:t>
            </a:r>
            <a:r>
              <a:rPr lang="sk-SK" noProof="0" err="1"/>
              <a:t>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pic>
        <p:nvPicPr>
          <p:cNvPr id="31" name="Obrázek 30">
            <a:extLst>
              <a:ext uri="{FF2B5EF4-FFF2-40B4-BE49-F238E27FC236}">
                <a16:creationId xmlns:a16="http://schemas.microsoft.com/office/drawing/2014/main" id="{F6954960-60CE-45E5-8C16-E1719FE343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237" t="1" r="29344" b="-1"/>
          <a:stretch/>
        </p:blipFill>
        <p:spPr>
          <a:xfrm>
            <a:off x="6099379" y="-3439"/>
            <a:ext cx="6092621" cy="6857998"/>
          </a:xfrm>
          <a:prstGeom prst="rect">
            <a:avLst/>
          </a:prstGeom>
        </p:spPr>
      </p:pic>
      <p:cxnSp>
        <p:nvCxnSpPr>
          <p:cNvPr id="35" name="Straight Connector 9">
            <a:extLst>
              <a:ext uri="{FF2B5EF4-FFF2-40B4-BE49-F238E27FC236}">
                <a16:creationId xmlns:a16="http://schemas.microsoft.com/office/drawing/2014/main" id="{DE901E82-2BF5-4B8F-AACF-0855F107255E}"/>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C39EA938-6B65-44E2-82AE-3AE4D4F160B5}"/>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a:t>INFORMATIZÁCIA</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4" name="Pentagon 6">
            <a:extLst>
              <a:ext uri="{FF2B5EF4-FFF2-40B4-BE49-F238E27FC236}">
                <a16:creationId xmlns:a16="http://schemas.microsoft.com/office/drawing/2014/main" id="{5149D558-7E21-407B-8D02-EC5DA30A8C65}"/>
              </a:ext>
            </a:extLst>
          </p:cNvPr>
          <p:cNvSpPr/>
          <p:nvPr userDrawn="1"/>
        </p:nvSpPr>
        <p:spPr>
          <a:xfrm>
            <a:off x="6099379" y="-3756"/>
            <a:ext cx="6092615"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a:solidFill>
                <a:schemeClr val="bg2"/>
              </a:solidFill>
              <a:latin typeface="Roboto Regular" charset="0"/>
            </a:endParaRPr>
          </a:p>
        </p:txBody>
      </p:sp>
    </p:spTree>
    <p:extLst>
      <p:ext uri="{BB962C8B-B14F-4D97-AF65-F5344CB8AC3E}">
        <p14:creationId xmlns:p14="http://schemas.microsoft.com/office/powerpoint/2010/main" val="33195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_Infografika kruhova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a:t>
            </a:r>
            <a:r>
              <a:rPr lang="en-US" err="1"/>
              <a:t>proces</a:t>
            </a:r>
            <a:r>
              <a:rPr lang="en-US"/>
              <a:t> 5x</a:t>
            </a:r>
          </a:p>
        </p:txBody>
      </p:sp>
      <p:sp>
        <p:nvSpPr>
          <p:cNvPr id="31" name="Arc 3">
            <a:extLst>
              <a:ext uri="{FF2B5EF4-FFF2-40B4-BE49-F238E27FC236}">
                <a16:creationId xmlns:a16="http://schemas.microsoft.com/office/drawing/2014/main" id="{5E1F811D-5893-4CCC-AD4F-3923CD4C90C5}"/>
              </a:ext>
            </a:extLst>
          </p:cNvPr>
          <p:cNvSpPr/>
          <p:nvPr userDrawn="1"/>
        </p:nvSpPr>
        <p:spPr>
          <a:xfrm>
            <a:off x="5337175" y="2117781"/>
            <a:ext cx="1579563" cy="1579563"/>
          </a:xfrm>
          <a:prstGeom prst="arc">
            <a:avLst>
              <a:gd name="adj1" fmla="val 7914138"/>
              <a:gd name="adj2" fmla="val 2868450"/>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2" name="Arc 4">
            <a:extLst>
              <a:ext uri="{FF2B5EF4-FFF2-40B4-BE49-F238E27FC236}">
                <a16:creationId xmlns:a16="http://schemas.microsoft.com/office/drawing/2014/main" id="{C4BFBE0A-1E4B-44F0-9561-9E4F854A57E3}"/>
              </a:ext>
            </a:extLst>
          </p:cNvPr>
          <p:cNvSpPr/>
          <p:nvPr userDrawn="1"/>
        </p:nvSpPr>
        <p:spPr>
          <a:xfrm rot="10800000">
            <a:off x="6408738" y="3281419"/>
            <a:ext cx="1579562" cy="1579562"/>
          </a:xfrm>
          <a:prstGeom prst="arc">
            <a:avLst>
              <a:gd name="adj1" fmla="val 7914138"/>
              <a:gd name="adj2" fmla="val 2868450"/>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3" name="Arc 5">
            <a:extLst>
              <a:ext uri="{FF2B5EF4-FFF2-40B4-BE49-F238E27FC236}">
                <a16:creationId xmlns:a16="http://schemas.microsoft.com/office/drawing/2014/main" id="{FB11540D-7EF1-4832-8E13-588E7CBF934B}"/>
              </a:ext>
            </a:extLst>
          </p:cNvPr>
          <p:cNvSpPr/>
          <p:nvPr userDrawn="1"/>
        </p:nvSpPr>
        <p:spPr>
          <a:xfrm rot="10800000">
            <a:off x="4268788" y="3281419"/>
            <a:ext cx="1579562" cy="1579562"/>
          </a:xfrm>
          <a:prstGeom prst="arc">
            <a:avLst>
              <a:gd name="adj1" fmla="val 7914138"/>
              <a:gd name="adj2" fmla="val 2868450"/>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34" name="Arc 6">
            <a:extLst>
              <a:ext uri="{FF2B5EF4-FFF2-40B4-BE49-F238E27FC236}">
                <a16:creationId xmlns:a16="http://schemas.microsoft.com/office/drawing/2014/main" id="{83D24EF1-32EC-46C6-931C-F3A1ABE00CF5}"/>
              </a:ext>
            </a:extLst>
          </p:cNvPr>
          <p:cNvSpPr/>
          <p:nvPr userDrawn="1"/>
        </p:nvSpPr>
        <p:spPr>
          <a:xfrm>
            <a:off x="3198813" y="2117781"/>
            <a:ext cx="1579562" cy="1579563"/>
          </a:xfrm>
          <a:prstGeom prst="arc">
            <a:avLst>
              <a:gd name="adj1" fmla="val 7914138"/>
              <a:gd name="adj2" fmla="val 2868450"/>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pPr algn="ctr" eaLnBrk="1" fontAlgn="auto" hangingPunct="1">
              <a:spcBef>
                <a:spcPts val="0"/>
              </a:spcBef>
              <a:spcAft>
                <a:spcPts val="0"/>
              </a:spcAft>
              <a:defRPr/>
            </a:pPr>
            <a:endParaRPr lang="en-US" sz="3200">
              <a:latin typeface="Roboto Regular" charset="0"/>
            </a:endParaRPr>
          </a:p>
        </p:txBody>
      </p:sp>
      <p:sp>
        <p:nvSpPr>
          <p:cNvPr id="35" name="Arc 7">
            <a:extLst>
              <a:ext uri="{FF2B5EF4-FFF2-40B4-BE49-F238E27FC236}">
                <a16:creationId xmlns:a16="http://schemas.microsoft.com/office/drawing/2014/main" id="{10C16F8D-BA67-48AF-8028-E518283D7777}"/>
              </a:ext>
            </a:extLst>
          </p:cNvPr>
          <p:cNvSpPr/>
          <p:nvPr userDrawn="1"/>
        </p:nvSpPr>
        <p:spPr>
          <a:xfrm>
            <a:off x="7475538" y="2117781"/>
            <a:ext cx="1579562" cy="1579563"/>
          </a:xfrm>
          <a:prstGeom prst="arc">
            <a:avLst>
              <a:gd name="adj1" fmla="val 7914138"/>
              <a:gd name="adj2" fmla="val 2868450"/>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a:latin typeface="Roboto Regular" charset="0"/>
            </a:endParaRPr>
          </a:p>
        </p:txBody>
      </p:sp>
      <p:sp>
        <p:nvSpPr>
          <p:cNvPr id="41" name="Oval 13">
            <a:extLst>
              <a:ext uri="{FF2B5EF4-FFF2-40B4-BE49-F238E27FC236}">
                <a16:creationId xmlns:a16="http://schemas.microsoft.com/office/drawing/2014/main" id="{4E7C3270-E868-481F-8C88-CD0D6A30E714}"/>
              </a:ext>
            </a:extLst>
          </p:cNvPr>
          <p:cNvSpPr/>
          <p:nvPr userDrawn="1"/>
        </p:nvSpPr>
        <p:spPr>
          <a:xfrm>
            <a:off x="3552825" y="24606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01</a:t>
            </a:r>
          </a:p>
        </p:txBody>
      </p:sp>
      <p:sp>
        <p:nvSpPr>
          <p:cNvPr id="42" name="Oval 14">
            <a:extLst>
              <a:ext uri="{FF2B5EF4-FFF2-40B4-BE49-F238E27FC236}">
                <a16:creationId xmlns:a16="http://schemas.microsoft.com/office/drawing/2014/main" id="{244AD52F-0027-4D92-8158-A79FF3D1CB51}"/>
              </a:ext>
            </a:extLst>
          </p:cNvPr>
          <p:cNvSpPr/>
          <p:nvPr userDrawn="1"/>
        </p:nvSpPr>
        <p:spPr>
          <a:xfrm>
            <a:off x="4624388" y="36290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02</a:t>
            </a:r>
          </a:p>
        </p:txBody>
      </p:sp>
      <p:sp>
        <p:nvSpPr>
          <p:cNvPr id="43" name="Oval 15">
            <a:extLst>
              <a:ext uri="{FF2B5EF4-FFF2-40B4-BE49-F238E27FC236}">
                <a16:creationId xmlns:a16="http://schemas.microsoft.com/office/drawing/2014/main" id="{C65DA8EE-3E50-4040-81F8-0F3D54FA7F41}"/>
              </a:ext>
            </a:extLst>
          </p:cNvPr>
          <p:cNvSpPr/>
          <p:nvPr userDrawn="1"/>
        </p:nvSpPr>
        <p:spPr>
          <a:xfrm>
            <a:off x="5665788" y="24606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03</a:t>
            </a:r>
          </a:p>
        </p:txBody>
      </p:sp>
      <p:sp>
        <p:nvSpPr>
          <p:cNvPr id="44" name="Oval 16">
            <a:extLst>
              <a:ext uri="{FF2B5EF4-FFF2-40B4-BE49-F238E27FC236}">
                <a16:creationId xmlns:a16="http://schemas.microsoft.com/office/drawing/2014/main" id="{277965FC-D087-41E0-93BA-507E4B236D64}"/>
              </a:ext>
            </a:extLst>
          </p:cNvPr>
          <p:cNvSpPr/>
          <p:nvPr userDrawn="1"/>
        </p:nvSpPr>
        <p:spPr>
          <a:xfrm>
            <a:off x="7827963" y="2460681"/>
            <a:ext cx="885825"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05</a:t>
            </a:r>
          </a:p>
        </p:txBody>
      </p:sp>
      <p:sp>
        <p:nvSpPr>
          <p:cNvPr id="45" name="Oval 17">
            <a:extLst>
              <a:ext uri="{FF2B5EF4-FFF2-40B4-BE49-F238E27FC236}">
                <a16:creationId xmlns:a16="http://schemas.microsoft.com/office/drawing/2014/main" id="{B961792C-CFFA-48B7-A2F8-54C22495B07B}"/>
              </a:ext>
            </a:extLst>
          </p:cNvPr>
          <p:cNvSpPr/>
          <p:nvPr userDrawn="1"/>
        </p:nvSpPr>
        <p:spPr>
          <a:xfrm>
            <a:off x="6772275" y="36290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a:solidFill>
                  <a:srgbClr val="474747"/>
                </a:solidFill>
                <a:latin typeface="+mj-lt"/>
              </a:rPr>
              <a:t>04</a:t>
            </a:r>
          </a:p>
        </p:txBody>
      </p:sp>
      <p:sp>
        <p:nvSpPr>
          <p:cNvPr id="59" name="Text Placeholder 3">
            <a:extLst>
              <a:ext uri="{FF2B5EF4-FFF2-40B4-BE49-F238E27FC236}">
                <a16:creationId xmlns:a16="http://schemas.microsoft.com/office/drawing/2014/main" id="{1682EC63-63AC-4086-9F68-BF69BE227736}"/>
              </a:ext>
            </a:extLst>
          </p:cNvPr>
          <p:cNvSpPr>
            <a:spLocks noGrp="1"/>
          </p:cNvSpPr>
          <p:nvPr>
            <p:ph type="body" sz="quarter" idx="31" hasCustomPrompt="1"/>
          </p:nvPr>
        </p:nvSpPr>
        <p:spPr>
          <a:xfrm>
            <a:off x="914111" y="3092102"/>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1" name="Text Placeholder 3">
            <a:extLst>
              <a:ext uri="{FF2B5EF4-FFF2-40B4-BE49-F238E27FC236}">
                <a16:creationId xmlns:a16="http://schemas.microsoft.com/office/drawing/2014/main" id="{9BB507F5-215B-4396-9EBD-0CC28E769CE2}"/>
              </a:ext>
            </a:extLst>
          </p:cNvPr>
          <p:cNvSpPr>
            <a:spLocks noGrp="1"/>
          </p:cNvSpPr>
          <p:nvPr>
            <p:ph type="body" sz="quarter" idx="32" hasCustomPrompt="1"/>
          </p:nvPr>
        </p:nvSpPr>
        <p:spPr>
          <a:xfrm>
            <a:off x="914111" y="2705388"/>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63" name="Text Placeholder 3">
            <a:extLst>
              <a:ext uri="{FF2B5EF4-FFF2-40B4-BE49-F238E27FC236}">
                <a16:creationId xmlns:a16="http://schemas.microsoft.com/office/drawing/2014/main" id="{6247BD86-FB54-4E93-8935-7DEB5C1D2102}"/>
              </a:ext>
            </a:extLst>
          </p:cNvPr>
          <p:cNvSpPr>
            <a:spLocks noGrp="1"/>
          </p:cNvSpPr>
          <p:nvPr>
            <p:ph type="body" sz="quarter" idx="33" hasCustomPrompt="1"/>
          </p:nvPr>
        </p:nvSpPr>
        <p:spPr>
          <a:xfrm>
            <a:off x="2293416" y="4900033"/>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4" name="Text Placeholder 3">
            <a:extLst>
              <a:ext uri="{FF2B5EF4-FFF2-40B4-BE49-F238E27FC236}">
                <a16:creationId xmlns:a16="http://schemas.microsoft.com/office/drawing/2014/main" id="{09BDA593-B9CF-48C6-BC9B-97D27A345E2D}"/>
              </a:ext>
            </a:extLst>
          </p:cNvPr>
          <p:cNvSpPr>
            <a:spLocks noGrp="1"/>
          </p:cNvSpPr>
          <p:nvPr>
            <p:ph type="body" sz="quarter" idx="34" hasCustomPrompt="1"/>
          </p:nvPr>
        </p:nvSpPr>
        <p:spPr>
          <a:xfrm>
            <a:off x="2293416" y="4513319"/>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65" name="Text Placeholder 3">
            <a:extLst>
              <a:ext uri="{FF2B5EF4-FFF2-40B4-BE49-F238E27FC236}">
                <a16:creationId xmlns:a16="http://schemas.microsoft.com/office/drawing/2014/main" id="{FD7549C7-2D00-47EA-BDF4-6ABE8957D6E3}"/>
              </a:ext>
            </a:extLst>
          </p:cNvPr>
          <p:cNvSpPr>
            <a:spLocks noGrp="1"/>
          </p:cNvSpPr>
          <p:nvPr>
            <p:ph type="body" sz="quarter" idx="35" hasCustomPrompt="1"/>
          </p:nvPr>
        </p:nvSpPr>
        <p:spPr>
          <a:xfrm>
            <a:off x="5288978" y="5501896"/>
            <a:ext cx="1684943" cy="650050"/>
          </a:xfrm>
          <a:prstGeom prst="rect">
            <a:avLst/>
          </a:prstGeom>
        </p:spPr>
        <p:txBody>
          <a:bodyPr wrap="square" lIns="0" tIns="0" rIns="0" bIns="0">
            <a:spAutoFit/>
          </a:bodyPr>
          <a:lstStyle>
            <a:lvl1pPr marL="0" indent="0" algn="ct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6" name="Text Placeholder 3">
            <a:extLst>
              <a:ext uri="{FF2B5EF4-FFF2-40B4-BE49-F238E27FC236}">
                <a16:creationId xmlns:a16="http://schemas.microsoft.com/office/drawing/2014/main" id="{6F7D4E2D-E39F-416C-874E-07C429C12BBB}"/>
              </a:ext>
            </a:extLst>
          </p:cNvPr>
          <p:cNvSpPr>
            <a:spLocks noGrp="1"/>
          </p:cNvSpPr>
          <p:nvPr>
            <p:ph type="body" sz="quarter" idx="36" hasCustomPrompt="1"/>
          </p:nvPr>
        </p:nvSpPr>
        <p:spPr>
          <a:xfrm>
            <a:off x="5288978" y="5115182"/>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67" name="Text Placeholder 3">
            <a:extLst>
              <a:ext uri="{FF2B5EF4-FFF2-40B4-BE49-F238E27FC236}">
                <a16:creationId xmlns:a16="http://schemas.microsoft.com/office/drawing/2014/main" id="{522E3E14-7524-493D-B1C9-47AD7AE71CC6}"/>
              </a:ext>
            </a:extLst>
          </p:cNvPr>
          <p:cNvSpPr>
            <a:spLocks noGrp="1"/>
          </p:cNvSpPr>
          <p:nvPr>
            <p:ph type="body" sz="quarter" idx="37" hasCustomPrompt="1"/>
          </p:nvPr>
        </p:nvSpPr>
        <p:spPr>
          <a:xfrm>
            <a:off x="8487405" y="426642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8" name="Text Placeholder 3">
            <a:extLst>
              <a:ext uri="{FF2B5EF4-FFF2-40B4-BE49-F238E27FC236}">
                <a16:creationId xmlns:a16="http://schemas.microsoft.com/office/drawing/2014/main" id="{7406AC4C-DC22-44C5-BF15-FF0A283012DF}"/>
              </a:ext>
            </a:extLst>
          </p:cNvPr>
          <p:cNvSpPr>
            <a:spLocks noGrp="1"/>
          </p:cNvSpPr>
          <p:nvPr>
            <p:ph type="body" sz="quarter" idx="38" hasCustomPrompt="1"/>
          </p:nvPr>
        </p:nvSpPr>
        <p:spPr>
          <a:xfrm>
            <a:off x="8487405" y="387971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69" name="Text Placeholder 3">
            <a:extLst>
              <a:ext uri="{FF2B5EF4-FFF2-40B4-BE49-F238E27FC236}">
                <a16:creationId xmlns:a16="http://schemas.microsoft.com/office/drawing/2014/main" id="{5B99CF88-4E81-4C26-B58D-3998291FA2A2}"/>
              </a:ext>
            </a:extLst>
          </p:cNvPr>
          <p:cNvSpPr>
            <a:spLocks noGrp="1"/>
          </p:cNvSpPr>
          <p:nvPr>
            <p:ph type="body" sz="quarter" idx="39" hasCustomPrompt="1"/>
          </p:nvPr>
        </p:nvSpPr>
        <p:spPr>
          <a:xfrm>
            <a:off x="9609788" y="221371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70" name="Text Placeholder 3">
            <a:extLst>
              <a:ext uri="{FF2B5EF4-FFF2-40B4-BE49-F238E27FC236}">
                <a16:creationId xmlns:a16="http://schemas.microsoft.com/office/drawing/2014/main" id="{5A36159F-56EB-41CF-B46B-5705387F671E}"/>
              </a:ext>
            </a:extLst>
          </p:cNvPr>
          <p:cNvSpPr>
            <a:spLocks noGrp="1"/>
          </p:cNvSpPr>
          <p:nvPr>
            <p:ph type="body" sz="quarter" idx="40" hasCustomPrompt="1"/>
          </p:nvPr>
        </p:nvSpPr>
        <p:spPr>
          <a:xfrm>
            <a:off x="9609788" y="182700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spTree>
    <p:extLst>
      <p:ext uri="{BB962C8B-B14F-4D97-AF65-F5344CB8AC3E}">
        <p14:creationId xmlns:p14="http://schemas.microsoft.com/office/powerpoint/2010/main" val="293236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par>
                                <p:cTn id="16" presetID="22" presetClass="entr" presetSubtype="8" fill="hold" nodeType="withEffect">
                                  <p:stCondLst>
                                    <p:cond delay="2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50"/>
                                        <p:tgtEl>
                                          <p:spTgt spid="33"/>
                                        </p:tgtEl>
                                      </p:cBhvr>
                                    </p:animEffect>
                                  </p:childTnLst>
                                </p:cTn>
                              </p:par>
                              <p:par>
                                <p:cTn id="19" presetID="22" presetClass="entr" presetSubtype="8" fill="hold" nodeType="withEffect">
                                  <p:stCondLst>
                                    <p:cond delay="4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50"/>
                                        <p:tgtEl>
                                          <p:spTgt spid="31"/>
                                        </p:tgtEl>
                                      </p:cBhvr>
                                    </p:animEffect>
                                  </p:childTnLst>
                                </p:cTn>
                              </p:par>
                              <p:par>
                                <p:cTn id="22" presetID="22" presetClass="entr" presetSubtype="8"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250"/>
                                        <p:tgtEl>
                                          <p:spTgt spid="32"/>
                                        </p:tgtEl>
                                      </p:cBhvr>
                                    </p:animEffect>
                                  </p:childTnLst>
                                </p:cTn>
                              </p:par>
                              <p:par>
                                <p:cTn id="25" presetID="22" presetClass="entr" presetSubtype="8" fill="hold" nodeType="withEffect">
                                  <p:stCondLst>
                                    <p:cond delay="9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750" fill="hold"/>
                                        <p:tgtEl>
                                          <p:spTgt spid="41"/>
                                        </p:tgtEl>
                                        <p:attrNameLst>
                                          <p:attrName>ppt_w</p:attrName>
                                        </p:attrNameLst>
                                      </p:cBhvr>
                                      <p:tavLst>
                                        <p:tav tm="0">
                                          <p:val>
                                            <p:fltVal val="0"/>
                                          </p:val>
                                        </p:tav>
                                        <p:tav tm="100000">
                                          <p:val>
                                            <p:strVal val="#ppt_w"/>
                                          </p:val>
                                        </p:tav>
                                      </p:tavLst>
                                    </p:anim>
                                    <p:anim calcmode="lin" valueType="num">
                                      <p:cBhvr>
                                        <p:cTn id="31" dur="750" fill="hold"/>
                                        <p:tgtEl>
                                          <p:spTgt spid="41"/>
                                        </p:tgtEl>
                                        <p:attrNameLst>
                                          <p:attrName>ppt_h</p:attrName>
                                        </p:attrNameLst>
                                      </p:cBhvr>
                                      <p:tavLst>
                                        <p:tav tm="0">
                                          <p:val>
                                            <p:fltVal val="0"/>
                                          </p:val>
                                        </p:tav>
                                        <p:tav tm="100000">
                                          <p:val>
                                            <p:strVal val="#ppt_h"/>
                                          </p:val>
                                        </p:tav>
                                      </p:tavLst>
                                    </p:anim>
                                    <p:animEffect transition="in" filter="fade">
                                      <p:cBhvr>
                                        <p:cTn id="32" dur="750"/>
                                        <p:tgtEl>
                                          <p:spTgt spid="4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750" fill="hold"/>
                                        <p:tgtEl>
                                          <p:spTgt spid="42"/>
                                        </p:tgtEl>
                                        <p:attrNameLst>
                                          <p:attrName>ppt_w</p:attrName>
                                        </p:attrNameLst>
                                      </p:cBhvr>
                                      <p:tavLst>
                                        <p:tav tm="0">
                                          <p:val>
                                            <p:fltVal val="0"/>
                                          </p:val>
                                        </p:tav>
                                        <p:tav tm="100000">
                                          <p:val>
                                            <p:strVal val="#ppt_w"/>
                                          </p:val>
                                        </p:tav>
                                      </p:tavLst>
                                    </p:anim>
                                    <p:anim calcmode="lin" valueType="num">
                                      <p:cBhvr>
                                        <p:cTn id="36" dur="750" fill="hold"/>
                                        <p:tgtEl>
                                          <p:spTgt spid="42"/>
                                        </p:tgtEl>
                                        <p:attrNameLst>
                                          <p:attrName>ppt_h</p:attrName>
                                        </p:attrNameLst>
                                      </p:cBhvr>
                                      <p:tavLst>
                                        <p:tav tm="0">
                                          <p:val>
                                            <p:fltVal val="0"/>
                                          </p:val>
                                        </p:tav>
                                        <p:tav tm="100000">
                                          <p:val>
                                            <p:strVal val="#ppt_h"/>
                                          </p:val>
                                        </p:tav>
                                      </p:tavLst>
                                    </p:anim>
                                    <p:animEffect transition="in" filter="fade">
                                      <p:cBhvr>
                                        <p:cTn id="37" dur="750"/>
                                        <p:tgtEl>
                                          <p:spTgt spid="42"/>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3"/>
                                        </p:tgtEl>
                                        <p:attrNameLst>
                                          <p:attrName>style.visibility</p:attrName>
                                        </p:attrNameLst>
                                      </p:cBhvr>
                                      <p:to>
                                        <p:strVal val="visible"/>
                                      </p:to>
                                    </p:set>
                                    <p:anim calcmode="lin" valueType="num">
                                      <p:cBhvr>
                                        <p:cTn id="40" dur="750" fill="hold"/>
                                        <p:tgtEl>
                                          <p:spTgt spid="43"/>
                                        </p:tgtEl>
                                        <p:attrNameLst>
                                          <p:attrName>ppt_w</p:attrName>
                                        </p:attrNameLst>
                                      </p:cBhvr>
                                      <p:tavLst>
                                        <p:tav tm="0">
                                          <p:val>
                                            <p:fltVal val="0"/>
                                          </p:val>
                                        </p:tav>
                                        <p:tav tm="100000">
                                          <p:val>
                                            <p:strVal val="#ppt_w"/>
                                          </p:val>
                                        </p:tav>
                                      </p:tavLst>
                                    </p:anim>
                                    <p:anim calcmode="lin" valueType="num">
                                      <p:cBhvr>
                                        <p:cTn id="41" dur="750" fill="hold"/>
                                        <p:tgtEl>
                                          <p:spTgt spid="43"/>
                                        </p:tgtEl>
                                        <p:attrNameLst>
                                          <p:attrName>ppt_h</p:attrName>
                                        </p:attrNameLst>
                                      </p:cBhvr>
                                      <p:tavLst>
                                        <p:tav tm="0">
                                          <p:val>
                                            <p:fltVal val="0"/>
                                          </p:val>
                                        </p:tav>
                                        <p:tav tm="100000">
                                          <p:val>
                                            <p:strVal val="#ppt_h"/>
                                          </p:val>
                                        </p:tav>
                                      </p:tavLst>
                                    </p:anim>
                                    <p:animEffect transition="in" filter="fade">
                                      <p:cBhvr>
                                        <p:cTn id="42" dur="750"/>
                                        <p:tgtEl>
                                          <p:spTgt spid="43"/>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750" fill="hold"/>
                                        <p:tgtEl>
                                          <p:spTgt spid="44"/>
                                        </p:tgtEl>
                                        <p:attrNameLst>
                                          <p:attrName>ppt_w</p:attrName>
                                        </p:attrNameLst>
                                      </p:cBhvr>
                                      <p:tavLst>
                                        <p:tav tm="0">
                                          <p:val>
                                            <p:fltVal val="0"/>
                                          </p:val>
                                        </p:tav>
                                        <p:tav tm="100000">
                                          <p:val>
                                            <p:strVal val="#ppt_w"/>
                                          </p:val>
                                        </p:tav>
                                      </p:tavLst>
                                    </p:anim>
                                    <p:anim calcmode="lin" valueType="num">
                                      <p:cBhvr>
                                        <p:cTn id="46" dur="750" fill="hold"/>
                                        <p:tgtEl>
                                          <p:spTgt spid="44"/>
                                        </p:tgtEl>
                                        <p:attrNameLst>
                                          <p:attrName>ppt_h</p:attrName>
                                        </p:attrNameLst>
                                      </p:cBhvr>
                                      <p:tavLst>
                                        <p:tav tm="0">
                                          <p:val>
                                            <p:fltVal val="0"/>
                                          </p:val>
                                        </p:tav>
                                        <p:tav tm="100000">
                                          <p:val>
                                            <p:strVal val="#ppt_h"/>
                                          </p:val>
                                        </p:tav>
                                      </p:tavLst>
                                    </p:anim>
                                    <p:animEffect transition="in" filter="fade">
                                      <p:cBhvr>
                                        <p:cTn id="47" dur="750"/>
                                        <p:tgtEl>
                                          <p:spTgt spid="44"/>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750" fill="hold"/>
                                        <p:tgtEl>
                                          <p:spTgt spid="45"/>
                                        </p:tgtEl>
                                        <p:attrNameLst>
                                          <p:attrName>ppt_w</p:attrName>
                                        </p:attrNameLst>
                                      </p:cBhvr>
                                      <p:tavLst>
                                        <p:tav tm="0">
                                          <p:val>
                                            <p:fltVal val="0"/>
                                          </p:val>
                                        </p:tav>
                                        <p:tav tm="100000">
                                          <p:val>
                                            <p:strVal val="#ppt_w"/>
                                          </p:val>
                                        </p:tav>
                                      </p:tavLst>
                                    </p:anim>
                                    <p:anim calcmode="lin" valueType="num">
                                      <p:cBhvr>
                                        <p:cTn id="51" dur="750" fill="hold"/>
                                        <p:tgtEl>
                                          <p:spTgt spid="45"/>
                                        </p:tgtEl>
                                        <p:attrNameLst>
                                          <p:attrName>ppt_h</p:attrName>
                                        </p:attrNameLst>
                                      </p:cBhvr>
                                      <p:tavLst>
                                        <p:tav tm="0">
                                          <p:val>
                                            <p:fltVal val="0"/>
                                          </p:val>
                                        </p:tav>
                                        <p:tav tm="100000">
                                          <p:val>
                                            <p:strVal val="#ppt_h"/>
                                          </p:val>
                                        </p:tav>
                                      </p:tavLst>
                                    </p:anim>
                                    <p:animEffect transition="in" filter="fade">
                                      <p:cBhvr>
                                        <p:cTn id="52" dur="750"/>
                                        <p:tgtEl>
                                          <p:spTgt spid="45"/>
                                        </p:tgtEl>
                                      </p:cBhvr>
                                    </p:animEffect>
                                  </p:childTnLst>
                                </p:cTn>
                              </p:par>
                              <p:par>
                                <p:cTn id="53" presetID="22" presetClass="entr" presetSubtype="8" fill="hold" grpId="0" nodeType="withEffect">
                                  <p:stCondLst>
                                    <p:cond delay="1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6" presetClass="emph" presetSubtype="0" accel="50000" decel="50000" autoRev="1" fill="hold" grpId="1" nodeType="withEffect">
                                  <p:stCondLst>
                                    <p:cond delay="1000"/>
                                  </p:stCondLst>
                                  <p:childTnLst>
                                    <p:animScale>
                                      <p:cBhvr>
                                        <p:cTn id="57" dur="500" fill="hold"/>
                                        <p:tgtEl>
                                          <p:spTgt spid="61"/>
                                        </p:tgtEl>
                                      </p:cBhvr>
                                      <p:by x="120000" y="120000"/>
                                    </p:animScale>
                                  </p:childTnLst>
                                </p:cTn>
                              </p:par>
                              <p:par>
                                <p:cTn id="58" presetID="22" presetClass="entr" presetSubtype="8" fill="hold" grpId="0" nodeType="withEffect">
                                  <p:stCondLst>
                                    <p:cond delay="1300"/>
                                  </p:stCondLst>
                                  <p:childTnLst>
                                    <p:set>
                                      <p:cBhvr>
                                        <p:cTn id="59" dur="1" fill="hold">
                                          <p:stCondLst>
                                            <p:cond delay="0"/>
                                          </p:stCondLst>
                                        </p:cTn>
                                        <p:tgtEl>
                                          <p:spTgt spid="59">
                                            <p:txEl>
                                              <p:pRg st="0" end="0"/>
                                            </p:txEl>
                                          </p:spTgt>
                                        </p:tgtEl>
                                        <p:attrNameLst>
                                          <p:attrName>style.visibility</p:attrName>
                                        </p:attrNameLst>
                                      </p:cBhvr>
                                      <p:to>
                                        <p:strVal val="visible"/>
                                      </p:to>
                                    </p:set>
                                    <p:animEffect transition="in" filter="wipe(left)">
                                      <p:cBhvr>
                                        <p:cTn id="60" dur="500"/>
                                        <p:tgtEl>
                                          <p:spTgt spid="59">
                                            <p:txEl>
                                              <p:pRg st="0" end="0"/>
                                            </p:txEl>
                                          </p:spTgt>
                                        </p:tgtEl>
                                      </p:cBhvr>
                                    </p:animEffect>
                                  </p:childTnLst>
                                </p:cTn>
                              </p:par>
                              <p:par>
                                <p:cTn id="61" presetID="6" presetClass="emph" presetSubtype="0" accel="50000" decel="50000" autoRev="1" fill="hold" grpId="1" nodeType="withEffect">
                                  <p:stCondLst>
                                    <p:cond delay="1300"/>
                                  </p:stCondLst>
                                  <p:childTnLst>
                                    <p:animScale>
                                      <p:cBhvr>
                                        <p:cTn id="62" dur="500" fill="hold"/>
                                        <p:tgtEl>
                                          <p:spTgt spid="59">
                                            <p:txEl>
                                              <p:pRg st="0" end="0"/>
                                            </p:txEl>
                                          </p:spTgt>
                                        </p:tgtEl>
                                      </p:cBhvr>
                                      <p:by x="105000" y="105000"/>
                                    </p:animScale>
                                  </p:childTnLst>
                                </p:cTn>
                              </p:par>
                              <p:par>
                                <p:cTn id="63" presetID="22" presetClass="entr" presetSubtype="8" fill="hold" grpId="0" nodeType="withEffect">
                                  <p:stCondLst>
                                    <p:cond delay="10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6" presetClass="emph" presetSubtype="0" accel="50000" decel="50000" autoRev="1" fill="hold" grpId="1" nodeType="withEffect">
                                  <p:stCondLst>
                                    <p:cond delay="1000"/>
                                  </p:stCondLst>
                                  <p:childTnLst>
                                    <p:animScale>
                                      <p:cBhvr>
                                        <p:cTn id="67" dur="500" fill="hold"/>
                                        <p:tgtEl>
                                          <p:spTgt spid="64"/>
                                        </p:tgtEl>
                                      </p:cBhvr>
                                      <p:by x="120000" y="120000"/>
                                    </p:animScale>
                                  </p:childTnLst>
                                </p:cTn>
                              </p:par>
                              <p:par>
                                <p:cTn id="68" presetID="22" presetClass="entr" presetSubtype="8" fill="hold" grpId="0" nodeType="withEffect">
                                  <p:stCondLst>
                                    <p:cond delay="100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par>
                                <p:cTn id="71" presetID="6" presetClass="emph" presetSubtype="0" accel="50000" decel="50000" autoRev="1" fill="hold" grpId="1" nodeType="withEffect">
                                  <p:stCondLst>
                                    <p:cond delay="1000"/>
                                  </p:stCondLst>
                                  <p:childTnLst>
                                    <p:animScale>
                                      <p:cBhvr>
                                        <p:cTn id="72" dur="500" fill="hold"/>
                                        <p:tgtEl>
                                          <p:spTgt spid="66"/>
                                        </p:tgtEl>
                                      </p:cBhvr>
                                      <p:by x="120000" y="120000"/>
                                    </p:animScale>
                                  </p:childTnLst>
                                </p:cTn>
                              </p:par>
                              <p:par>
                                <p:cTn id="73" presetID="22" presetClass="entr" presetSubtype="8" fill="hold" grpId="0" nodeType="withEffect">
                                  <p:stCondLst>
                                    <p:cond delay="100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par>
                                <p:cTn id="76" presetID="6" presetClass="emph" presetSubtype="0" accel="50000" decel="50000" autoRev="1" fill="hold" grpId="1" nodeType="withEffect">
                                  <p:stCondLst>
                                    <p:cond delay="1000"/>
                                  </p:stCondLst>
                                  <p:childTnLst>
                                    <p:animScale>
                                      <p:cBhvr>
                                        <p:cTn id="77" dur="500" fill="hold"/>
                                        <p:tgtEl>
                                          <p:spTgt spid="68"/>
                                        </p:tgtEl>
                                      </p:cBhvr>
                                      <p:by x="120000" y="120000"/>
                                    </p:animScale>
                                  </p:childTnLst>
                                </p:cTn>
                              </p:par>
                              <p:par>
                                <p:cTn id="78" presetID="22" presetClass="entr" presetSubtype="8"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par>
                                <p:cTn id="81" presetID="6" presetClass="emph" presetSubtype="0" accel="50000" decel="50000" autoRev="1" fill="hold" grpId="1" nodeType="withEffect">
                                  <p:stCondLst>
                                    <p:cond delay="1000"/>
                                  </p:stCondLst>
                                  <p:childTnLst>
                                    <p:animScale>
                                      <p:cBhvr>
                                        <p:cTn id="82" dur="500" fill="hold"/>
                                        <p:tgtEl>
                                          <p:spTgt spid="70"/>
                                        </p:tgtEl>
                                      </p:cBhvr>
                                      <p:by x="120000" y="120000"/>
                                    </p:animScale>
                                  </p:childTnLst>
                                </p:cTn>
                              </p:par>
                              <p:par>
                                <p:cTn id="83" presetID="22" presetClass="entr" presetSubtype="8" fill="hold" grpId="0" nodeType="withEffect">
                                  <p:stCondLst>
                                    <p:cond delay="1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par>
                                <p:cTn id="86" presetID="6" presetClass="emph" presetSubtype="0" accel="50000" decel="50000" autoRev="1" fill="hold" grpId="1" nodeType="withEffect">
                                  <p:stCondLst>
                                    <p:cond delay="1300"/>
                                  </p:stCondLst>
                                  <p:childTnLst>
                                    <p:animScale>
                                      <p:cBhvr>
                                        <p:cTn id="87" dur="500" fill="hold"/>
                                        <p:tgtEl>
                                          <p:spTgt spid="63">
                                            <p:txEl>
                                              <p:pRg st="0" end="0"/>
                                            </p:txEl>
                                          </p:spTgt>
                                        </p:tgtEl>
                                      </p:cBhvr>
                                      <p:by x="105000" y="105000"/>
                                    </p:animScale>
                                  </p:childTnLst>
                                </p:cTn>
                              </p:par>
                              <p:par>
                                <p:cTn id="88" presetID="22" presetClass="entr" presetSubtype="8" fill="hold" grpId="0" nodeType="withEffect">
                                  <p:stCondLst>
                                    <p:cond delay="130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wipe(left)">
                                      <p:cBhvr>
                                        <p:cTn id="90" dur="500"/>
                                        <p:tgtEl>
                                          <p:spTgt spid="65">
                                            <p:txEl>
                                              <p:pRg st="0" end="0"/>
                                            </p:txEl>
                                          </p:spTgt>
                                        </p:tgtEl>
                                      </p:cBhvr>
                                    </p:animEffect>
                                  </p:childTnLst>
                                </p:cTn>
                              </p:par>
                              <p:par>
                                <p:cTn id="91" presetID="6" presetClass="emph" presetSubtype="0" accel="50000" decel="50000" autoRev="1" fill="hold" grpId="1" nodeType="withEffect">
                                  <p:stCondLst>
                                    <p:cond delay="1300"/>
                                  </p:stCondLst>
                                  <p:childTnLst>
                                    <p:animScale>
                                      <p:cBhvr>
                                        <p:cTn id="92" dur="500" fill="hold"/>
                                        <p:tgtEl>
                                          <p:spTgt spid="65">
                                            <p:txEl>
                                              <p:pRg st="0" end="0"/>
                                            </p:txEl>
                                          </p:spTgt>
                                        </p:tgtEl>
                                      </p:cBhvr>
                                      <p:by x="105000" y="105000"/>
                                    </p:animScale>
                                  </p:childTnLst>
                                </p:cTn>
                              </p:par>
                              <p:par>
                                <p:cTn id="93" presetID="22" presetClass="entr" presetSubtype="8" fill="hold" grpId="0" nodeType="withEffect">
                                  <p:stCondLst>
                                    <p:cond delay="1300"/>
                                  </p:stCondLst>
                                  <p:childTnLst>
                                    <p:set>
                                      <p:cBhvr>
                                        <p:cTn id="94" dur="1" fill="hold">
                                          <p:stCondLst>
                                            <p:cond delay="0"/>
                                          </p:stCondLst>
                                        </p:cTn>
                                        <p:tgtEl>
                                          <p:spTgt spid="67">
                                            <p:txEl>
                                              <p:pRg st="0" end="0"/>
                                            </p:txEl>
                                          </p:spTgt>
                                        </p:tgtEl>
                                        <p:attrNameLst>
                                          <p:attrName>style.visibility</p:attrName>
                                        </p:attrNameLst>
                                      </p:cBhvr>
                                      <p:to>
                                        <p:strVal val="visible"/>
                                      </p:to>
                                    </p:set>
                                    <p:animEffect transition="in" filter="wipe(left)">
                                      <p:cBhvr>
                                        <p:cTn id="95" dur="500"/>
                                        <p:tgtEl>
                                          <p:spTgt spid="67">
                                            <p:txEl>
                                              <p:pRg st="0" end="0"/>
                                            </p:txEl>
                                          </p:spTgt>
                                        </p:tgtEl>
                                      </p:cBhvr>
                                    </p:animEffect>
                                  </p:childTnLst>
                                </p:cTn>
                              </p:par>
                              <p:par>
                                <p:cTn id="96" presetID="6" presetClass="emph" presetSubtype="0" accel="50000" decel="50000" autoRev="1" fill="hold" grpId="1" nodeType="withEffect">
                                  <p:stCondLst>
                                    <p:cond delay="1300"/>
                                  </p:stCondLst>
                                  <p:childTnLst>
                                    <p:animScale>
                                      <p:cBhvr>
                                        <p:cTn id="97" dur="500" fill="hold"/>
                                        <p:tgtEl>
                                          <p:spTgt spid="67">
                                            <p:txEl>
                                              <p:pRg st="0" end="0"/>
                                            </p:txEl>
                                          </p:spTgt>
                                        </p:tgtEl>
                                      </p:cBhvr>
                                      <p:by x="105000" y="105000"/>
                                    </p:animScale>
                                  </p:childTnLst>
                                </p:cTn>
                              </p:par>
                              <p:par>
                                <p:cTn id="98" presetID="22" presetClass="entr" presetSubtype="8" fill="hold" grpId="0" nodeType="withEffect">
                                  <p:stCondLst>
                                    <p:cond delay="1300"/>
                                  </p:stCondLst>
                                  <p:childTnLst>
                                    <p:set>
                                      <p:cBhvr>
                                        <p:cTn id="99" dur="1" fill="hold">
                                          <p:stCondLst>
                                            <p:cond delay="0"/>
                                          </p:stCondLst>
                                        </p:cTn>
                                        <p:tgtEl>
                                          <p:spTgt spid="69">
                                            <p:txEl>
                                              <p:pRg st="0" end="0"/>
                                            </p:txEl>
                                          </p:spTgt>
                                        </p:tgtEl>
                                        <p:attrNameLst>
                                          <p:attrName>style.visibility</p:attrName>
                                        </p:attrNameLst>
                                      </p:cBhvr>
                                      <p:to>
                                        <p:strVal val="visible"/>
                                      </p:to>
                                    </p:set>
                                    <p:animEffect transition="in" filter="wipe(left)">
                                      <p:cBhvr>
                                        <p:cTn id="100" dur="500"/>
                                        <p:tgtEl>
                                          <p:spTgt spid="69">
                                            <p:txEl>
                                              <p:pRg st="0" end="0"/>
                                            </p:txEl>
                                          </p:spTgt>
                                        </p:tgtEl>
                                      </p:cBhvr>
                                    </p:animEffect>
                                  </p:childTnLst>
                                </p:cTn>
                              </p:par>
                              <p:par>
                                <p:cTn id="101" presetID="6" presetClass="emph" presetSubtype="0" accel="50000" decel="50000" autoRev="1" fill="hold" grpId="1" nodeType="withEffect">
                                  <p:stCondLst>
                                    <p:cond delay="1300"/>
                                  </p:stCondLst>
                                  <p:childTnLst>
                                    <p:animScale>
                                      <p:cBhvr>
                                        <p:cTn id="102" dur="500" fill="hold"/>
                                        <p:tgtEl>
                                          <p:spTgt spid="6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1" grpId="0" animBg="1"/>
      <p:bldP spid="42" grpId="0" animBg="1"/>
      <p:bldP spid="43" grpId="0" animBg="1"/>
      <p:bldP spid="44" grpId="0" animBg="1"/>
      <p:bldP spid="45" grpId="0" animBg="1"/>
      <p:bldP spid="59" grpId="0" build="p"/>
      <p:bldP spid="59" grpId="1" build="p"/>
      <p:bldP spid="61" grpId="0">
        <p:tmplLst>
          <p:tmpl>
            <p:tnLst>
              <p:par>
                <p:cTn presetID="22" presetClass="entr" presetSubtype="8" fill="hold" nodeType="withEffect">
                  <p:stCondLst>
                    <p:cond delay="10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1" grpId="1"/>
      <p:bldP spid="63" grpId="0" build="p"/>
      <p:bldP spid="63" grpId="1" build="p"/>
      <p:bldP spid="64" grpId="0">
        <p:tmplLst>
          <p:tmpl>
            <p:tnLst>
              <p:par>
                <p:cTn presetID="22" presetClass="entr" presetSubtype="8" fill="hold" nodeType="withEffect">
                  <p:stCondLst>
                    <p:cond delay="100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4" grpId="1"/>
      <p:bldP spid="65" grpId="0" build="p"/>
      <p:bldP spid="65" grpId="1" build="p"/>
      <p:bldP spid="66" grpId="0">
        <p:tmplLst>
          <p:tmpl>
            <p:tnLst>
              <p:par>
                <p:cTn presetID="22" presetClass="entr" presetSubtype="8" fill="hold" nodeType="withEffect">
                  <p:stCondLst>
                    <p:cond delay="10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6" grpId="1"/>
      <p:bldP spid="67" grpId="0" build="p"/>
      <p:bldP spid="67" grpId="1" build="p"/>
      <p:bldP spid="68" grpId="0">
        <p:tmplLst>
          <p:tmpl>
            <p:tnLst>
              <p:par>
                <p:cTn presetID="22" presetClass="entr" presetSubtype="8" fill="hold" nodeType="withEffect">
                  <p:stCondLst>
                    <p:cond delay="10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8" grpId="1"/>
      <p:bldP spid="69" grpId="0" build="p"/>
      <p:bldP spid="69" grpId="1" build="p"/>
      <p:bldP spid="70" grpId="0">
        <p:tmplLst>
          <p:tmpl>
            <p:tnLst>
              <p:par>
                <p:cTn presetID="22" presetClass="entr" presetSubtype="8" fill="hold" nodeType="withEffect">
                  <p:stCondLst>
                    <p:cond delay="10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_Infografika kruhova 2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692215"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kruhová</a:t>
            </a:r>
            <a:r>
              <a:rPr lang="en-US"/>
              <a:t> 2 /</a:t>
            </a:r>
            <a:r>
              <a:rPr lang="en-US" err="1"/>
              <a:t>proces</a:t>
            </a:r>
            <a:r>
              <a:rPr lang="en-US"/>
              <a:t> 5x</a:t>
            </a:r>
          </a:p>
        </p:txBody>
      </p:sp>
      <p:sp>
        <p:nvSpPr>
          <p:cNvPr id="16" name="Oval 24">
            <a:extLst>
              <a:ext uri="{FF2B5EF4-FFF2-40B4-BE49-F238E27FC236}">
                <a16:creationId xmlns:a16="http://schemas.microsoft.com/office/drawing/2014/main" id="{F39E0181-1C70-4393-B5B9-E1CBE226B8E7}"/>
              </a:ext>
            </a:extLst>
          </p:cNvPr>
          <p:cNvSpPr/>
          <p:nvPr userDrawn="1"/>
        </p:nvSpPr>
        <p:spPr>
          <a:xfrm>
            <a:off x="2521433" y="3302291"/>
            <a:ext cx="1045029" cy="104502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19" name="Oval 22">
            <a:extLst>
              <a:ext uri="{FF2B5EF4-FFF2-40B4-BE49-F238E27FC236}">
                <a16:creationId xmlns:a16="http://schemas.microsoft.com/office/drawing/2014/main" id="{C4EDF01C-FE47-453A-97C0-83058D0D6EE8}"/>
              </a:ext>
            </a:extLst>
          </p:cNvPr>
          <p:cNvSpPr/>
          <p:nvPr userDrawn="1"/>
        </p:nvSpPr>
        <p:spPr>
          <a:xfrm>
            <a:off x="5586185" y="3302291"/>
            <a:ext cx="1045029" cy="1045029"/>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1" name="Oval 20">
            <a:extLst>
              <a:ext uri="{FF2B5EF4-FFF2-40B4-BE49-F238E27FC236}">
                <a16:creationId xmlns:a16="http://schemas.microsoft.com/office/drawing/2014/main" id="{DA5C334E-06A5-437E-94FC-8ED42924D45C}"/>
              </a:ext>
            </a:extLst>
          </p:cNvPr>
          <p:cNvSpPr/>
          <p:nvPr userDrawn="1"/>
        </p:nvSpPr>
        <p:spPr>
          <a:xfrm>
            <a:off x="8630302" y="3302291"/>
            <a:ext cx="1045029" cy="1045029"/>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3" name="Oval 16">
            <a:extLst>
              <a:ext uri="{FF2B5EF4-FFF2-40B4-BE49-F238E27FC236}">
                <a16:creationId xmlns:a16="http://schemas.microsoft.com/office/drawing/2014/main" id="{F4C02583-6C6F-4C6D-A661-AE441F818ADA}"/>
              </a:ext>
            </a:extLst>
          </p:cNvPr>
          <p:cNvSpPr/>
          <p:nvPr userDrawn="1"/>
        </p:nvSpPr>
        <p:spPr>
          <a:xfrm>
            <a:off x="4038679" y="3911548"/>
            <a:ext cx="1045029" cy="104502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sp>
        <p:nvSpPr>
          <p:cNvPr id="25" name="Oval 18">
            <a:extLst>
              <a:ext uri="{FF2B5EF4-FFF2-40B4-BE49-F238E27FC236}">
                <a16:creationId xmlns:a16="http://schemas.microsoft.com/office/drawing/2014/main" id="{48291A70-C9EA-42B2-9432-803C04C97F53}"/>
              </a:ext>
            </a:extLst>
          </p:cNvPr>
          <p:cNvSpPr/>
          <p:nvPr userDrawn="1"/>
        </p:nvSpPr>
        <p:spPr>
          <a:xfrm>
            <a:off x="7106653" y="3911548"/>
            <a:ext cx="1045029" cy="104502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a:solidFill>
                <a:schemeClr val="tx1"/>
              </a:solidFill>
              <a:latin typeface="+mj-lt"/>
            </a:endParaRPr>
          </a:p>
        </p:txBody>
      </p:sp>
      <p:grpSp>
        <p:nvGrpSpPr>
          <p:cNvPr id="37" name="Group 1">
            <a:extLst>
              <a:ext uri="{FF2B5EF4-FFF2-40B4-BE49-F238E27FC236}">
                <a16:creationId xmlns:a16="http://schemas.microsoft.com/office/drawing/2014/main" id="{815940FD-3CC2-42FB-B91C-242A48850258}"/>
              </a:ext>
            </a:extLst>
          </p:cNvPr>
          <p:cNvGrpSpPr/>
          <p:nvPr userDrawn="1"/>
        </p:nvGrpSpPr>
        <p:grpSpPr>
          <a:xfrm>
            <a:off x="0" y="3667125"/>
            <a:ext cx="12201525" cy="890838"/>
            <a:chOff x="0" y="2985897"/>
            <a:chExt cx="12201525" cy="890838"/>
          </a:xfrm>
        </p:grpSpPr>
        <p:cxnSp>
          <p:nvCxnSpPr>
            <p:cNvPr id="38" name="Straight Connector 44">
              <a:extLst>
                <a:ext uri="{FF2B5EF4-FFF2-40B4-BE49-F238E27FC236}">
                  <a16:creationId xmlns:a16="http://schemas.microsoft.com/office/drawing/2014/main" id="{9072CF90-A0B2-4FFD-A495-01FB973FE39E}"/>
                </a:ext>
              </a:extLst>
            </p:cNvPr>
            <p:cNvCxnSpPr>
              <a:cxnSpLocks/>
              <a:stCxn id="49" idx="2"/>
            </p:cNvCxnSpPr>
            <p:nvPr/>
          </p:nvCxnSpPr>
          <p:spPr>
            <a:xfrm>
              <a:off x="10791596" y="2985897"/>
              <a:ext cx="1409929"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40" name="Freeform 7">
              <a:extLst>
                <a:ext uri="{FF2B5EF4-FFF2-40B4-BE49-F238E27FC236}">
                  <a16:creationId xmlns:a16="http://schemas.microsoft.com/office/drawing/2014/main" id="{48D491A9-43C4-4533-9416-A3F5BA70D6B0}"/>
                </a:ext>
              </a:extLst>
            </p:cNvPr>
            <p:cNvSpPr>
              <a:spLocks/>
            </p:cNvSpPr>
            <p:nvPr/>
          </p:nvSpPr>
          <p:spPr bwMode="auto">
            <a:xfrm>
              <a:off x="5367399" y="3397310"/>
              <a:ext cx="1622041" cy="479425"/>
            </a:xfrm>
            <a:custGeom>
              <a:avLst/>
              <a:gdLst>
                <a:gd name="T0" fmla="*/ 0 w 362"/>
                <a:gd name="T1" fmla="*/ 37 h 127"/>
                <a:gd name="T2" fmla="*/ 166 w 362"/>
                <a:gd name="T3" fmla="*/ 127 h 127"/>
                <a:gd name="T4" fmla="*/ 362 w 362"/>
                <a:gd name="T5" fmla="*/ 0 h 127"/>
                <a:gd name="connsiteX0" fmla="*/ 0 w 9956"/>
                <a:gd name="connsiteY0" fmla="*/ 3062 h 10000"/>
                <a:gd name="connsiteX1" fmla="*/ 4542 w 9956"/>
                <a:gd name="connsiteY1" fmla="*/ 10000 h 10000"/>
                <a:gd name="connsiteX2" fmla="*/ 9956 w 9956"/>
                <a:gd name="connsiteY2" fmla="*/ 0 h 10000"/>
                <a:gd name="connsiteX0" fmla="*/ 0 w 10000"/>
                <a:gd name="connsiteY0" fmla="*/ 3062 h 10000"/>
                <a:gd name="connsiteX1" fmla="*/ 4562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3062"/>
                  </a:moveTo>
                  <a:cubicBezTo>
                    <a:pt x="1065" y="7041"/>
                    <a:pt x="2342" y="10000"/>
                    <a:pt x="4562" y="10000"/>
                  </a:cubicBezTo>
                  <a:cubicBezTo>
                    <a:pt x="7308" y="10000"/>
                    <a:pt x="8613" y="4882"/>
                    <a:pt x="10000" y="0"/>
                  </a:cubicBezTo>
                </a:path>
              </a:pathLst>
            </a:custGeom>
            <a:noFill/>
            <a:ln w="38100" cap="rnd">
              <a:solidFill>
                <a:srgbClr val="004C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C367039B-5B07-41EA-90F7-437C850D290C}"/>
                </a:ext>
              </a:extLst>
            </p:cNvPr>
            <p:cNvSpPr>
              <a:spLocks/>
            </p:cNvSpPr>
            <p:nvPr/>
          </p:nvSpPr>
          <p:spPr bwMode="auto">
            <a:xfrm>
              <a:off x="6989440" y="2999640"/>
              <a:ext cx="1425104" cy="501650"/>
            </a:xfrm>
            <a:custGeom>
              <a:avLst/>
              <a:gdLst>
                <a:gd name="T0" fmla="*/ 0 w 379"/>
                <a:gd name="T1" fmla="*/ 105 h 133"/>
                <a:gd name="T2" fmla="*/ 178 w 379"/>
                <a:gd name="T3" fmla="*/ 0 h 133"/>
                <a:gd name="T4" fmla="*/ 379 w 379"/>
                <a:gd name="T5" fmla="*/ 133 h 133"/>
              </a:gdLst>
              <a:ahLst/>
              <a:cxnLst>
                <a:cxn ang="0">
                  <a:pos x="T0" y="T1"/>
                </a:cxn>
                <a:cxn ang="0">
                  <a:pos x="T2" y="T3"/>
                </a:cxn>
                <a:cxn ang="0">
                  <a:pos x="T4" y="T5"/>
                </a:cxn>
              </a:cxnLst>
              <a:rect l="0" t="0" r="r" b="b"/>
              <a:pathLst>
                <a:path w="379" h="133">
                  <a:moveTo>
                    <a:pt x="0" y="105"/>
                  </a:moveTo>
                  <a:cubicBezTo>
                    <a:pt x="44" y="51"/>
                    <a:pt x="90" y="0"/>
                    <a:pt x="178" y="0"/>
                  </a:cubicBezTo>
                  <a:cubicBezTo>
                    <a:pt x="281" y="0"/>
                    <a:pt x="327" y="70"/>
                    <a:pt x="379" y="133"/>
                  </a:cubicBezTo>
                </a:path>
              </a:pathLst>
            </a:custGeom>
            <a:noFill/>
            <a:ln w="381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7E0C8047-98FE-4FE7-B4B0-5A656D57A79D}"/>
                </a:ext>
              </a:extLst>
            </p:cNvPr>
            <p:cNvSpPr>
              <a:spLocks/>
            </p:cNvSpPr>
            <p:nvPr/>
          </p:nvSpPr>
          <p:spPr bwMode="auto">
            <a:xfrm>
              <a:off x="1409928" y="2992196"/>
              <a:ext cx="2590800" cy="876300"/>
            </a:xfrm>
            <a:custGeom>
              <a:avLst/>
              <a:gdLst>
                <a:gd name="T0" fmla="*/ 0 w 589"/>
                <a:gd name="T1" fmla="*/ 0 h 232"/>
                <a:gd name="T2" fmla="*/ 373 w 589"/>
                <a:gd name="T3" fmla="*/ 232 h 232"/>
                <a:gd name="T4" fmla="*/ 589 w 589"/>
                <a:gd name="T5" fmla="*/ 81 h 232"/>
              </a:gdLst>
              <a:ahLst/>
              <a:cxnLst>
                <a:cxn ang="0">
                  <a:pos x="T0" y="T1"/>
                </a:cxn>
                <a:cxn ang="0">
                  <a:pos x="T2" y="T3"/>
                </a:cxn>
                <a:cxn ang="0">
                  <a:pos x="T4" y="T5"/>
                </a:cxn>
              </a:cxnLst>
              <a:rect l="0" t="0" r="r" b="b"/>
              <a:pathLst>
                <a:path w="589" h="232">
                  <a:moveTo>
                    <a:pt x="0" y="0"/>
                  </a:moveTo>
                  <a:cubicBezTo>
                    <a:pt x="187" y="0"/>
                    <a:pt x="187" y="232"/>
                    <a:pt x="373" y="232"/>
                  </a:cubicBezTo>
                  <a:cubicBezTo>
                    <a:pt x="486" y="232"/>
                    <a:pt x="530" y="148"/>
                    <a:pt x="589" y="81"/>
                  </a:cubicBezTo>
                </a:path>
              </a:pathLst>
            </a:custGeom>
            <a:noFill/>
            <a:ln w="381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E89FDF7A-BE6F-443E-9A2C-A688E918AE55}"/>
                </a:ext>
              </a:extLst>
            </p:cNvPr>
            <p:cNvSpPr>
              <a:spLocks/>
            </p:cNvSpPr>
            <p:nvPr/>
          </p:nvSpPr>
          <p:spPr bwMode="auto">
            <a:xfrm>
              <a:off x="8404225" y="2985897"/>
              <a:ext cx="2387371" cy="876300"/>
            </a:xfrm>
            <a:custGeom>
              <a:avLst/>
              <a:gdLst>
                <a:gd name="T0" fmla="*/ 0 w 546"/>
                <a:gd name="T1" fmla="*/ 133 h 232"/>
                <a:gd name="T2" fmla="*/ 172 w 546"/>
                <a:gd name="T3" fmla="*/ 232 h 232"/>
                <a:gd name="T4" fmla="*/ 546 w 546"/>
                <a:gd name="T5" fmla="*/ 0 h 232"/>
              </a:gdLst>
              <a:ahLst/>
              <a:cxnLst>
                <a:cxn ang="0">
                  <a:pos x="T0" y="T1"/>
                </a:cxn>
                <a:cxn ang="0">
                  <a:pos x="T2" y="T3"/>
                </a:cxn>
                <a:cxn ang="0">
                  <a:pos x="T4" y="T5"/>
                </a:cxn>
              </a:cxnLst>
              <a:rect l="0" t="0" r="r" b="b"/>
              <a:pathLst>
                <a:path w="546" h="232">
                  <a:moveTo>
                    <a:pt x="0" y="133"/>
                  </a:moveTo>
                  <a:cubicBezTo>
                    <a:pt x="42" y="185"/>
                    <a:pt x="89" y="232"/>
                    <a:pt x="172" y="232"/>
                  </a:cubicBezTo>
                  <a:cubicBezTo>
                    <a:pt x="359" y="232"/>
                    <a:pt x="359" y="0"/>
                    <a:pt x="546" y="0"/>
                  </a:cubicBez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Straight Connector 45">
              <a:extLst>
                <a:ext uri="{FF2B5EF4-FFF2-40B4-BE49-F238E27FC236}">
                  <a16:creationId xmlns:a16="http://schemas.microsoft.com/office/drawing/2014/main" id="{245CFC01-920C-4DCA-A5BA-2004C17DF56C}"/>
                </a:ext>
              </a:extLst>
            </p:cNvPr>
            <p:cNvCxnSpPr>
              <a:cxnSpLocks/>
            </p:cNvCxnSpPr>
            <p:nvPr/>
          </p:nvCxnSpPr>
          <p:spPr>
            <a:xfrm>
              <a:off x="0" y="2992600"/>
              <a:ext cx="1409928"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51" name="Freeform 14">
              <a:extLst>
                <a:ext uri="{FF2B5EF4-FFF2-40B4-BE49-F238E27FC236}">
                  <a16:creationId xmlns:a16="http://schemas.microsoft.com/office/drawing/2014/main" id="{D146DF7A-9EB2-40BB-AC73-233724CB8F69}"/>
                </a:ext>
              </a:extLst>
            </p:cNvPr>
            <p:cNvSpPr>
              <a:spLocks/>
            </p:cNvSpPr>
            <p:nvPr/>
          </p:nvSpPr>
          <p:spPr bwMode="auto">
            <a:xfrm>
              <a:off x="3995292" y="2997303"/>
              <a:ext cx="1363143" cy="534119"/>
            </a:xfrm>
            <a:custGeom>
              <a:avLst/>
              <a:gdLst>
                <a:gd name="T0" fmla="*/ 0 w 416"/>
                <a:gd name="T1" fmla="*/ 268 h 324"/>
                <a:gd name="T2" fmla="*/ 416 w 416"/>
                <a:gd name="T3" fmla="*/ 324 h 324"/>
                <a:gd name="connsiteX0" fmla="*/ 0 w 10119"/>
                <a:gd name="connsiteY0" fmla="*/ 2930 h 5080"/>
                <a:gd name="connsiteX1" fmla="*/ 10119 w 10119"/>
                <a:gd name="connsiteY1" fmla="*/ 5080 h 5080"/>
                <a:gd name="connsiteX0" fmla="*/ 0 w 10070"/>
                <a:gd name="connsiteY0" fmla="*/ 5796 h 9983"/>
                <a:gd name="connsiteX1" fmla="*/ 10070 w 10070"/>
                <a:gd name="connsiteY1" fmla="*/ 9983 h 9983"/>
              </a:gdLst>
              <a:ahLst/>
              <a:cxnLst>
                <a:cxn ang="0">
                  <a:pos x="connsiteX0" y="connsiteY0"/>
                </a:cxn>
                <a:cxn ang="0">
                  <a:pos x="connsiteX1" y="connsiteY1"/>
                </a:cxn>
              </a:cxnLst>
              <a:rect l="l" t="t" r="r" b="b"/>
              <a:pathLst>
                <a:path w="10070" h="9983">
                  <a:moveTo>
                    <a:pt x="0" y="5796"/>
                  </a:moveTo>
                  <a:cubicBezTo>
                    <a:pt x="0" y="5796"/>
                    <a:pt x="5034" y="-9702"/>
                    <a:pt x="10070" y="9983"/>
                  </a:cubicBezTo>
                </a:path>
              </a:pathLst>
            </a:custGeom>
            <a:noFill/>
            <a:ln w="381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 Placeholder 3">
            <a:extLst>
              <a:ext uri="{FF2B5EF4-FFF2-40B4-BE49-F238E27FC236}">
                <a16:creationId xmlns:a16="http://schemas.microsoft.com/office/drawing/2014/main" id="{C2C2EC2B-E2F2-418F-A3BA-7FE1CD1583C6}"/>
              </a:ext>
            </a:extLst>
          </p:cNvPr>
          <p:cNvSpPr>
            <a:spLocks noGrp="1"/>
          </p:cNvSpPr>
          <p:nvPr>
            <p:ph type="body" sz="quarter" idx="31" hasCustomPrompt="1"/>
          </p:nvPr>
        </p:nvSpPr>
        <p:spPr>
          <a:xfrm>
            <a:off x="2190461" y="2399736"/>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3" name="Text Placeholder 3">
            <a:extLst>
              <a:ext uri="{FF2B5EF4-FFF2-40B4-BE49-F238E27FC236}">
                <a16:creationId xmlns:a16="http://schemas.microsoft.com/office/drawing/2014/main" id="{23099D67-2F82-48C4-9322-567EA8ABB4E2}"/>
              </a:ext>
            </a:extLst>
          </p:cNvPr>
          <p:cNvSpPr>
            <a:spLocks noGrp="1"/>
          </p:cNvSpPr>
          <p:nvPr>
            <p:ph type="body" sz="quarter" idx="32" hasCustomPrompt="1"/>
          </p:nvPr>
        </p:nvSpPr>
        <p:spPr>
          <a:xfrm>
            <a:off x="2190461" y="2041597"/>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#A</a:t>
            </a:r>
            <a:endParaRPr lang="sk-SK" noProof="0"/>
          </a:p>
        </p:txBody>
      </p:sp>
      <p:sp>
        <p:nvSpPr>
          <p:cNvPr id="54" name="Text Placeholder 3">
            <a:extLst>
              <a:ext uri="{FF2B5EF4-FFF2-40B4-BE49-F238E27FC236}">
                <a16:creationId xmlns:a16="http://schemas.microsoft.com/office/drawing/2014/main" id="{6CBA1C74-5D49-49F1-9B1F-90415049E1AD}"/>
              </a:ext>
            </a:extLst>
          </p:cNvPr>
          <p:cNvSpPr>
            <a:spLocks noGrp="1"/>
          </p:cNvSpPr>
          <p:nvPr>
            <p:ph type="body" sz="quarter" idx="33" hasCustomPrompt="1"/>
          </p:nvPr>
        </p:nvSpPr>
        <p:spPr>
          <a:xfrm>
            <a:off x="3692060"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5" name="Text Placeholder 3">
            <a:extLst>
              <a:ext uri="{FF2B5EF4-FFF2-40B4-BE49-F238E27FC236}">
                <a16:creationId xmlns:a16="http://schemas.microsoft.com/office/drawing/2014/main" id="{70A86BF2-E856-41F4-8BC3-55FD87890B42}"/>
              </a:ext>
            </a:extLst>
          </p:cNvPr>
          <p:cNvSpPr>
            <a:spLocks noGrp="1"/>
          </p:cNvSpPr>
          <p:nvPr>
            <p:ph type="body" sz="quarter" idx="34" hasCustomPrompt="1"/>
          </p:nvPr>
        </p:nvSpPr>
        <p:spPr>
          <a:xfrm>
            <a:off x="3692060"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#B</a:t>
            </a:r>
            <a:endParaRPr lang="sk-SK" noProof="0"/>
          </a:p>
        </p:txBody>
      </p:sp>
      <p:sp>
        <p:nvSpPr>
          <p:cNvPr id="56" name="Text Placeholder 3">
            <a:extLst>
              <a:ext uri="{FF2B5EF4-FFF2-40B4-BE49-F238E27FC236}">
                <a16:creationId xmlns:a16="http://schemas.microsoft.com/office/drawing/2014/main" id="{EF84E670-5202-4BB8-8C98-DBCE31BE5863}"/>
              </a:ext>
            </a:extLst>
          </p:cNvPr>
          <p:cNvSpPr>
            <a:spLocks noGrp="1"/>
          </p:cNvSpPr>
          <p:nvPr>
            <p:ph type="body" sz="quarter" idx="35" hasCustomPrompt="1"/>
          </p:nvPr>
        </p:nvSpPr>
        <p:spPr>
          <a:xfrm>
            <a:off x="5253528" y="2397835"/>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7" name="Text Placeholder 3">
            <a:extLst>
              <a:ext uri="{FF2B5EF4-FFF2-40B4-BE49-F238E27FC236}">
                <a16:creationId xmlns:a16="http://schemas.microsoft.com/office/drawing/2014/main" id="{00A9F01C-D167-434B-8318-9FB31B88CD9A}"/>
              </a:ext>
            </a:extLst>
          </p:cNvPr>
          <p:cNvSpPr>
            <a:spLocks noGrp="1"/>
          </p:cNvSpPr>
          <p:nvPr>
            <p:ph type="body" sz="quarter" idx="36" hasCustomPrompt="1"/>
          </p:nvPr>
        </p:nvSpPr>
        <p:spPr>
          <a:xfrm>
            <a:off x="5253528" y="2039696"/>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#C</a:t>
            </a:r>
            <a:endParaRPr lang="sk-SK" noProof="0"/>
          </a:p>
        </p:txBody>
      </p:sp>
      <p:sp>
        <p:nvSpPr>
          <p:cNvPr id="58" name="Text Placeholder 3">
            <a:extLst>
              <a:ext uri="{FF2B5EF4-FFF2-40B4-BE49-F238E27FC236}">
                <a16:creationId xmlns:a16="http://schemas.microsoft.com/office/drawing/2014/main" id="{2DD3C494-55A1-407F-B5E1-3D3F18548FC7}"/>
              </a:ext>
            </a:extLst>
          </p:cNvPr>
          <p:cNvSpPr>
            <a:spLocks noGrp="1"/>
          </p:cNvSpPr>
          <p:nvPr>
            <p:ph type="body" sz="quarter" idx="37" hasCustomPrompt="1"/>
          </p:nvPr>
        </p:nvSpPr>
        <p:spPr>
          <a:xfrm>
            <a:off x="8316595" y="2395934"/>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9" name="Text Placeholder 3">
            <a:extLst>
              <a:ext uri="{FF2B5EF4-FFF2-40B4-BE49-F238E27FC236}">
                <a16:creationId xmlns:a16="http://schemas.microsoft.com/office/drawing/2014/main" id="{B6495984-A5FB-411D-A635-70DFD8AB7F94}"/>
              </a:ext>
            </a:extLst>
          </p:cNvPr>
          <p:cNvSpPr>
            <a:spLocks noGrp="1"/>
          </p:cNvSpPr>
          <p:nvPr>
            <p:ph type="body" sz="quarter" idx="38" hasCustomPrompt="1"/>
          </p:nvPr>
        </p:nvSpPr>
        <p:spPr>
          <a:xfrm>
            <a:off x="8316595" y="2037795"/>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#E</a:t>
            </a:r>
            <a:endParaRPr lang="sk-SK" noProof="0"/>
          </a:p>
        </p:txBody>
      </p:sp>
      <p:sp>
        <p:nvSpPr>
          <p:cNvPr id="62" name="Text Placeholder 3">
            <a:extLst>
              <a:ext uri="{FF2B5EF4-FFF2-40B4-BE49-F238E27FC236}">
                <a16:creationId xmlns:a16="http://schemas.microsoft.com/office/drawing/2014/main" id="{3A37D166-FCF9-4B05-B10E-19011DBD1FD3}"/>
              </a:ext>
            </a:extLst>
          </p:cNvPr>
          <p:cNvSpPr>
            <a:spLocks noGrp="1"/>
          </p:cNvSpPr>
          <p:nvPr>
            <p:ph type="body" sz="quarter" idx="39" hasCustomPrompt="1"/>
          </p:nvPr>
        </p:nvSpPr>
        <p:spPr>
          <a:xfrm>
            <a:off x="6743397"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63" name="Text Placeholder 3">
            <a:extLst>
              <a:ext uri="{FF2B5EF4-FFF2-40B4-BE49-F238E27FC236}">
                <a16:creationId xmlns:a16="http://schemas.microsoft.com/office/drawing/2014/main" id="{38DD8628-7513-4145-91EF-C18E592D28E8}"/>
              </a:ext>
            </a:extLst>
          </p:cNvPr>
          <p:cNvSpPr>
            <a:spLocks noGrp="1"/>
          </p:cNvSpPr>
          <p:nvPr>
            <p:ph type="body" sz="quarter" idx="40" hasCustomPrompt="1"/>
          </p:nvPr>
        </p:nvSpPr>
        <p:spPr>
          <a:xfrm>
            <a:off x="6743397"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#D</a:t>
            </a:r>
            <a:endParaRPr lang="sk-SK" noProof="0"/>
          </a:p>
        </p:txBody>
      </p:sp>
      <p:sp>
        <p:nvSpPr>
          <p:cNvPr id="64" name="Rectangle 13">
            <a:extLst>
              <a:ext uri="{FF2B5EF4-FFF2-40B4-BE49-F238E27FC236}">
                <a16:creationId xmlns:a16="http://schemas.microsoft.com/office/drawing/2014/main" id="{685CFAD5-7871-45B1-BFDD-81938C4E8F06}"/>
              </a:ext>
            </a:extLst>
          </p:cNvPr>
          <p:cNvSpPr>
            <a:spLocks noChangeArrowheads="1"/>
          </p:cNvSpPr>
          <p:nvPr userDrawn="1"/>
        </p:nvSpPr>
        <p:spPr bwMode="auto">
          <a:xfrm>
            <a:off x="2845813" y="3564045"/>
            <a:ext cx="38664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1"/>
                </a:solidFill>
                <a:latin typeface="+mj-lt"/>
              </a:rPr>
              <a:t>A</a:t>
            </a:r>
          </a:p>
        </p:txBody>
      </p:sp>
      <p:sp>
        <p:nvSpPr>
          <p:cNvPr id="65" name="Rectangle 13">
            <a:extLst>
              <a:ext uri="{FF2B5EF4-FFF2-40B4-BE49-F238E27FC236}">
                <a16:creationId xmlns:a16="http://schemas.microsoft.com/office/drawing/2014/main" id="{971A526E-5F31-45A1-9BB9-209BFF32495A}"/>
              </a:ext>
            </a:extLst>
          </p:cNvPr>
          <p:cNvSpPr>
            <a:spLocks noChangeArrowheads="1"/>
          </p:cNvSpPr>
          <p:nvPr userDrawn="1"/>
        </p:nvSpPr>
        <p:spPr bwMode="auto">
          <a:xfrm>
            <a:off x="4386084" y="4185219"/>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5"/>
                </a:solidFill>
                <a:latin typeface="+mj-lt"/>
              </a:rPr>
              <a:t>B</a:t>
            </a:r>
          </a:p>
        </p:txBody>
      </p:sp>
      <p:sp>
        <p:nvSpPr>
          <p:cNvPr id="67" name="Rectangle 13">
            <a:extLst>
              <a:ext uri="{FF2B5EF4-FFF2-40B4-BE49-F238E27FC236}">
                <a16:creationId xmlns:a16="http://schemas.microsoft.com/office/drawing/2014/main" id="{01962706-B21F-47EA-82D2-BC5A9B8A81F8}"/>
              </a:ext>
            </a:extLst>
          </p:cNvPr>
          <p:cNvSpPr>
            <a:spLocks noChangeArrowheads="1"/>
          </p:cNvSpPr>
          <p:nvPr userDrawn="1"/>
        </p:nvSpPr>
        <p:spPr bwMode="auto">
          <a:xfrm>
            <a:off x="5926113" y="3564045"/>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2"/>
                </a:solidFill>
                <a:latin typeface="+mj-lt"/>
              </a:rPr>
              <a:t>C</a:t>
            </a:r>
          </a:p>
        </p:txBody>
      </p:sp>
      <p:sp>
        <p:nvSpPr>
          <p:cNvPr id="68" name="Rectangle 13">
            <a:extLst>
              <a:ext uri="{FF2B5EF4-FFF2-40B4-BE49-F238E27FC236}">
                <a16:creationId xmlns:a16="http://schemas.microsoft.com/office/drawing/2014/main" id="{1845DFA0-BB0A-4C17-BDF8-202BF42EEB4E}"/>
              </a:ext>
            </a:extLst>
          </p:cNvPr>
          <p:cNvSpPr>
            <a:spLocks noChangeArrowheads="1"/>
          </p:cNvSpPr>
          <p:nvPr userDrawn="1"/>
        </p:nvSpPr>
        <p:spPr bwMode="auto">
          <a:xfrm>
            <a:off x="7448751" y="4185219"/>
            <a:ext cx="40267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3"/>
                </a:solidFill>
                <a:latin typeface="+mj-lt"/>
              </a:rPr>
              <a:t>D</a:t>
            </a:r>
          </a:p>
        </p:txBody>
      </p:sp>
      <p:sp>
        <p:nvSpPr>
          <p:cNvPr id="69" name="Rectangle 13">
            <a:extLst>
              <a:ext uri="{FF2B5EF4-FFF2-40B4-BE49-F238E27FC236}">
                <a16:creationId xmlns:a16="http://schemas.microsoft.com/office/drawing/2014/main" id="{C7D56A90-A5D0-402A-A028-9B324034D099}"/>
              </a:ext>
            </a:extLst>
          </p:cNvPr>
          <p:cNvSpPr>
            <a:spLocks noChangeArrowheads="1"/>
          </p:cNvSpPr>
          <p:nvPr userDrawn="1"/>
        </p:nvSpPr>
        <p:spPr bwMode="auto">
          <a:xfrm>
            <a:off x="8970943" y="3564045"/>
            <a:ext cx="359393"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a:solidFill>
                  <a:schemeClr val="accent6"/>
                </a:solidFill>
                <a:latin typeface="+mj-lt"/>
              </a:rPr>
              <a:t>E</a:t>
            </a:r>
          </a:p>
        </p:txBody>
      </p:sp>
    </p:spTree>
    <p:extLst>
      <p:ext uri="{BB962C8B-B14F-4D97-AF65-F5344CB8AC3E}">
        <p14:creationId xmlns:p14="http://schemas.microsoft.com/office/powerpoint/2010/main" val="182100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250"/>
                                        <p:tgtEl>
                                          <p:spTgt spid="37"/>
                                        </p:tgtEl>
                                      </p:cBhvr>
                                    </p:animEffect>
                                  </p:childTnLst>
                                </p:cTn>
                              </p:par>
                              <p:par>
                                <p:cTn id="16" presetID="2" presetClass="entr" presetSubtype="1" fill="hold" grpId="0" nodeType="withEffect">
                                  <p:stCondLst>
                                    <p:cond delay="28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32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34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36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35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37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39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390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410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41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43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32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340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36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380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410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animBg="1"/>
      <p:bldP spid="19" grpId="0" animBg="1"/>
      <p:bldP spid="21" grpId="0" animBg="1"/>
      <p:bldP spid="23" grpId="0" animBg="1"/>
      <p:bldP spid="25" grpId="0" animBg="1"/>
      <p:bldP spid="52" grpId="0">
        <p:tmplLst>
          <p:tmpl>
            <p:tnLst>
              <p:par>
                <p:cTn presetID="10" presetClass="entr" presetSubtype="0" fill="hold" nodeType="withEffect">
                  <p:stCondLst>
                    <p:cond delay="35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tmplLst>
          <p:tmpl>
            <p:tnLst>
              <p:par>
                <p:cTn presetID="10" presetClass="entr" presetSubtype="0" fill="hold" nodeType="withEffect">
                  <p:stCondLst>
                    <p:cond delay="3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37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tmplLst>
          <p:tmpl>
            <p:tnLst>
              <p:par>
                <p:cTn presetID="10" presetClass="entr" presetSubtype="0" fill="hold" nodeType="withEffect">
                  <p:stCondLst>
                    <p:cond delay="37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p:tmplLst>
          <p:tmpl>
            <p:tnLst>
              <p:par>
                <p:cTn presetID="10" presetClass="entr" presetSubtype="0" fill="hold" nodeType="withEffect">
                  <p:stCondLst>
                    <p:cond delay="39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tmplLst>
          <p:tmpl>
            <p:tnLst>
              <p:par>
                <p:cTn presetID="10" presetClass="entr" presetSubtype="0" fill="hold" nodeType="withEffect">
                  <p:stCondLst>
                    <p:cond delay="39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withEffect">
                  <p:stCondLst>
                    <p:cond delay="43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43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2" grpId="0">
        <p:tmplLst>
          <p:tmpl>
            <p:tnLst>
              <p:par>
                <p:cTn presetID="10" presetClass="entr" presetSubtype="0" fill="hold" nodeType="withEffect">
                  <p:stCondLst>
                    <p:cond delay="41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p:tmplLst>
          <p:tmpl>
            <p:tnLst>
              <p:par>
                <p:cTn presetID="10" presetClass="entr" presetSubtype="0" fill="hold" nodeType="withEffect">
                  <p:stCondLst>
                    <p:cond delay="41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p:bldP spid="65" grpId="0"/>
      <p:bldP spid="67" grpId="0"/>
      <p:bldP spid="68" grpId="0"/>
      <p:bldP spid="6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Klastrová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Klastrová</a:t>
            </a:r>
            <a:r>
              <a:rPr lang="en-US"/>
              <a:t> 1 /</a:t>
            </a:r>
            <a:r>
              <a:rPr lang="en-US" err="1"/>
              <a:t>infografika</a:t>
            </a:r>
            <a:r>
              <a:rPr lang="en-US"/>
              <a:t> </a:t>
            </a:r>
            <a:r>
              <a:rPr lang="en-US" err="1"/>
              <a:t>vrstvy</a:t>
            </a:r>
            <a:endParaRPr lang="en-US"/>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357938" y="2554288"/>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592763" y="36115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386263"/>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4</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213225" y="2820988"/>
            <a:ext cx="1779588" cy="2298700"/>
            <a:chOff x="4204116" y="2705211"/>
            <a:chExt cx="1779587" cy="2298701"/>
          </a:xfrm>
          <a:noFill/>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5</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chemeClr val="accent3"/>
          </a:solidFill>
          <a:effectLst>
            <a:outerShdw blurRad="762000" dist="254000" dir="5400000" algn="tl" rotWithShape="0">
              <a:prstClr val="black">
                <a:alpha val="30000"/>
              </a:prstClr>
            </a:outerShdw>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grpFill/>
            <a:ln w="28575">
              <a:noFill/>
              <a:round/>
              <a:headEnd/>
              <a:tailEnd/>
            </a:ln>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28326" y="2086534"/>
              <a:ext cx="470000" cy="76944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4400">
                  <a:solidFill>
                    <a:srgbClr val="FFFFFF"/>
                  </a:solidFill>
                  <a:latin typeface="+mj-lt"/>
                </a:rPr>
                <a:t>1</a:t>
              </a:r>
            </a:p>
          </p:txBody>
        </p:sp>
      </p:grpSp>
    </p:spTree>
    <p:extLst>
      <p:ext uri="{BB962C8B-B14F-4D97-AF65-F5344CB8AC3E}">
        <p14:creationId xmlns:p14="http://schemas.microsoft.com/office/powerpoint/2010/main" val="10144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Klastrová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Klastrová</a:t>
            </a:r>
            <a:r>
              <a:rPr lang="en-US"/>
              <a:t> 2 / </a:t>
            </a:r>
            <a:r>
              <a:rPr lang="en-US" err="1"/>
              <a:t>infografika</a:t>
            </a:r>
            <a:r>
              <a:rPr lang="en-US"/>
              <a:t> </a:t>
            </a:r>
            <a:r>
              <a:rPr lang="en-US" err="1"/>
              <a:t>vrstvy</a:t>
            </a:r>
            <a:endParaRPr lang="en-US"/>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510338" y="2563813"/>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668963" y="36877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529138"/>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4</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rgbClr val="004C96"/>
          </a:solidFill>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noFill/>
            <a:ln w="28575">
              <a:solidFill>
                <a:schemeClr val="accent1"/>
              </a:solidFill>
              <a:round/>
              <a:headEnd/>
              <a:tailEnd/>
            </a:ln>
            <a:effectLst/>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79622" y="2086534"/>
              <a:ext cx="418704" cy="646331"/>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rgbClr val="474747"/>
                  </a:solidFill>
                  <a:latin typeface="+mj-lt"/>
                </a:rPr>
                <a:t>1</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146550" y="2897188"/>
            <a:ext cx="1779588" cy="2298700"/>
            <a:chOff x="4204116" y="2705211"/>
            <a:chExt cx="1779587" cy="2298701"/>
          </a:xfrm>
          <a:solidFill>
            <a:srgbClr val="004C96"/>
          </a:solidFill>
          <a:effectLst>
            <a:outerShdw blurRad="762000" dist="254000" dir="5400000" algn="tl" rotWithShape="0">
              <a:prstClr val="black">
                <a:alpha val="30000"/>
              </a:prstClr>
            </a:outerShdw>
          </a:effectLst>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rgbClr val="004C96"/>
              </a:solidFill>
            </a:ln>
          </p:spPr>
          <p:txBody>
            <a:bodyPr/>
            <a:lstStyle/>
            <a:p>
              <a:pPr eaLnBrk="1" fontAlgn="auto" hangingPunct="1">
                <a:spcBef>
                  <a:spcPts val="0"/>
                </a:spcBef>
                <a:spcAft>
                  <a:spcPts val="0"/>
                </a:spcAft>
                <a:defRPr/>
              </a:pPr>
              <a:endParaRPr lang="en-US">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solidFill>
                <a:srgbClr val="004C96"/>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a:solidFill>
                    <a:schemeClr val="bg1"/>
                  </a:solidFill>
                  <a:latin typeface="+mj-lt"/>
                </a:rPr>
                <a:t>5</a:t>
              </a:r>
            </a:p>
          </p:txBody>
        </p:sp>
      </p:grpSp>
    </p:spTree>
    <p:extLst>
      <p:ext uri="{BB962C8B-B14F-4D97-AF65-F5344CB8AC3E}">
        <p14:creationId xmlns:p14="http://schemas.microsoft.com/office/powerpoint/2010/main" val="33141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_Infografika sipky /proces 2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2x</a:t>
            </a:r>
          </a:p>
        </p:txBody>
      </p:sp>
      <p:sp>
        <p:nvSpPr>
          <p:cNvPr id="32" name="Freeform 12">
            <a:extLst>
              <a:ext uri="{FF2B5EF4-FFF2-40B4-BE49-F238E27FC236}">
                <a16:creationId xmlns:a16="http://schemas.microsoft.com/office/drawing/2014/main" id="{148A8535-090C-4F78-82A2-0BBD2996E6E0}"/>
              </a:ext>
            </a:extLst>
          </p:cNvPr>
          <p:cNvSpPr>
            <a:spLocks/>
          </p:cNvSpPr>
          <p:nvPr userDrawn="1"/>
        </p:nvSpPr>
        <p:spPr bwMode="auto">
          <a:xfrm rot="13500000">
            <a:off x="7111279" y="2258208"/>
            <a:ext cx="1698625" cy="2865459"/>
          </a:xfrm>
          <a:custGeom>
            <a:avLst/>
            <a:gdLst>
              <a:gd name="T0" fmla="*/ 0 w 418"/>
              <a:gd name="T1" fmla="*/ 676 h 676"/>
              <a:gd name="T2" fmla="*/ 0 w 418"/>
              <a:gd name="T3" fmla="*/ 0 h 676"/>
              <a:gd name="T4" fmla="*/ 418 w 418"/>
              <a:gd name="T5" fmla="*/ 162 h 676"/>
              <a:gd name="T6" fmla="*/ 418 w 418"/>
              <a:gd name="T7" fmla="*/ 676 h 676"/>
              <a:gd name="T8" fmla="*/ 0 w 418"/>
              <a:gd name="T9" fmla="*/ 676 h 676"/>
              <a:gd name="connsiteX0" fmla="*/ 0 w 11380"/>
              <a:gd name="connsiteY0" fmla="*/ 10000 h 10239"/>
              <a:gd name="connsiteX1" fmla="*/ 0 w 11380"/>
              <a:gd name="connsiteY1" fmla="*/ 0 h 10239"/>
              <a:gd name="connsiteX2" fmla="*/ 10000 w 11380"/>
              <a:gd name="connsiteY2" fmla="*/ 2396 h 10239"/>
              <a:gd name="connsiteX3" fmla="*/ 11380 w 11380"/>
              <a:gd name="connsiteY3" fmla="*/ 10239 h 10239"/>
              <a:gd name="connsiteX4" fmla="*/ 0 w 11380"/>
              <a:gd name="connsiteY4" fmla="*/ 10000 h 10239"/>
              <a:gd name="connsiteX0" fmla="*/ 0 w 11380"/>
              <a:gd name="connsiteY0" fmla="*/ 10000 h 10239"/>
              <a:gd name="connsiteX1" fmla="*/ 0 w 11380"/>
              <a:gd name="connsiteY1" fmla="*/ 0 h 10239"/>
              <a:gd name="connsiteX2" fmla="*/ 10986 w 11380"/>
              <a:gd name="connsiteY2" fmla="*/ 3710 h 10239"/>
              <a:gd name="connsiteX3" fmla="*/ 11380 w 11380"/>
              <a:gd name="connsiteY3" fmla="*/ 10239 h 10239"/>
              <a:gd name="connsiteX4" fmla="*/ 0 w 11380"/>
              <a:gd name="connsiteY4" fmla="*/ 10000 h 10239"/>
              <a:gd name="connsiteX0" fmla="*/ 394 w 11774"/>
              <a:gd name="connsiteY0" fmla="*/ 6834 h 7073"/>
              <a:gd name="connsiteX1" fmla="*/ 0 w 11774"/>
              <a:gd name="connsiteY1" fmla="*/ 0 h 7073"/>
              <a:gd name="connsiteX2" fmla="*/ 11380 w 11774"/>
              <a:gd name="connsiteY2" fmla="*/ 544 h 7073"/>
              <a:gd name="connsiteX3" fmla="*/ 11774 w 11774"/>
              <a:gd name="connsiteY3" fmla="*/ 7073 h 7073"/>
              <a:gd name="connsiteX4" fmla="*/ 394 w 11774"/>
              <a:gd name="connsiteY4" fmla="*/ 6834 h 7073"/>
              <a:gd name="connsiteX0" fmla="*/ 335 w 10000"/>
              <a:gd name="connsiteY0" fmla="*/ 9662 h 10000"/>
              <a:gd name="connsiteX1" fmla="*/ 0 w 10000"/>
              <a:gd name="connsiteY1" fmla="*/ 0 h 10000"/>
              <a:gd name="connsiteX2" fmla="*/ 9885 w 10000"/>
              <a:gd name="connsiteY2" fmla="*/ 621 h 10000"/>
              <a:gd name="connsiteX3" fmla="*/ 10000 w 10000"/>
              <a:gd name="connsiteY3" fmla="*/ 10000 h 10000"/>
              <a:gd name="connsiteX4" fmla="*/ 335 w 10000"/>
              <a:gd name="connsiteY4" fmla="*/ 9662 h 10000"/>
              <a:gd name="connsiteX0" fmla="*/ 776 w 10441"/>
              <a:gd name="connsiteY0" fmla="*/ 9699 h 10037"/>
              <a:gd name="connsiteX1" fmla="*/ 0 w 10441"/>
              <a:gd name="connsiteY1" fmla="*/ 0 h 10037"/>
              <a:gd name="connsiteX2" fmla="*/ 10326 w 10441"/>
              <a:gd name="connsiteY2" fmla="*/ 658 h 10037"/>
              <a:gd name="connsiteX3" fmla="*/ 10441 w 10441"/>
              <a:gd name="connsiteY3" fmla="*/ 10037 h 10037"/>
              <a:gd name="connsiteX4" fmla="*/ 776 w 10441"/>
              <a:gd name="connsiteY4" fmla="*/ 9699 h 10037"/>
              <a:gd name="connsiteX0" fmla="*/ 776 w 10441"/>
              <a:gd name="connsiteY0" fmla="*/ 9699 h 10037"/>
              <a:gd name="connsiteX1" fmla="*/ 0 w 10441"/>
              <a:gd name="connsiteY1" fmla="*/ 0 h 10037"/>
              <a:gd name="connsiteX2" fmla="*/ 9481 w 10441"/>
              <a:gd name="connsiteY2" fmla="*/ 788 h 10037"/>
              <a:gd name="connsiteX3" fmla="*/ 10441 w 10441"/>
              <a:gd name="connsiteY3" fmla="*/ 10037 h 10037"/>
              <a:gd name="connsiteX4" fmla="*/ 776 w 10441"/>
              <a:gd name="connsiteY4" fmla="*/ 9699 h 10037"/>
              <a:gd name="connsiteX0" fmla="*/ 776 w 10569"/>
              <a:gd name="connsiteY0" fmla="*/ 9699 h 10037"/>
              <a:gd name="connsiteX1" fmla="*/ 0 w 10569"/>
              <a:gd name="connsiteY1" fmla="*/ 0 h 10037"/>
              <a:gd name="connsiteX2" fmla="*/ 10546 w 10569"/>
              <a:gd name="connsiteY2" fmla="*/ 621 h 10037"/>
              <a:gd name="connsiteX3" fmla="*/ 10441 w 10569"/>
              <a:gd name="connsiteY3" fmla="*/ 10037 h 10037"/>
              <a:gd name="connsiteX4" fmla="*/ 776 w 10569"/>
              <a:gd name="connsiteY4" fmla="*/ 9699 h 10037"/>
              <a:gd name="connsiteX0" fmla="*/ 776 w 11653"/>
              <a:gd name="connsiteY0" fmla="*/ 9699 h 10241"/>
              <a:gd name="connsiteX1" fmla="*/ 0 w 11653"/>
              <a:gd name="connsiteY1" fmla="*/ 0 h 10241"/>
              <a:gd name="connsiteX2" fmla="*/ 10546 w 11653"/>
              <a:gd name="connsiteY2" fmla="*/ 621 h 10241"/>
              <a:gd name="connsiteX3" fmla="*/ 11653 w 11653"/>
              <a:gd name="connsiteY3" fmla="*/ 10241 h 10241"/>
              <a:gd name="connsiteX4" fmla="*/ 776 w 11653"/>
              <a:gd name="connsiteY4" fmla="*/ 9699 h 10241"/>
              <a:gd name="connsiteX0" fmla="*/ 1437 w 11653"/>
              <a:gd name="connsiteY0" fmla="*/ 9625 h 10241"/>
              <a:gd name="connsiteX1" fmla="*/ 0 w 11653"/>
              <a:gd name="connsiteY1" fmla="*/ 0 h 10241"/>
              <a:gd name="connsiteX2" fmla="*/ 10546 w 11653"/>
              <a:gd name="connsiteY2" fmla="*/ 621 h 10241"/>
              <a:gd name="connsiteX3" fmla="*/ 11653 w 11653"/>
              <a:gd name="connsiteY3" fmla="*/ 10241 h 10241"/>
              <a:gd name="connsiteX4" fmla="*/ 1437 w 11653"/>
              <a:gd name="connsiteY4" fmla="*/ 9625 h 10241"/>
              <a:gd name="connsiteX0" fmla="*/ 886 w 11653"/>
              <a:gd name="connsiteY0" fmla="*/ 9569 h 10241"/>
              <a:gd name="connsiteX1" fmla="*/ 0 w 11653"/>
              <a:gd name="connsiteY1" fmla="*/ 0 h 10241"/>
              <a:gd name="connsiteX2" fmla="*/ 10546 w 11653"/>
              <a:gd name="connsiteY2" fmla="*/ 621 h 10241"/>
              <a:gd name="connsiteX3" fmla="*/ 11653 w 11653"/>
              <a:gd name="connsiteY3" fmla="*/ 10241 h 10241"/>
              <a:gd name="connsiteX4" fmla="*/ 886 w 11653"/>
              <a:gd name="connsiteY4" fmla="*/ 9569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 h="10241">
                <a:moveTo>
                  <a:pt x="886" y="9569"/>
                </a:moveTo>
                <a:cubicBezTo>
                  <a:pt x="774" y="6348"/>
                  <a:pt x="111" y="3221"/>
                  <a:pt x="0" y="0"/>
                </a:cubicBezTo>
                <a:lnTo>
                  <a:pt x="10546" y="621"/>
                </a:lnTo>
                <a:cubicBezTo>
                  <a:pt x="10658" y="3698"/>
                  <a:pt x="11542" y="7165"/>
                  <a:pt x="11653" y="10241"/>
                </a:cubicBezTo>
                <a:lnTo>
                  <a:pt x="886" y="9569"/>
                </a:lnTo>
                <a:close/>
              </a:path>
            </a:pathLst>
          </a:custGeom>
          <a:solidFill>
            <a:srgbClr val="ECECEC"/>
          </a:solidFill>
          <a:ln w="28575">
            <a:noFill/>
          </a:ln>
        </p:spPr>
        <p:txBody>
          <a:bodyPr/>
          <a:lstStyle/>
          <a:p>
            <a:pPr eaLnBrk="1" fontAlgn="auto" hangingPunct="1">
              <a:spcBef>
                <a:spcPts val="0"/>
              </a:spcBef>
              <a:spcAft>
                <a:spcPts val="0"/>
              </a:spcAft>
              <a:defRPr/>
            </a:pPr>
            <a:endParaRPr lang="en-US">
              <a:latin typeface="Roboto Regular" charset="0"/>
            </a:endParaRPr>
          </a:p>
        </p:txBody>
      </p:sp>
      <p:sp>
        <p:nvSpPr>
          <p:cNvPr id="39" name="Pentagon 6">
            <a:extLst>
              <a:ext uri="{FF2B5EF4-FFF2-40B4-BE49-F238E27FC236}">
                <a16:creationId xmlns:a16="http://schemas.microsoft.com/office/drawing/2014/main" id="{7F2D266F-1980-4F63-AAB5-C9B7010BAB29}"/>
              </a:ext>
            </a:extLst>
          </p:cNvPr>
          <p:cNvSpPr/>
          <p:nvPr userDrawn="1"/>
        </p:nvSpPr>
        <p:spPr>
          <a:xfrm flipH="1">
            <a:off x="4597638" y="2042824"/>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chemeClr val="accent3"/>
          </a:solidFill>
          <a:ln w="28575">
            <a:solidFill>
              <a:schemeClr val="accent3"/>
            </a:solid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Pentagon 6">
            <a:extLst>
              <a:ext uri="{FF2B5EF4-FFF2-40B4-BE49-F238E27FC236}">
                <a16:creationId xmlns:a16="http://schemas.microsoft.com/office/drawing/2014/main" id="{75A66EE0-DFDC-44BD-8B25-AF243FF09E95}"/>
              </a:ext>
            </a:extLst>
          </p:cNvPr>
          <p:cNvSpPr/>
          <p:nvPr userDrawn="1"/>
        </p:nvSpPr>
        <p:spPr>
          <a:xfrm rot="10800000" flipH="1">
            <a:off x="6571473" y="4108605"/>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rgbClr val="ECECEC"/>
          </a:solidFill>
          <a:ln w="28575">
            <a:noFill/>
          </a:ln>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1" name="Text Placeholder 3">
            <a:extLst>
              <a:ext uri="{FF2B5EF4-FFF2-40B4-BE49-F238E27FC236}">
                <a16:creationId xmlns:a16="http://schemas.microsoft.com/office/drawing/2014/main" id="{07DFC1BD-A55D-404D-8525-BEC1026F429D}"/>
              </a:ext>
            </a:extLst>
          </p:cNvPr>
          <p:cNvSpPr>
            <a:spLocks noGrp="1"/>
          </p:cNvSpPr>
          <p:nvPr userDrawn="1">
            <p:ph type="body" sz="quarter" idx="21" hasCustomPrompt="1"/>
          </p:nvPr>
        </p:nvSpPr>
        <p:spPr>
          <a:xfrm>
            <a:off x="5496624" y="2588860"/>
            <a:ext cx="2659617" cy="428451"/>
          </a:xfrm>
          <a:prstGeom prst="rect">
            <a:avLst/>
          </a:prstGeom>
        </p:spPr>
        <p:txBody>
          <a:bodyPr wrap="square" lIns="0" tIns="0" rIns="0" bIns="0">
            <a:spAutoFit/>
          </a:bodyPr>
          <a:lstStyle>
            <a:lvl1pPr marL="0" indent="0" algn="l">
              <a:lnSpc>
                <a:spcPct val="120000"/>
              </a:lnSpc>
              <a:buNone/>
              <a:defRPr sz="12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3" name="Text Placeholder 3">
            <a:extLst>
              <a:ext uri="{FF2B5EF4-FFF2-40B4-BE49-F238E27FC236}">
                <a16:creationId xmlns:a16="http://schemas.microsoft.com/office/drawing/2014/main" id="{82D225D5-7BDB-4CA9-BB1F-2C1DFFC06D4D}"/>
              </a:ext>
            </a:extLst>
          </p:cNvPr>
          <p:cNvSpPr>
            <a:spLocks noGrp="1"/>
          </p:cNvSpPr>
          <p:nvPr userDrawn="1">
            <p:ph type="body" sz="quarter" idx="27" hasCustomPrompt="1"/>
          </p:nvPr>
        </p:nvSpPr>
        <p:spPr>
          <a:xfrm>
            <a:off x="5496624" y="2194647"/>
            <a:ext cx="2667313" cy="276999"/>
          </a:xfrm>
          <a:prstGeom prst="rect">
            <a:avLst/>
          </a:prstGeom>
        </p:spPr>
        <p:txBody>
          <a:bodyPr wrap="square" lIns="0" tIns="0" rIns="0" bIns="0">
            <a:spAutoFit/>
          </a:bodyPr>
          <a:lstStyle>
            <a:lvl1pPr marL="0" indent="0" algn="l">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PODNADPIS #1</a:t>
            </a:r>
            <a:endParaRPr lang="sk-SK" noProof="0"/>
          </a:p>
        </p:txBody>
      </p:sp>
      <p:sp>
        <p:nvSpPr>
          <p:cNvPr id="34" name="Text Placeholder 3">
            <a:extLst>
              <a:ext uri="{FF2B5EF4-FFF2-40B4-BE49-F238E27FC236}">
                <a16:creationId xmlns:a16="http://schemas.microsoft.com/office/drawing/2014/main" id="{19B67EAB-EE51-42BE-AE94-BCC2062C71FF}"/>
              </a:ext>
            </a:extLst>
          </p:cNvPr>
          <p:cNvSpPr>
            <a:spLocks noGrp="1"/>
          </p:cNvSpPr>
          <p:nvPr userDrawn="1">
            <p:ph type="body" sz="quarter" idx="28" hasCustomPrompt="1"/>
          </p:nvPr>
        </p:nvSpPr>
        <p:spPr>
          <a:xfrm>
            <a:off x="7764942" y="4624874"/>
            <a:ext cx="2659617"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5" name="Text Placeholder 3">
            <a:extLst>
              <a:ext uri="{FF2B5EF4-FFF2-40B4-BE49-F238E27FC236}">
                <a16:creationId xmlns:a16="http://schemas.microsoft.com/office/drawing/2014/main" id="{C554B820-CB9E-43D9-8C83-CADD628EEAD9}"/>
              </a:ext>
            </a:extLst>
          </p:cNvPr>
          <p:cNvSpPr>
            <a:spLocks noGrp="1"/>
          </p:cNvSpPr>
          <p:nvPr userDrawn="1">
            <p:ph type="body" sz="quarter" idx="29" hasCustomPrompt="1"/>
          </p:nvPr>
        </p:nvSpPr>
        <p:spPr>
          <a:xfrm>
            <a:off x="7764942" y="4230661"/>
            <a:ext cx="2659615" cy="276999"/>
          </a:xfrm>
          <a:prstGeom prst="rect">
            <a:avLst/>
          </a:prstGeom>
        </p:spPr>
        <p:txBody>
          <a:bodyPr wrap="square" lIns="0" tIns="0" rIns="0" bIns="0">
            <a:spAutoFit/>
          </a:bodyPr>
          <a:lstStyle>
            <a:lvl1pPr marL="0" indent="0" algn="l">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PODNADPIS #2</a:t>
            </a:r>
            <a:endParaRPr lang="sk-SK" noProof="0"/>
          </a:p>
        </p:txBody>
      </p:sp>
      <p:sp>
        <p:nvSpPr>
          <p:cNvPr id="44" name="Text Placeholder 3">
            <a:extLst>
              <a:ext uri="{FF2B5EF4-FFF2-40B4-BE49-F238E27FC236}">
                <a16:creationId xmlns:a16="http://schemas.microsoft.com/office/drawing/2014/main" id="{4CFB23BD-8A33-4891-B670-5A4DAD43BDF7}"/>
              </a:ext>
            </a:extLst>
          </p:cNvPr>
          <p:cNvSpPr>
            <a:spLocks noGrp="1"/>
          </p:cNvSpPr>
          <p:nvPr userDrawn="1">
            <p:ph type="body" sz="quarter" idx="30" hasCustomPrompt="1"/>
          </p:nvPr>
        </p:nvSpPr>
        <p:spPr>
          <a:xfrm>
            <a:off x="1531620" y="3382486"/>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45" name="Group 10">
            <a:extLst>
              <a:ext uri="{FF2B5EF4-FFF2-40B4-BE49-F238E27FC236}">
                <a16:creationId xmlns:a16="http://schemas.microsoft.com/office/drawing/2014/main" id="{E2320931-2671-47CF-AEB3-33F512505024}"/>
              </a:ext>
            </a:extLst>
          </p:cNvPr>
          <p:cNvGrpSpPr/>
          <p:nvPr userDrawn="1"/>
        </p:nvGrpSpPr>
        <p:grpSpPr>
          <a:xfrm>
            <a:off x="1531620" y="2974838"/>
            <a:ext cx="793212" cy="276517"/>
            <a:chOff x="1524000" y="3808773"/>
            <a:chExt cx="793212" cy="276517"/>
          </a:xfrm>
        </p:grpSpPr>
        <p:sp>
          <p:nvSpPr>
            <p:cNvPr id="46" name="TextBox 11">
              <a:extLst>
                <a:ext uri="{FF2B5EF4-FFF2-40B4-BE49-F238E27FC236}">
                  <a16:creationId xmlns:a16="http://schemas.microsoft.com/office/drawing/2014/main" id="{F71D90F5-B1B0-43E5-9DAE-54B29B5ACC88}"/>
                </a:ext>
              </a:extLst>
            </p:cNvPr>
            <p:cNvSpPr txBox="1"/>
            <p:nvPr/>
          </p:nvSpPr>
          <p:spPr>
            <a:xfrm>
              <a:off x="1524000" y="3931402"/>
              <a:ext cx="21800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47" name="Straight Connector 12">
              <a:extLst>
                <a:ext uri="{FF2B5EF4-FFF2-40B4-BE49-F238E27FC236}">
                  <a16:creationId xmlns:a16="http://schemas.microsoft.com/office/drawing/2014/main" id="{CA49090A-30C4-4680-87CB-DA20C8085C3E}"/>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8" name="Grafický objekt 47">
            <a:extLst>
              <a:ext uri="{FF2B5EF4-FFF2-40B4-BE49-F238E27FC236}">
                <a16:creationId xmlns:a16="http://schemas.microsoft.com/office/drawing/2014/main" id="{A49EA050-326B-453A-A3AE-2F5A463CB8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023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6" presetClass="emph" presetSubtype="0" accel="50000" decel="50000" autoRev="1" fill="hold" grpId="1" nodeType="withEffect">
                                  <p:stCondLst>
                                    <p:cond delay="1000"/>
                                  </p:stCondLst>
                                  <p:childTnLst>
                                    <p:animScale>
                                      <p:cBhvr>
                                        <p:cTn id="27" dur="500" fill="hold"/>
                                        <p:tgtEl>
                                          <p:spTgt spid="33"/>
                                        </p:tgtEl>
                                      </p:cBhvr>
                                      <p:by x="120000" y="120000"/>
                                    </p:animScale>
                                  </p:childTnLst>
                                </p:cTn>
                              </p:par>
                              <p:par>
                                <p:cTn id="28" presetID="22" presetClass="entr" presetSubtype="8" fill="hold" grpId="0" nodeType="withEffect">
                                  <p:stCondLst>
                                    <p:cond delay="13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par>
                                <p:cTn id="31" presetID="6" presetClass="emph" presetSubtype="0" accel="50000" decel="50000" autoRev="1" fill="hold" grpId="1" nodeType="withEffect">
                                  <p:stCondLst>
                                    <p:cond delay="1300"/>
                                  </p:stCondLst>
                                  <p:childTnLst>
                                    <p:animScale>
                                      <p:cBhvr>
                                        <p:cTn id="32" dur="500" fill="hold"/>
                                        <p:tgtEl>
                                          <p:spTgt spid="31">
                                            <p:txEl>
                                              <p:pRg st="0" end="0"/>
                                            </p:txEl>
                                          </p:spTgt>
                                        </p:tgtEl>
                                      </p:cBhvr>
                                      <p:by x="105000" y="105000"/>
                                    </p:animScale>
                                  </p:childTnLst>
                                </p:cTn>
                              </p:par>
                              <p:par>
                                <p:cTn id="33" presetID="22" presetClass="entr" presetSubtype="8" fill="hold" grpId="0" nodeType="withEffect">
                                  <p:stCondLst>
                                    <p:cond delay="160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6" presetClass="emph" presetSubtype="0" accel="50000" decel="50000" autoRev="1" fill="hold" grpId="1" nodeType="withEffect">
                                  <p:stCondLst>
                                    <p:cond delay="1700"/>
                                  </p:stCondLst>
                                  <p:childTnLst>
                                    <p:animScale>
                                      <p:cBhvr>
                                        <p:cTn id="37" dur="500" fill="hold"/>
                                        <p:tgtEl>
                                          <p:spTgt spid="35"/>
                                        </p:tgtEl>
                                      </p:cBhvr>
                                      <p:by x="120000" y="120000"/>
                                    </p:animScale>
                                  </p:childTnLst>
                                </p:cTn>
                              </p:par>
                              <p:par>
                                <p:cTn id="38" presetID="22" presetClass="entr" presetSubtype="8" fill="hold" grpId="0" nodeType="withEffect">
                                  <p:stCondLst>
                                    <p:cond delay="210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par>
                                <p:cTn id="41" presetID="6" presetClass="emph" presetSubtype="0" accel="50000" decel="50000" autoRev="1" fill="hold" grpId="1" nodeType="withEffect">
                                  <p:stCondLst>
                                    <p:cond delay="2200"/>
                                  </p:stCondLst>
                                  <p:childTnLst>
                                    <p:animScale>
                                      <p:cBhvr>
                                        <p:cTn id="42" dur="500" fill="hold"/>
                                        <p:tgtEl>
                                          <p:spTgt spid="34">
                                            <p:txEl>
                                              <p:pRg st="0" end="0"/>
                                            </p:txEl>
                                          </p:spTgt>
                                        </p:tgtEl>
                                      </p:cBhvr>
                                      <p:by x="105000" y="105000"/>
                                    </p:animScale>
                                  </p:childTnLst>
                                </p:cTn>
                              </p:par>
                              <p:par>
                                <p:cTn id="43" presetID="2" presetClass="entr" presetSubtype="8" accel="43000" decel="4500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1250" fill="hold"/>
                                        <p:tgtEl>
                                          <p:spTgt spid="41"/>
                                        </p:tgtEl>
                                        <p:attrNameLst>
                                          <p:attrName>ppt_x</p:attrName>
                                        </p:attrNameLst>
                                      </p:cBhvr>
                                      <p:tavLst>
                                        <p:tav tm="0">
                                          <p:val>
                                            <p:strVal val="0-#ppt_w/2"/>
                                          </p:val>
                                        </p:tav>
                                        <p:tav tm="100000">
                                          <p:val>
                                            <p:strVal val="#ppt_x"/>
                                          </p:val>
                                        </p:tav>
                                      </p:tavLst>
                                    </p:anim>
                                    <p:anim calcmode="lin" valueType="num">
                                      <p:cBhvr additive="base">
                                        <p:cTn id="46" dur="125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accel="43000" decel="4500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250" fill="hold"/>
                                        <p:tgtEl>
                                          <p:spTgt spid="39"/>
                                        </p:tgtEl>
                                        <p:attrNameLst>
                                          <p:attrName>ppt_x</p:attrName>
                                        </p:attrNameLst>
                                      </p:cBhvr>
                                      <p:tavLst>
                                        <p:tav tm="0">
                                          <p:val>
                                            <p:strVal val="1+#ppt_w/2"/>
                                          </p:val>
                                        </p:tav>
                                        <p:tav tm="100000">
                                          <p:val>
                                            <p:strVal val="#ppt_x"/>
                                          </p:val>
                                        </p:tav>
                                      </p:tavLst>
                                    </p:anim>
                                    <p:anim calcmode="lin" valueType="num">
                                      <p:cBhvr additive="base">
                                        <p:cTn id="50" dur="1250" fill="hold"/>
                                        <p:tgtEl>
                                          <p:spTgt spid="39"/>
                                        </p:tgtEl>
                                        <p:attrNameLst>
                                          <p:attrName>ppt_y</p:attrName>
                                        </p:attrNameLst>
                                      </p:cBhvr>
                                      <p:tavLst>
                                        <p:tav tm="0">
                                          <p:val>
                                            <p:strVal val="#ppt_y"/>
                                          </p:val>
                                        </p:tav>
                                        <p:tav tm="100000">
                                          <p:val>
                                            <p:strVal val="#ppt_y"/>
                                          </p:val>
                                        </p:tav>
                                      </p:tavLst>
                                    </p:anim>
                                  </p:childTnLst>
                                </p:cTn>
                              </p:par>
                              <p:par>
                                <p:cTn id="51" presetID="16" presetClass="entr" presetSubtype="4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Effect transition="in" filter="barn(outHorizontal)">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9" grpId="0" animBg="1"/>
      <p:bldP spid="41" grpId="0" animBg="1"/>
      <p:bldP spid="31" grpId="0" build="p">
        <p:tmplLst>
          <p:tmpl lvl="1">
            <p:tnLst>
              <p:par>
                <p:cTn presetID="22" presetClass="entr" presetSubtype="8" fill="hold" nodeType="withEffect">
                  <p:stCondLst>
                    <p:cond delay="1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1" grpId="1" build="p">
        <p:tmplLst>
          <p:tmpl lvl="1">
            <p:tnLst>
              <p:par>
                <p:cTn presetID="6" presetClass="emph" presetSubtype="0" accel="50000" decel="50000" autoRev="1" fill="hold" nodeType="withEffect">
                  <p:stCondLst>
                    <p:cond delay="1300"/>
                  </p:stCondLst>
                  <p:childTnLst>
                    <p:animScale>
                      <p:cBhvr>
                        <p:cTn dur="500" fill="hold"/>
                        <p:tgtEl>
                          <p:spTgt spid="31"/>
                        </p:tgtEl>
                      </p:cBhvr>
                      <p:by x="105000" y="105000"/>
                    </p:animScale>
                  </p:childTnLst>
                </p:cTn>
              </p:par>
            </p:tnLst>
          </p:tmpl>
        </p:tmplLst>
      </p:bldP>
      <p:bldP spid="33" grpId="0">
        <p:tmplLst>
          <p:tmpl>
            <p:tnLst>
              <p:par>
                <p:cTn presetID="22" presetClass="entr" presetSubtype="8"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3" grpId="1"/>
      <p:bldP spid="34" grpId="0" build="p">
        <p:tmplLst>
          <p:tmpl lvl="1">
            <p:tnLst>
              <p:par>
                <p:cTn presetID="22" presetClass="entr" presetSubtype="8" fill="hold" nodeType="withEffect">
                  <p:stCondLst>
                    <p:cond delay="2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4" grpId="1" build="p">
        <p:tmplLst>
          <p:tmpl lvl="1">
            <p:tnLst>
              <p:par>
                <p:cTn presetID="6" presetClass="emph" presetSubtype="0" accel="50000" decel="50000" autoRev="1" fill="hold" nodeType="withEffect">
                  <p:stCondLst>
                    <p:cond delay="2200"/>
                  </p:stCondLst>
                  <p:childTnLst>
                    <p:animScale>
                      <p:cBhvr>
                        <p:cTn dur="500" fill="hold"/>
                        <p:tgtEl>
                          <p:spTgt spid="34"/>
                        </p:tgtEl>
                      </p:cBhvr>
                      <p:by x="105000" y="105000"/>
                    </p:animScale>
                  </p:childTnLst>
                </p:cTn>
              </p:par>
            </p:tnLst>
          </p:tmpl>
        </p:tmplLst>
      </p:bldP>
      <p:bldP spid="35" grpId="0">
        <p:tmplLst>
          <p:tmpl>
            <p:tnLst>
              <p:par>
                <p:cTn presetID="22" presetClass="entr" presetSubtype="8" fill="hold" nodeType="withEffect">
                  <p:stCondLst>
                    <p:cond delay="16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p:bldP spid="44" grpId="0">
        <p:tmplLst>
          <p:tmpl>
            <p:tnLst>
              <p:par>
                <p:cTn presetID="2" presetClass="entr" presetSubtype="4" decel="100000" fill="hold" nodeType="withEffect">
                  <p:stCondLst>
                    <p:cond delay="2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_Infografika sipky /proces 3x">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69E32F14-977D-41AD-8222-8E5AE0E880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97223" y="4427285"/>
            <a:ext cx="3555790" cy="1304308"/>
          </a:xfrm>
          <a:prstGeom prst="rect">
            <a:avLst/>
          </a:prstGeom>
        </p:spPr>
      </p:pic>
      <p:pic>
        <p:nvPicPr>
          <p:cNvPr id="7" name="Grafický objekt 6">
            <a:extLst>
              <a:ext uri="{FF2B5EF4-FFF2-40B4-BE49-F238E27FC236}">
                <a16:creationId xmlns:a16="http://schemas.microsoft.com/office/drawing/2014/main" id="{1E9A94B0-0BD1-4673-A06C-03C03F4B765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97223" y="2153538"/>
            <a:ext cx="2003043" cy="2732835"/>
          </a:xfrm>
          <a:prstGeom prst="rect">
            <a:avLst/>
          </a:prstGeom>
        </p:spPr>
      </p:pic>
      <p:pic>
        <p:nvPicPr>
          <p:cNvPr id="9" name="Grafický objekt 8">
            <a:extLst>
              <a:ext uri="{FF2B5EF4-FFF2-40B4-BE49-F238E27FC236}">
                <a16:creationId xmlns:a16="http://schemas.microsoft.com/office/drawing/2014/main" id="{3C5F846C-1D0E-4359-940C-CB5122FA55D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24645" y="2160757"/>
            <a:ext cx="1770132" cy="2624143"/>
          </a:xfrm>
          <a:prstGeom prst="rect">
            <a:avLst/>
          </a:prstGeom>
        </p:spPr>
      </p:pic>
      <p:pic>
        <p:nvPicPr>
          <p:cNvPr id="27" name="Grafický objekt 26">
            <a:extLst>
              <a:ext uri="{FF2B5EF4-FFF2-40B4-BE49-F238E27FC236}">
                <a16:creationId xmlns:a16="http://schemas.microsoft.com/office/drawing/2014/main" id="{5E5D8F71-A141-4D0C-BE6A-645675C421D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84F4E921-4875-48B7-9D62-3EBE90A5DF73}"/>
              </a:ext>
            </a:extLst>
          </p:cNvPr>
          <p:cNvSpPr>
            <a:spLocks noGrp="1"/>
          </p:cNvSpPr>
          <p:nvPr userDrawn="1">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3x</a:t>
            </a:r>
          </a:p>
        </p:txBody>
      </p:sp>
      <p:sp>
        <p:nvSpPr>
          <p:cNvPr id="8" name="Text Placeholder 3">
            <a:extLst>
              <a:ext uri="{FF2B5EF4-FFF2-40B4-BE49-F238E27FC236}">
                <a16:creationId xmlns:a16="http://schemas.microsoft.com/office/drawing/2014/main" id="{B2408215-BA3D-4F96-A02C-FBD66D4DC8A0}"/>
              </a:ext>
            </a:extLst>
          </p:cNvPr>
          <p:cNvSpPr>
            <a:spLocks noGrp="1"/>
          </p:cNvSpPr>
          <p:nvPr userDrawn="1">
            <p:ph type="body" sz="quarter" idx="29" hasCustomPrompt="1"/>
          </p:nvPr>
        </p:nvSpPr>
        <p:spPr>
          <a:xfrm>
            <a:off x="8750529" y="3660390"/>
            <a:ext cx="1919430" cy="568745"/>
          </a:xfrm>
          <a:prstGeom prst="rect">
            <a:avLst/>
          </a:prstGeom>
        </p:spPr>
        <p:txBody>
          <a:bodyPr wrap="square" lIns="0" tIns="0" rIns="0" bIns="0">
            <a:spAutoFit/>
          </a:bodyPr>
          <a:lstStyle>
            <a:lvl1pPr marL="0" indent="0" algn="l">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0" name="Text Placeholder 3">
            <a:extLst>
              <a:ext uri="{FF2B5EF4-FFF2-40B4-BE49-F238E27FC236}">
                <a16:creationId xmlns:a16="http://schemas.microsoft.com/office/drawing/2014/main" id="{C8EAC6F8-6DBA-4B43-93C6-BFA505B1CF7E}"/>
              </a:ext>
            </a:extLst>
          </p:cNvPr>
          <p:cNvSpPr>
            <a:spLocks noGrp="1"/>
          </p:cNvSpPr>
          <p:nvPr userDrawn="1">
            <p:ph type="body" sz="quarter" idx="30" hasCustomPrompt="1"/>
          </p:nvPr>
        </p:nvSpPr>
        <p:spPr>
          <a:xfrm>
            <a:off x="8750529" y="3273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11" name="Text Placeholder 3">
            <a:extLst>
              <a:ext uri="{FF2B5EF4-FFF2-40B4-BE49-F238E27FC236}">
                <a16:creationId xmlns:a16="http://schemas.microsoft.com/office/drawing/2014/main" id="{E51EF402-8642-4737-AC57-1F34A5FFB1FC}"/>
              </a:ext>
            </a:extLst>
          </p:cNvPr>
          <p:cNvSpPr>
            <a:spLocks noGrp="1"/>
          </p:cNvSpPr>
          <p:nvPr userDrawn="1">
            <p:ph type="body" sz="quarter" idx="31" hasCustomPrompt="1"/>
          </p:nvPr>
        </p:nvSpPr>
        <p:spPr>
          <a:xfrm>
            <a:off x="1552665" y="5475945"/>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3" name="Text Placeholder 3">
            <a:extLst>
              <a:ext uri="{FF2B5EF4-FFF2-40B4-BE49-F238E27FC236}">
                <a16:creationId xmlns:a16="http://schemas.microsoft.com/office/drawing/2014/main" id="{2A1BDEA5-70F8-45F0-88DE-9CE59E856CA9}"/>
              </a:ext>
            </a:extLst>
          </p:cNvPr>
          <p:cNvSpPr>
            <a:spLocks noGrp="1"/>
          </p:cNvSpPr>
          <p:nvPr userDrawn="1">
            <p:ph type="body" sz="quarter" idx="32" hasCustomPrompt="1"/>
          </p:nvPr>
        </p:nvSpPr>
        <p:spPr>
          <a:xfrm>
            <a:off x="1552665" y="5089231"/>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4" name="Text Placeholder 3">
            <a:extLst>
              <a:ext uri="{FF2B5EF4-FFF2-40B4-BE49-F238E27FC236}">
                <a16:creationId xmlns:a16="http://schemas.microsoft.com/office/drawing/2014/main" id="{BF8F1D13-9C88-409D-8106-33A03AA35D30}"/>
              </a:ext>
            </a:extLst>
          </p:cNvPr>
          <p:cNvSpPr>
            <a:spLocks noGrp="1"/>
          </p:cNvSpPr>
          <p:nvPr userDrawn="1">
            <p:ph type="body" sz="quarter" idx="33" hasCustomPrompt="1"/>
          </p:nvPr>
        </p:nvSpPr>
        <p:spPr>
          <a:xfrm>
            <a:off x="1547975" y="2958338"/>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5" name="Text Placeholder 3">
            <a:extLst>
              <a:ext uri="{FF2B5EF4-FFF2-40B4-BE49-F238E27FC236}">
                <a16:creationId xmlns:a16="http://schemas.microsoft.com/office/drawing/2014/main" id="{A983E7AC-40D0-4491-9E94-E97A6C9E914C}"/>
              </a:ext>
            </a:extLst>
          </p:cNvPr>
          <p:cNvSpPr>
            <a:spLocks noGrp="1"/>
          </p:cNvSpPr>
          <p:nvPr userDrawn="1">
            <p:ph type="body" sz="quarter" idx="34" hasCustomPrompt="1"/>
          </p:nvPr>
        </p:nvSpPr>
        <p:spPr>
          <a:xfrm>
            <a:off x="1547975" y="2571624"/>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cxnSp>
        <p:nvCxnSpPr>
          <p:cNvPr id="16" name="Straight Connector 19">
            <a:extLst>
              <a:ext uri="{FF2B5EF4-FFF2-40B4-BE49-F238E27FC236}">
                <a16:creationId xmlns:a16="http://schemas.microsoft.com/office/drawing/2014/main" id="{2051436C-1400-4BD6-A39D-45950E2D46DF}"/>
              </a:ext>
            </a:extLst>
          </p:cNvPr>
          <p:cNvCxnSpPr>
            <a:cxnSpLocks/>
          </p:cNvCxnSpPr>
          <p:nvPr userDrawn="1"/>
        </p:nvCxnSpPr>
        <p:spPr>
          <a:xfrm flipH="1">
            <a:off x="2933700" y="2814269"/>
            <a:ext cx="1996480"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Skupina 1">
            <a:extLst>
              <a:ext uri="{FF2B5EF4-FFF2-40B4-BE49-F238E27FC236}">
                <a16:creationId xmlns:a16="http://schemas.microsoft.com/office/drawing/2014/main" id="{648F58E4-2B32-4A5A-9F1E-763E9085CAF5}"/>
              </a:ext>
            </a:extLst>
          </p:cNvPr>
          <p:cNvGrpSpPr/>
          <p:nvPr userDrawn="1"/>
        </p:nvGrpSpPr>
        <p:grpSpPr>
          <a:xfrm flipH="1" flipV="1">
            <a:off x="2933700" y="4664139"/>
            <a:ext cx="2365816" cy="673491"/>
            <a:chOff x="3802069" y="6061487"/>
            <a:chExt cx="1406732" cy="427565"/>
          </a:xfrm>
        </p:grpSpPr>
        <p:cxnSp>
          <p:nvCxnSpPr>
            <p:cNvPr id="18" name="Straight Connector 35">
              <a:extLst>
                <a:ext uri="{FF2B5EF4-FFF2-40B4-BE49-F238E27FC236}">
                  <a16:creationId xmlns:a16="http://schemas.microsoft.com/office/drawing/2014/main" id="{021A76CB-499E-4E21-A96E-DA154DE35A61}"/>
                </a:ext>
              </a:extLst>
            </p:cNvPr>
            <p:cNvCxnSpPr>
              <a:cxnSpLocks/>
            </p:cNvCxnSpPr>
            <p:nvPr userDrawn="1"/>
          </p:nvCxnSpPr>
          <p:spPr>
            <a:xfrm flipH="1">
              <a:off x="3802069" y="6061487"/>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7">
              <a:extLst>
                <a:ext uri="{FF2B5EF4-FFF2-40B4-BE49-F238E27FC236}">
                  <a16:creationId xmlns:a16="http://schemas.microsoft.com/office/drawing/2014/main" id="{FABC1CA9-8A0B-4659-9EB5-7625EA15716A}"/>
                </a:ext>
              </a:extLst>
            </p:cNvPr>
            <p:cNvCxnSpPr>
              <a:cxnSpLocks/>
            </p:cNvCxnSpPr>
            <p:nvPr userDrawn="1"/>
          </p:nvCxnSpPr>
          <p:spPr>
            <a:xfrm>
              <a:off x="4600777" y="6061487"/>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 Placeholder 3">
            <a:extLst>
              <a:ext uri="{FF2B5EF4-FFF2-40B4-BE49-F238E27FC236}">
                <a16:creationId xmlns:a16="http://schemas.microsoft.com/office/drawing/2014/main" id="{8E5A1393-5B07-4396-A3D9-F692EBFFABC1}"/>
              </a:ext>
            </a:extLst>
          </p:cNvPr>
          <p:cNvSpPr>
            <a:spLocks noGrp="1"/>
          </p:cNvSpPr>
          <p:nvPr userDrawn="1">
            <p:ph type="body" sz="quarter" idx="24" hasCustomPrompt="1"/>
          </p:nvPr>
        </p:nvSpPr>
        <p:spPr>
          <a:xfrm>
            <a:off x="5559425" y="3663937"/>
            <a:ext cx="1073149"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2020</a:t>
            </a:r>
            <a:endParaRPr lang="sk-SK" noProof="0"/>
          </a:p>
        </p:txBody>
      </p:sp>
      <p:cxnSp>
        <p:nvCxnSpPr>
          <p:cNvPr id="21" name="Straight Connector 19">
            <a:extLst>
              <a:ext uri="{FF2B5EF4-FFF2-40B4-BE49-F238E27FC236}">
                <a16:creationId xmlns:a16="http://schemas.microsoft.com/office/drawing/2014/main" id="{9C4A6ECB-7CCB-40C3-997C-6135C97213AB}"/>
              </a:ext>
            </a:extLst>
          </p:cNvPr>
          <p:cNvCxnSpPr>
            <a:cxnSpLocks/>
          </p:cNvCxnSpPr>
          <p:nvPr userDrawn="1"/>
        </p:nvCxnSpPr>
        <p:spPr>
          <a:xfrm>
            <a:off x="7471289" y="3522077"/>
            <a:ext cx="1701286"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7">
            <a:extLst>
              <a:ext uri="{FF2B5EF4-FFF2-40B4-BE49-F238E27FC236}">
                <a16:creationId xmlns:a16="http://schemas.microsoft.com/office/drawing/2014/main" id="{17748847-56E3-4738-A59C-3B38491EC71F}"/>
              </a:ext>
            </a:extLst>
          </p:cNvPr>
          <p:cNvGrpSpPr>
            <a:grpSpLocks noChangeAspect="1"/>
          </p:cNvGrpSpPr>
          <p:nvPr userDrawn="1"/>
        </p:nvGrpSpPr>
        <p:grpSpPr bwMode="auto">
          <a:xfrm>
            <a:off x="4833396" y="3130049"/>
            <a:ext cx="243894" cy="287253"/>
            <a:chOff x="2081" y="3223"/>
            <a:chExt cx="315" cy="371"/>
          </a:xfrm>
        </p:grpSpPr>
        <p:sp>
          <p:nvSpPr>
            <p:cNvPr id="23" name="Freeform 28">
              <a:extLst>
                <a:ext uri="{FF2B5EF4-FFF2-40B4-BE49-F238E27FC236}">
                  <a16:creationId xmlns:a16="http://schemas.microsoft.com/office/drawing/2014/main" id="{961AFDA4-DFA7-4010-A22E-3EA7A3347426}"/>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
              <a:extLst>
                <a:ext uri="{FF2B5EF4-FFF2-40B4-BE49-F238E27FC236}">
                  <a16:creationId xmlns:a16="http://schemas.microsoft.com/office/drawing/2014/main" id="{0E9816BD-9FAA-46BD-901C-9123FAE48FE0}"/>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34">
            <a:extLst>
              <a:ext uri="{FF2B5EF4-FFF2-40B4-BE49-F238E27FC236}">
                <a16:creationId xmlns:a16="http://schemas.microsoft.com/office/drawing/2014/main" id="{12AF55AD-58AE-4111-AC49-FCA69CDE71B2}"/>
              </a:ext>
            </a:extLst>
          </p:cNvPr>
          <p:cNvSpPr>
            <a:spLocks noEditPoints="1"/>
          </p:cNvSpPr>
          <p:nvPr userDrawn="1"/>
        </p:nvSpPr>
        <p:spPr bwMode="auto">
          <a:xfrm>
            <a:off x="7181281" y="3309364"/>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42">
            <a:extLst>
              <a:ext uri="{FF2B5EF4-FFF2-40B4-BE49-F238E27FC236}">
                <a16:creationId xmlns:a16="http://schemas.microsoft.com/office/drawing/2014/main" id="{095407DA-BE06-4B0A-B4A2-9AC7C82BEDC1}"/>
              </a:ext>
            </a:extLst>
          </p:cNvPr>
          <p:cNvGrpSpPr>
            <a:grpSpLocks noChangeAspect="1"/>
          </p:cNvGrpSpPr>
          <p:nvPr userDrawn="1"/>
        </p:nvGrpSpPr>
        <p:grpSpPr bwMode="auto">
          <a:xfrm>
            <a:off x="5868138" y="5118438"/>
            <a:ext cx="256506" cy="257989"/>
            <a:chOff x="4690" y="2991"/>
            <a:chExt cx="346" cy="348"/>
          </a:xfrm>
        </p:grpSpPr>
        <p:sp>
          <p:nvSpPr>
            <p:cNvPr id="29" name="Freeform 43">
              <a:extLst>
                <a:ext uri="{FF2B5EF4-FFF2-40B4-BE49-F238E27FC236}">
                  <a16:creationId xmlns:a16="http://schemas.microsoft.com/office/drawing/2014/main" id="{D447BBE7-0D27-4AA8-AA41-CE70FB50CA3E}"/>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D293225B-565C-4B09-B8AB-E18521E05789}"/>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53721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14:presetBounceEnd="60000">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14:bounceEnd="60000">
                                          <p:cBhvr additive="base">
                                            <p:cTn id="51"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0000">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14:bounceEnd="60000">
                                          <p:cBhvr additive="base">
                                            <p:cTn id="55"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60000">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14:bounceEnd="60000">
                                          <p:cBhvr additive="base">
                                            <p:cTn id="5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250" fill="hold"/>
                                            <p:tgtEl>
                                              <p:spTgt spid="7"/>
                                            </p:tgtEl>
                                            <p:attrNameLst>
                                              <p:attrName>ppt_x</p:attrName>
                                            </p:attrNameLst>
                                          </p:cBhvr>
                                          <p:tavLst>
                                            <p:tav tm="0">
                                              <p:val>
                                                <p:strVal val="#ppt_x"/>
                                              </p:val>
                                            </p:tav>
                                            <p:tav tm="100000">
                                              <p:val>
                                                <p:strVal val="#ppt_x"/>
                                              </p:val>
                                            </p:tav>
                                          </p:tavLst>
                                        </p:anim>
                                        <p:anim calcmode="lin" valueType="num">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ppt_x"/>
                                              </p:val>
                                            </p:tav>
                                            <p:tav tm="100000">
                                              <p:val>
                                                <p:strVal val="#ppt_x"/>
                                              </p:val>
                                            </p:tav>
                                          </p:tavLst>
                                        </p:anim>
                                        <p:anim calcmode="lin" valueType="num">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250" fill="hold"/>
                                            <p:tgtEl>
                                              <p:spTgt spid="5"/>
                                            </p:tgtEl>
                                            <p:attrNameLst>
                                              <p:attrName>ppt_x</p:attrName>
                                            </p:attrNameLst>
                                          </p:cBhvr>
                                          <p:tavLst>
                                            <p:tav tm="0">
                                              <p:val>
                                                <p:strVal val="#ppt_x"/>
                                              </p:val>
                                            </p:tav>
                                            <p:tav tm="100000">
                                              <p:val>
                                                <p:strVal val="#ppt_x"/>
                                              </p:val>
                                            </p:tav>
                                          </p:tavLst>
                                        </p:anim>
                                        <p:anim calcmode="lin" valueType="num">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_Infografika sipky /proces 4x">
    <p:spTree>
      <p:nvGrpSpPr>
        <p:cNvPr id="1" name=""/>
        <p:cNvGrpSpPr/>
        <p:nvPr/>
      </p:nvGrpSpPr>
      <p:grpSpPr>
        <a:xfrm>
          <a:off x="0" y="0"/>
          <a:ext cx="0" cy="0"/>
          <a:chOff x="0" y="0"/>
          <a:chExt cx="0" cy="0"/>
        </a:xfrm>
      </p:grpSpPr>
      <p:sp>
        <p:nvSpPr>
          <p:cNvPr id="36" name="Chevron 5">
            <a:extLst>
              <a:ext uri="{FF2B5EF4-FFF2-40B4-BE49-F238E27FC236}">
                <a16:creationId xmlns:a16="http://schemas.microsoft.com/office/drawing/2014/main" id="{D294F923-8317-4442-8592-F6A279EC99AC}"/>
              </a:ext>
            </a:extLst>
          </p:cNvPr>
          <p:cNvSpPr/>
          <p:nvPr userDrawn="1"/>
        </p:nvSpPr>
        <p:spPr>
          <a:xfrm>
            <a:off x="3704798"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7" name="Pentagon 6">
            <a:extLst>
              <a:ext uri="{FF2B5EF4-FFF2-40B4-BE49-F238E27FC236}">
                <a16:creationId xmlns:a16="http://schemas.microsoft.com/office/drawing/2014/main" id="{726E75C6-8055-4277-BEDD-D70EAEA7831F}"/>
              </a:ext>
            </a:extLst>
          </p:cNvPr>
          <p:cNvSpPr/>
          <p:nvPr userDrawn="1"/>
        </p:nvSpPr>
        <p:spPr>
          <a:xfrm>
            <a:off x="1535363" y="3312801"/>
            <a:ext cx="2973646" cy="1073455"/>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789" h="1073455">
                <a:moveTo>
                  <a:pt x="0" y="0"/>
                </a:moveTo>
                <a:lnTo>
                  <a:pt x="2090998" y="0"/>
                </a:lnTo>
                <a:lnTo>
                  <a:pt x="2585789" y="536728"/>
                </a:lnTo>
                <a:lnTo>
                  <a:pt x="2090998" y="1073455"/>
                </a:lnTo>
                <a:lnTo>
                  <a:pt x="0" y="1073455"/>
                </a:lnTo>
                <a:lnTo>
                  <a:pt x="0" y="0"/>
                </a:lnTo>
                <a:close/>
              </a:path>
            </a:pathLst>
          </a:custGeom>
          <a:solidFill>
            <a:schemeClr val="accent3"/>
          </a:solidFill>
          <a:ln>
            <a:no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Chevron 5">
            <a:extLst>
              <a:ext uri="{FF2B5EF4-FFF2-40B4-BE49-F238E27FC236}">
                <a16:creationId xmlns:a16="http://schemas.microsoft.com/office/drawing/2014/main" id="{57184446-E314-47D7-BCDA-DE073EBB7016}"/>
              </a:ext>
            </a:extLst>
          </p:cNvPr>
          <p:cNvSpPr/>
          <p:nvPr userDrawn="1"/>
        </p:nvSpPr>
        <p:spPr>
          <a:xfrm>
            <a:off x="5764582"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2" name="Chevron 5">
            <a:extLst>
              <a:ext uri="{FF2B5EF4-FFF2-40B4-BE49-F238E27FC236}">
                <a16:creationId xmlns:a16="http://schemas.microsoft.com/office/drawing/2014/main" id="{3F4842D9-2C0D-46C7-8E49-1DDDBED48FBF}"/>
              </a:ext>
            </a:extLst>
          </p:cNvPr>
          <p:cNvSpPr/>
          <p:nvPr userDrawn="1"/>
        </p:nvSpPr>
        <p:spPr>
          <a:xfrm>
            <a:off x="7824366"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31" name="Text Placeholder 3">
            <a:extLst>
              <a:ext uri="{FF2B5EF4-FFF2-40B4-BE49-F238E27FC236}">
                <a16:creationId xmlns:a16="http://schemas.microsoft.com/office/drawing/2014/main" id="{1AD6CCBE-1385-45C4-8DF6-CDDC5C92DD25}"/>
              </a:ext>
            </a:extLst>
          </p:cNvPr>
          <p:cNvSpPr>
            <a:spLocks noGrp="1"/>
          </p:cNvSpPr>
          <p:nvPr>
            <p:ph type="body" sz="quarter" idx="21" hasCustomPrompt="1"/>
          </p:nvPr>
        </p:nvSpPr>
        <p:spPr>
          <a:xfrm>
            <a:off x="1533957"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2" name="Text Placeholder 3">
            <a:extLst>
              <a:ext uri="{FF2B5EF4-FFF2-40B4-BE49-F238E27FC236}">
                <a16:creationId xmlns:a16="http://schemas.microsoft.com/office/drawing/2014/main" id="{4D5DA3DD-D53F-44D7-9511-A7BCFDDACE6C}"/>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#1</a:t>
            </a:r>
            <a:endParaRPr lang="sk-SK" noProof="0"/>
          </a:p>
        </p:txBody>
      </p:sp>
      <p:sp>
        <p:nvSpPr>
          <p:cNvPr id="33" name="Text Placeholder 3">
            <a:extLst>
              <a:ext uri="{FF2B5EF4-FFF2-40B4-BE49-F238E27FC236}">
                <a16:creationId xmlns:a16="http://schemas.microsoft.com/office/drawing/2014/main" id="{B69D57A4-9BF6-46C3-80F4-B20E669A7BF7}"/>
              </a:ext>
            </a:extLst>
          </p:cNvPr>
          <p:cNvSpPr>
            <a:spLocks noGrp="1"/>
          </p:cNvSpPr>
          <p:nvPr>
            <p:ph type="body" sz="quarter" idx="27" hasCustomPrompt="1"/>
          </p:nvPr>
        </p:nvSpPr>
        <p:spPr>
          <a:xfrm>
            <a:off x="2048351"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#1</a:t>
            </a:r>
            <a:endParaRPr lang="sk-SK" noProof="0"/>
          </a:p>
        </p:txBody>
      </p:sp>
      <p:sp>
        <p:nvSpPr>
          <p:cNvPr id="34" name="Text Placeholder 3">
            <a:extLst>
              <a:ext uri="{FF2B5EF4-FFF2-40B4-BE49-F238E27FC236}">
                <a16:creationId xmlns:a16="http://schemas.microsoft.com/office/drawing/2014/main" id="{7CC52FB7-8EAB-48A9-8C9E-55EADBE5F4B4}"/>
              </a:ext>
            </a:extLst>
          </p:cNvPr>
          <p:cNvSpPr>
            <a:spLocks noGrp="1"/>
          </p:cNvSpPr>
          <p:nvPr>
            <p:ph type="body" sz="quarter" idx="28" hasCustomPrompt="1"/>
          </p:nvPr>
        </p:nvSpPr>
        <p:spPr>
          <a:xfrm>
            <a:off x="3847924"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5" name="Text Placeholder 3">
            <a:extLst>
              <a:ext uri="{FF2B5EF4-FFF2-40B4-BE49-F238E27FC236}">
                <a16:creationId xmlns:a16="http://schemas.microsoft.com/office/drawing/2014/main" id="{89234661-F66E-45F0-815C-9B4D24A40758}"/>
              </a:ext>
            </a:extLst>
          </p:cNvPr>
          <p:cNvSpPr>
            <a:spLocks noGrp="1"/>
          </p:cNvSpPr>
          <p:nvPr>
            <p:ph type="body" sz="quarter" idx="29" hasCustomPrompt="1"/>
          </p:nvPr>
        </p:nvSpPr>
        <p:spPr>
          <a:xfrm>
            <a:off x="3854706"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#2</a:t>
            </a:r>
            <a:endParaRPr lang="sk-SK" noProof="0"/>
          </a:p>
        </p:txBody>
      </p:sp>
      <p:sp>
        <p:nvSpPr>
          <p:cNvPr id="38" name="Text Placeholder 3">
            <a:extLst>
              <a:ext uri="{FF2B5EF4-FFF2-40B4-BE49-F238E27FC236}">
                <a16:creationId xmlns:a16="http://schemas.microsoft.com/office/drawing/2014/main" id="{095C06D2-9BB3-4487-B0F4-ED3100D6D7D9}"/>
              </a:ext>
            </a:extLst>
          </p:cNvPr>
          <p:cNvSpPr>
            <a:spLocks noGrp="1"/>
          </p:cNvSpPr>
          <p:nvPr>
            <p:ph type="body" sz="quarter" idx="30" hasCustomPrompt="1"/>
          </p:nvPr>
        </p:nvSpPr>
        <p:spPr>
          <a:xfrm>
            <a:off x="4333743"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#2</a:t>
            </a:r>
            <a:endParaRPr lang="sk-SK" noProof="0"/>
          </a:p>
        </p:txBody>
      </p:sp>
      <p:sp>
        <p:nvSpPr>
          <p:cNvPr id="39" name="Text Placeholder 3">
            <a:extLst>
              <a:ext uri="{FF2B5EF4-FFF2-40B4-BE49-F238E27FC236}">
                <a16:creationId xmlns:a16="http://schemas.microsoft.com/office/drawing/2014/main" id="{F26579AC-E919-4ED1-AF16-4C32490C0C65}"/>
              </a:ext>
            </a:extLst>
          </p:cNvPr>
          <p:cNvSpPr>
            <a:spLocks noGrp="1"/>
          </p:cNvSpPr>
          <p:nvPr>
            <p:ph type="body" sz="quarter" idx="31" hasCustomPrompt="1"/>
          </p:nvPr>
        </p:nvSpPr>
        <p:spPr>
          <a:xfrm>
            <a:off x="6114266"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40" name="Text Placeholder 3">
            <a:extLst>
              <a:ext uri="{FF2B5EF4-FFF2-40B4-BE49-F238E27FC236}">
                <a16:creationId xmlns:a16="http://schemas.microsoft.com/office/drawing/2014/main" id="{ACF9455E-5DDD-4CDA-ADC1-8BB4F6B627A6}"/>
              </a:ext>
            </a:extLst>
          </p:cNvPr>
          <p:cNvSpPr>
            <a:spLocks noGrp="1"/>
          </p:cNvSpPr>
          <p:nvPr>
            <p:ph type="body" sz="quarter" idx="32" hasCustomPrompt="1"/>
          </p:nvPr>
        </p:nvSpPr>
        <p:spPr>
          <a:xfrm>
            <a:off x="6121048"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#3</a:t>
            </a:r>
            <a:endParaRPr lang="sk-SK" noProof="0"/>
          </a:p>
        </p:txBody>
      </p:sp>
      <p:sp>
        <p:nvSpPr>
          <p:cNvPr id="43" name="Text Placeholder 3">
            <a:extLst>
              <a:ext uri="{FF2B5EF4-FFF2-40B4-BE49-F238E27FC236}">
                <a16:creationId xmlns:a16="http://schemas.microsoft.com/office/drawing/2014/main" id="{C715FE2B-1992-4351-8614-4784A16DD58F}"/>
              </a:ext>
            </a:extLst>
          </p:cNvPr>
          <p:cNvSpPr>
            <a:spLocks noGrp="1"/>
          </p:cNvSpPr>
          <p:nvPr>
            <p:ph type="body" sz="quarter" idx="33" hasCustomPrompt="1"/>
          </p:nvPr>
        </p:nvSpPr>
        <p:spPr>
          <a:xfrm>
            <a:off x="6504835"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#3</a:t>
            </a:r>
            <a:endParaRPr lang="sk-SK" noProof="0"/>
          </a:p>
        </p:txBody>
      </p:sp>
      <p:sp>
        <p:nvSpPr>
          <p:cNvPr id="44" name="Text Placeholder 3">
            <a:extLst>
              <a:ext uri="{FF2B5EF4-FFF2-40B4-BE49-F238E27FC236}">
                <a16:creationId xmlns:a16="http://schemas.microsoft.com/office/drawing/2014/main" id="{AFD38432-8443-4CDB-B733-597D5BB2E789}"/>
              </a:ext>
            </a:extLst>
          </p:cNvPr>
          <p:cNvSpPr>
            <a:spLocks noGrp="1"/>
          </p:cNvSpPr>
          <p:nvPr>
            <p:ph type="body" sz="quarter" idx="34" hasCustomPrompt="1"/>
          </p:nvPr>
        </p:nvSpPr>
        <p:spPr>
          <a:xfrm>
            <a:off x="8437758"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45" name="Text Placeholder 3">
            <a:extLst>
              <a:ext uri="{FF2B5EF4-FFF2-40B4-BE49-F238E27FC236}">
                <a16:creationId xmlns:a16="http://schemas.microsoft.com/office/drawing/2014/main" id="{B07D218C-BB17-4349-9599-782F2E2D98C7}"/>
              </a:ext>
            </a:extLst>
          </p:cNvPr>
          <p:cNvSpPr>
            <a:spLocks noGrp="1"/>
          </p:cNvSpPr>
          <p:nvPr>
            <p:ph type="body" sz="quarter" idx="35" hasCustomPrompt="1"/>
          </p:nvPr>
        </p:nvSpPr>
        <p:spPr>
          <a:xfrm>
            <a:off x="8444540"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Podnadpis</a:t>
            </a:r>
            <a:r>
              <a:rPr lang="en-US" noProof="0"/>
              <a:t> #4</a:t>
            </a:r>
            <a:endParaRPr lang="sk-SK" noProof="0"/>
          </a:p>
        </p:txBody>
      </p:sp>
      <p:sp>
        <p:nvSpPr>
          <p:cNvPr id="46" name="Text Placeholder 3">
            <a:extLst>
              <a:ext uri="{FF2B5EF4-FFF2-40B4-BE49-F238E27FC236}">
                <a16:creationId xmlns:a16="http://schemas.microsoft.com/office/drawing/2014/main" id="{9B02B56F-A2A2-4A8B-B772-9A07D835058C}"/>
              </a:ext>
            </a:extLst>
          </p:cNvPr>
          <p:cNvSpPr>
            <a:spLocks noGrp="1"/>
          </p:cNvSpPr>
          <p:nvPr>
            <p:ph type="body" sz="quarter" idx="36" hasCustomPrompt="1"/>
          </p:nvPr>
        </p:nvSpPr>
        <p:spPr>
          <a:xfrm>
            <a:off x="8666402"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KROK #4</a:t>
            </a:r>
            <a:endParaRPr lang="sk-SK" noProof="0"/>
          </a:p>
        </p:txBody>
      </p:sp>
      <p:pic>
        <p:nvPicPr>
          <p:cNvPr id="47" name="Grafický objekt 46">
            <a:extLst>
              <a:ext uri="{FF2B5EF4-FFF2-40B4-BE49-F238E27FC236}">
                <a16:creationId xmlns:a16="http://schemas.microsoft.com/office/drawing/2014/main" id="{797E790D-76FB-4F3D-B887-08805326A3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9" name="Text Placeholder 3">
            <a:extLst>
              <a:ext uri="{FF2B5EF4-FFF2-40B4-BE49-F238E27FC236}">
                <a16:creationId xmlns:a16="http://schemas.microsoft.com/office/drawing/2014/main" id="{EC9A61C6-9909-44E3-BED3-7166923A424D}"/>
              </a:ext>
            </a:extLst>
          </p:cNvPr>
          <p:cNvSpPr>
            <a:spLocks noGrp="1"/>
          </p:cNvSpPr>
          <p:nvPr>
            <p:ph type="body" sz="quarter" idx="19" hasCustomPrompt="1"/>
          </p:nvPr>
        </p:nvSpPr>
        <p:spPr>
          <a:xfrm>
            <a:off x="6119543" y="1985241"/>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50" name="Straight Connector 9">
            <a:extLst>
              <a:ext uri="{FF2B5EF4-FFF2-40B4-BE49-F238E27FC236}">
                <a16:creationId xmlns:a16="http://schemas.microsoft.com/office/drawing/2014/main" id="{24C06AEF-BA44-4B89-8693-28C78A58BA4C}"/>
              </a:ext>
            </a:extLst>
          </p:cNvPr>
          <p:cNvCxnSpPr>
            <a:cxnSpLocks/>
          </p:cNvCxnSpPr>
          <p:nvPr userDrawn="1"/>
        </p:nvCxnSpPr>
        <p:spPr>
          <a:xfrm>
            <a:off x="6119544" y="1735464"/>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itle Placeholder 1">
            <a:extLst>
              <a:ext uri="{FF2B5EF4-FFF2-40B4-BE49-F238E27FC236}">
                <a16:creationId xmlns:a16="http://schemas.microsoft.com/office/drawing/2014/main" id="{50B5ECCA-FE38-43E7-91A8-A48228D8D79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r>
              <a:rPr lang="en-US" err="1"/>
              <a:t>šípky</a:t>
            </a:r>
            <a:r>
              <a:rPr lang="en-US"/>
              <a:t> /</a:t>
            </a:r>
            <a:r>
              <a:rPr lang="en-US" err="1"/>
              <a:t>proces</a:t>
            </a:r>
            <a:r>
              <a:rPr lang="en-US"/>
              <a:t> 4x</a:t>
            </a:r>
          </a:p>
        </p:txBody>
      </p:sp>
      <p:pic>
        <p:nvPicPr>
          <p:cNvPr id="52" name="Grafický objekt 51">
            <a:extLst>
              <a:ext uri="{FF2B5EF4-FFF2-40B4-BE49-F238E27FC236}">
                <a16:creationId xmlns:a16="http://schemas.microsoft.com/office/drawing/2014/main" id="{2DCB203F-F0ED-490A-8E3C-9F51BF663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6186144"/>
            <a:ext cx="8197697" cy="452780"/>
          </a:xfrm>
          <a:prstGeom prst="rect">
            <a:avLst/>
          </a:prstGeom>
        </p:spPr>
      </p:pic>
    </p:spTree>
    <p:extLst>
      <p:ext uri="{BB962C8B-B14F-4D97-AF65-F5344CB8AC3E}">
        <p14:creationId xmlns:p14="http://schemas.microsoft.com/office/powerpoint/2010/main" val="231431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ppt_x"/>
                                          </p:val>
                                        </p:tav>
                                        <p:tav tm="100000">
                                          <p:val>
                                            <p:strVal val="#ppt_x"/>
                                          </p:val>
                                        </p:tav>
                                      </p:tavLst>
                                    </p:anim>
                                    <p:anim calcmode="lin" valueType="num">
                                      <p:cBhvr additive="base">
                                        <p:cTn id="8" dur="750" fill="hold"/>
                                        <p:tgtEl>
                                          <p:spTgt spid="4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25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4" fill="hold" grpId="0" nodeType="withEffect">
                                  <p:stCondLst>
                                    <p:cond delay="225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8"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 presetClass="entr" presetSubtype="4" fill="hold" grpId="0" nodeType="withEffect">
                                  <p:stCondLst>
                                    <p:cond delay="1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500" fill="hold"/>
                                        <p:tgtEl>
                                          <p:spTgt spid="31"/>
                                        </p:tgtEl>
                                        <p:attrNameLst>
                                          <p:attrName>ppt_x</p:attrName>
                                        </p:attrNameLst>
                                      </p:cBhvr>
                                      <p:tavLst>
                                        <p:tav tm="0">
                                          <p:val>
                                            <p:strVal val="#ppt_x"/>
                                          </p:val>
                                        </p:tav>
                                        <p:tav tm="100000">
                                          <p:val>
                                            <p:strVal val="#ppt_x"/>
                                          </p:val>
                                        </p:tav>
                                      </p:tavLst>
                                    </p:anim>
                                    <p:anim calcmode="lin" valueType="num">
                                      <p:cBhvr additive="base">
                                        <p:cTn id="46" dur="1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500" fill="hold"/>
                                        <p:tgtEl>
                                          <p:spTgt spid="34"/>
                                        </p:tgtEl>
                                        <p:attrNameLst>
                                          <p:attrName>ppt_x</p:attrName>
                                        </p:attrNameLst>
                                      </p:cBhvr>
                                      <p:tavLst>
                                        <p:tav tm="0">
                                          <p:val>
                                            <p:strVal val="#ppt_x"/>
                                          </p:val>
                                        </p:tav>
                                        <p:tav tm="100000">
                                          <p:val>
                                            <p:strVal val="#ppt_x"/>
                                          </p:val>
                                        </p:tav>
                                      </p:tavLst>
                                    </p:anim>
                                    <p:anim calcmode="lin" valueType="num">
                                      <p:cBhvr additive="base">
                                        <p:cTn id="50" dur="1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6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9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ppt_x"/>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25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 presetClass="entr" presetSubtype="8" accel="50000" decel="5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2000" fill="hold"/>
                                        <p:tgtEl>
                                          <p:spTgt spid="42"/>
                                        </p:tgtEl>
                                        <p:attrNameLst>
                                          <p:attrName>ppt_x</p:attrName>
                                        </p:attrNameLst>
                                      </p:cBhvr>
                                      <p:tavLst>
                                        <p:tav tm="0">
                                          <p:val>
                                            <p:strVal val="0-#ppt_w/2"/>
                                          </p:val>
                                        </p:tav>
                                        <p:tav tm="100000">
                                          <p:val>
                                            <p:strVal val="#ppt_x"/>
                                          </p:val>
                                        </p:tav>
                                      </p:tavLst>
                                    </p:anim>
                                    <p:anim calcmode="lin" valueType="num">
                                      <p:cBhvr additive="base">
                                        <p:cTn id="65" dur="2000" fill="hold"/>
                                        <p:tgtEl>
                                          <p:spTgt spid="42"/>
                                        </p:tgtEl>
                                        <p:attrNameLst>
                                          <p:attrName>ppt_y</p:attrName>
                                        </p:attrNameLst>
                                      </p:cBhvr>
                                      <p:tavLst>
                                        <p:tav tm="0">
                                          <p:val>
                                            <p:strVal val="#ppt_y"/>
                                          </p:val>
                                        </p:tav>
                                        <p:tav tm="100000">
                                          <p:val>
                                            <p:strVal val="#ppt_y"/>
                                          </p:val>
                                        </p:tav>
                                      </p:tavLst>
                                    </p:anim>
                                  </p:childTnLst>
                                </p:cTn>
                              </p:par>
                              <p:par>
                                <p:cTn id="66" presetID="2" presetClass="entr" presetSubtype="8" accel="50000" decel="50000" fill="hold" grpId="0" nodeType="withEffect">
                                  <p:stCondLst>
                                    <p:cond delay="3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2000" fill="hold"/>
                                        <p:tgtEl>
                                          <p:spTgt spid="41"/>
                                        </p:tgtEl>
                                        <p:attrNameLst>
                                          <p:attrName>ppt_x</p:attrName>
                                        </p:attrNameLst>
                                      </p:cBhvr>
                                      <p:tavLst>
                                        <p:tav tm="0">
                                          <p:val>
                                            <p:strVal val="0-#ppt_w/2"/>
                                          </p:val>
                                        </p:tav>
                                        <p:tav tm="100000">
                                          <p:val>
                                            <p:strVal val="#ppt_x"/>
                                          </p:val>
                                        </p:tav>
                                      </p:tavLst>
                                    </p:anim>
                                    <p:anim calcmode="lin" valueType="num">
                                      <p:cBhvr additive="base">
                                        <p:cTn id="69" dur="20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accel="50000" decel="50000" fill="hold" grpId="0" nodeType="withEffect">
                                  <p:stCondLst>
                                    <p:cond delay="6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000" fill="hold"/>
                                        <p:tgtEl>
                                          <p:spTgt spid="36"/>
                                        </p:tgtEl>
                                        <p:attrNameLst>
                                          <p:attrName>ppt_x</p:attrName>
                                        </p:attrNameLst>
                                      </p:cBhvr>
                                      <p:tavLst>
                                        <p:tav tm="0">
                                          <p:val>
                                            <p:strVal val="0-#ppt_w/2"/>
                                          </p:val>
                                        </p:tav>
                                        <p:tav tm="100000">
                                          <p:val>
                                            <p:strVal val="#ppt_x"/>
                                          </p:val>
                                        </p:tav>
                                      </p:tavLst>
                                    </p:anim>
                                    <p:anim calcmode="lin" valueType="num">
                                      <p:cBhvr additive="base">
                                        <p:cTn id="73" dur="2000" fill="hold"/>
                                        <p:tgtEl>
                                          <p:spTgt spid="36"/>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grpId="0" nodeType="withEffect">
                                  <p:stCondLst>
                                    <p:cond delay="9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2000" fill="hold"/>
                                        <p:tgtEl>
                                          <p:spTgt spid="37"/>
                                        </p:tgtEl>
                                        <p:attrNameLst>
                                          <p:attrName>ppt_x</p:attrName>
                                        </p:attrNameLst>
                                      </p:cBhvr>
                                      <p:tavLst>
                                        <p:tav tm="0">
                                          <p:val>
                                            <p:strVal val="0-#ppt_w/2"/>
                                          </p:val>
                                        </p:tav>
                                        <p:tav tm="100000">
                                          <p:val>
                                            <p:strVal val="#ppt_x"/>
                                          </p:val>
                                        </p:tav>
                                      </p:tavLst>
                                    </p:anim>
                                    <p:anim calcmode="lin" valueType="num">
                                      <p:cBhvr additive="base">
                                        <p:cTn id="7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2" grpId="0" animBg="1"/>
      <p:bldP spid="31" grpId="0">
        <p:tmplLst>
          <p:tmpl>
            <p:tnLst>
              <p:par>
                <p:cTn presetID="2" presetClass="entr" presetSubtype="4"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tmplLst>
          <p:tmpl>
            <p:tnLst>
              <p:par>
                <p:cTn presetID="22" presetClass="entr" presetSubtype="8"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10" presetClass="entr" presetSubtype="0" fill="hold" nodeType="withEffect">
                  <p:stCondLst>
                    <p:cond delay="2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2" presetClass="entr" presetSubtype="4" fill="hold" nodeType="withEffect">
                  <p:stCondLst>
                    <p:cond delay="1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500" fill="hold"/>
                        <p:tgtEl>
                          <p:spTgt spid="34"/>
                        </p:tgtEl>
                        <p:attrNameLst>
                          <p:attrName>ppt_x</p:attrName>
                        </p:attrNameLst>
                      </p:cBhvr>
                      <p:tavLst>
                        <p:tav tm="0">
                          <p:val>
                            <p:strVal val="#ppt_x"/>
                          </p:val>
                        </p:tav>
                        <p:tav tm="100000">
                          <p:val>
                            <p:strVal val="#ppt_x"/>
                          </p:val>
                        </p:tav>
                      </p:tavLst>
                    </p:anim>
                    <p:anim calcmode="lin" valueType="num">
                      <p:cBhvr additive="base">
                        <p:cTn dur="1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2" presetClass="entr" presetSubtype="8" fill="hold" nodeType="withEffect">
                  <p:stCondLst>
                    <p:cond delay="1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8" grpId="0">
        <p:tmplLst>
          <p:tmpl>
            <p:tnLst>
              <p:par>
                <p:cTn presetID="10" presetClass="entr" presetSubtype="0" fill="hold" nodeType="withEffect">
                  <p:stCondLst>
                    <p:cond delay="2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2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10" presetClass="entr" presetSubtype="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10"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1"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_Infografika sipky 2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2 /</a:t>
            </a:r>
            <a:r>
              <a:rPr lang="en-US" err="1"/>
              <a:t>proces</a:t>
            </a:r>
            <a:r>
              <a:rPr lang="en-US"/>
              <a:t> 4x</a:t>
            </a:r>
          </a:p>
        </p:txBody>
      </p:sp>
      <p:grpSp>
        <p:nvGrpSpPr>
          <p:cNvPr id="40" name="Group 36">
            <a:extLst>
              <a:ext uri="{FF2B5EF4-FFF2-40B4-BE49-F238E27FC236}">
                <a16:creationId xmlns:a16="http://schemas.microsoft.com/office/drawing/2014/main" id="{C2373F22-4A92-458D-B6F2-154573C3DE31}"/>
              </a:ext>
            </a:extLst>
          </p:cNvPr>
          <p:cNvGrpSpPr>
            <a:grpSpLocks/>
          </p:cNvGrpSpPr>
          <p:nvPr userDrawn="1"/>
        </p:nvGrpSpPr>
        <p:grpSpPr bwMode="auto">
          <a:xfrm flipH="1">
            <a:off x="4739530" y="4874067"/>
            <a:ext cx="621062" cy="2003239"/>
            <a:chOff x="6475261" y="3892789"/>
            <a:chExt cx="312491" cy="2350577"/>
          </a:xfrm>
          <a:solidFill>
            <a:srgbClr val="ECECEC"/>
          </a:solidFill>
        </p:grpSpPr>
        <p:sp>
          <p:nvSpPr>
            <p:cNvPr id="42" name="Freeform 21">
              <a:extLst>
                <a:ext uri="{FF2B5EF4-FFF2-40B4-BE49-F238E27FC236}">
                  <a16:creationId xmlns:a16="http://schemas.microsoft.com/office/drawing/2014/main" id="{14218A55-B20C-4FB6-8B8C-D2B2EA9C3568}"/>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43" name="Freeform 21">
              <a:extLst>
                <a:ext uri="{FF2B5EF4-FFF2-40B4-BE49-F238E27FC236}">
                  <a16:creationId xmlns:a16="http://schemas.microsoft.com/office/drawing/2014/main" id="{FEC00FC6-C8C3-4EC2-8A80-39ED08BB56D2}"/>
                </a:ext>
              </a:extLst>
            </p:cNvPr>
            <p:cNvSpPr>
              <a:spLocks/>
            </p:cNvSpPr>
            <p:nvPr/>
          </p:nvSpPr>
          <p:spPr bwMode="auto">
            <a:xfrm>
              <a:off x="6475262" y="4610315"/>
              <a:ext cx="312490" cy="163305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68" name="Group 36">
            <a:extLst>
              <a:ext uri="{FF2B5EF4-FFF2-40B4-BE49-F238E27FC236}">
                <a16:creationId xmlns:a16="http://schemas.microsoft.com/office/drawing/2014/main" id="{384F5CFF-6A70-4409-AF4A-8C32ACF0EFE1}"/>
              </a:ext>
            </a:extLst>
          </p:cNvPr>
          <p:cNvGrpSpPr>
            <a:grpSpLocks/>
          </p:cNvGrpSpPr>
          <p:nvPr userDrawn="1"/>
        </p:nvGrpSpPr>
        <p:grpSpPr bwMode="auto">
          <a:xfrm flipH="1">
            <a:off x="5469357" y="3217194"/>
            <a:ext cx="621062" cy="3648798"/>
            <a:chOff x="6475261" y="3892789"/>
            <a:chExt cx="312491" cy="4281458"/>
          </a:xfrm>
          <a:solidFill>
            <a:schemeClr val="accent5"/>
          </a:solidFill>
        </p:grpSpPr>
        <p:sp>
          <p:nvSpPr>
            <p:cNvPr id="69" name="Freeform 21">
              <a:extLst>
                <a:ext uri="{FF2B5EF4-FFF2-40B4-BE49-F238E27FC236}">
                  <a16:creationId xmlns:a16="http://schemas.microsoft.com/office/drawing/2014/main" id="{579C259E-0C2B-45D7-80F9-071593A8ECEA}"/>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70" name="Freeform 21">
              <a:extLst>
                <a:ext uri="{FF2B5EF4-FFF2-40B4-BE49-F238E27FC236}">
                  <a16:creationId xmlns:a16="http://schemas.microsoft.com/office/drawing/2014/main" id="{381FB740-B760-4411-9C68-52DCCB758766}"/>
                </a:ext>
              </a:extLst>
            </p:cNvPr>
            <p:cNvSpPr>
              <a:spLocks/>
            </p:cNvSpPr>
            <p:nvPr/>
          </p:nvSpPr>
          <p:spPr bwMode="auto">
            <a:xfrm>
              <a:off x="6475262" y="4610315"/>
              <a:ext cx="312490" cy="3563932"/>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73" name="Group 36">
            <a:extLst>
              <a:ext uri="{FF2B5EF4-FFF2-40B4-BE49-F238E27FC236}">
                <a16:creationId xmlns:a16="http://schemas.microsoft.com/office/drawing/2014/main" id="{8BA88F26-CD29-4781-8342-10269ECB96AC}"/>
              </a:ext>
            </a:extLst>
          </p:cNvPr>
          <p:cNvGrpSpPr>
            <a:grpSpLocks/>
          </p:cNvGrpSpPr>
          <p:nvPr userDrawn="1"/>
        </p:nvGrpSpPr>
        <p:grpSpPr bwMode="auto">
          <a:xfrm>
            <a:off x="6189917" y="2046976"/>
            <a:ext cx="608433" cy="4811024"/>
            <a:chOff x="6475261" y="3892789"/>
            <a:chExt cx="312490" cy="5645201"/>
          </a:xfrm>
          <a:solidFill>
            <a:schemeClr val="accent3"/>
          </a:solidFill>
        </p:grpSpPr>
        <p:sp>
          <p:nvSpPr>
            <p:cNvPr id="74" name="Freeform 21">
              <a:extLst>
                <a:ext uri="{FF2B5EF4-FFF2-40B4-BE49-F238E27FC236}">
                  <a16:creationId xmlns:a16="http://schemas.microsoft.com/office/drawing/2014/main" id="{7C6DEF3D-8D9B-4548-946F-09F9FF65AEFD}"/>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75" name="Freeform 21">
              <a:extLst>
                <a:ext uri="{FF2B5EF4-FFF2-40B4-BE49-F238E27FC236}">
                  <a16:creationId xmlns:a16="http://schemas.microsoft.com/office/drawing/2014/main" id="{0E7DB205-A98D-4F98-B48E-EBFB0CA08FA5}"/>
                </a:ext>
              </a:extLst>
            </p:cNvPr>
            <p:cNvSpPr>
              <a:spLocks/>
            </p:cNvSpPr>
            <p:nvPr/>
          </p:nvSpPr>
          <p:spPr bwMode="auto">
            <a:xfrm>
              <a:off x="6475261" y="4610315"/>
              <a:ext cx="312490" cy="4927675"/>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grpSp>
        <p:nvGrpSpPr>
          <p:cNvPr id="78" name="Group 36">
            <a:extLst>
              <a:ext uri="{FF2B5EF4-FFF2-40B4-BE49-F238E27FC236}">
                <a16:creationId xmlns:a16="http://schemas.microsoft.com/office/drawing/2014/main" id="{7DE8FE87-4FA0-4273-9E49-513E010D2A44}"/>
              </a:ext>
            </a:extLst>
          </p:cNvPr>
          <p:cNvGrpSpPr>
            <a:grpSpLocks/>
          </p:cNvGrpSpPr>
          <p:nvPr userDrawn="1"/>
        </p:nvGrpSpPr>
        <p:grpSpPr bwMode="auto">
          <a:xfrm>
            <a:off x="6890940" y="3941968"/>
            <a:ext cx="611754" cy="2928973"/>
            <a:chOff x="6475261" y="3892789"/>
            <a:chExt cx="312491" cy="3436823"/>
          </a:xfrm>
          <a:solidFill>
            <a:schemeClr val="accent6"/>
          </a:solidFill>
        </p:grpSpPr>
        <p:sp>
          <p:nvSpPr>
            <p:cNvPr id="79" name="Freeform 21">
              <a:extLst>
                <a:ext uri="{FF2B5EF4-FFF2-40B4-BE49-F238E27FC236}">
                  <a16:creationId xmlns:a16="http://schemas.microsoft.com/office/drawing/2014/main" id="{DA378B14-6334-4474-8B00-0EE8AA753777}"/>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sp>
          <p:nvSpPr>
            <p:cNvPr id="80" name="Freeform 21">
              <a:extLst>
                <a:ext uri="{FF2B5EF4-FFF2-40B4-BE49-F238E27FC236}">
                  <a16:creationId xmlns:a16="http://schemas.microsoft.com/office/drawing/2014/main" id="{789A4FF0-4E2D-4F27-A9AF-43913AFF3119}"/>
                </a:ext>
              </a:extLst>
            </p:cNvPr>
            <p:cNvSpPr>
              <a:spLocks/>
            </p:cNvSpPr>
            <p:nvPr/>
          </p:nvSpPr>
          <p:spPr bwMode="auto">
            <a:xfrm>
              <a:off x="6475262" y="4610315"/>
              <a:ext cx="312490" cy="2719297"/>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a:latin typeface="Roboto Regular" charset="0"/>
              </a:endParaRPr>
            </a:p>
          </p:txBody>
        </p:sp>
      </p:grpSp>
      <p:sp>
        <p:nvSpPr>
          <p:cNvPr id="39" name="Pentagon 6">
            <a:extLst>
              <a:ext uri="{FF2B5EF4-FFF2-40B4-BE49-F238E27FC236}">
                <a16:creationId xmlns:a16="http://schemas.microsoft.com/office/drawing/2014/main" id="{7F2D266F-1980-4F63-AAB5-C9B7010BAB29}"/>
              </a:ext>
            </a:extLst>
          </p:cNvPr>
          <p:cNvSpPr/>
          <p:nvPr userDrawn="1"/>
        </p:nvSpPr>
        <p:spPr>
          <a:xfrm flipH="1">
            <a:off x="3880499" y="4603507"/>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rgbClr val="ECECEC"/>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67" name="Pentagon 6">
            <a:extLst>
              <a:ext uri="{FF2B5EF4-FFF2-40B4-BE49-F238E27FC236}">
                <a16:creationId xmlns:a16="http://schemas.microsoft.com/office/drawing/2014/main" id="{32930B3E-A14B-4A78-9207-F77FCDA5A578}"/>
              </a:ext>
            </a:extLst>
          </p:cNvPr>
          <p:cNvSpPr/>
          <p:nvPr userDrawn="1"/>
        </p:nvSpPr>
        <p:spPr>
          <a:xfrm flipH="1">
            <a:off x="4600701" y="2955179"/>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5"/>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72" name="Pentagon 6">
            <a:extLst>
              <a:ext uri="{FF2B5EF4-FFF2-40B4-BE49-F238E27FC236}">
                <a16:creationId xmlns:a16="http://schemas.microsoft.com/office/drawing/2014/main" id="{A3A0B919-8BF6-4286-BD17-F7F4C8688DA3}"/>
              </a:ext>
            </a:extLst>
          </p:cNvPr>
          <p:cNvSpPr/>
          <p:nvPr userDrawn="1"/>
        </p:nvSpPr>
        <p:spPr>
          <a:xfrm>
            <a:off x="6186523" y="1784961"/>
            <a:ext cx="1462297"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3"/>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77" name="Pentagon 6">
            <a:extLst>
              <a:ext uri="{FF2B5EF4-FFF2-40B4-BE49-F238E27FC236}">
                <a16:creationId xmlns:a16="http://schemas.microsoft.com/office/drawing/2014/main" id="{123CB401-7804-47E5-B8FF-5DA49306A802}"/>
              </a:ext>
            </a:extLst>
          </p:cNvPr>
          <p:cNvSpPr/>
          <p:nvPr userDrawn="1"/>
        </p:nvSpPr>
        <p:spPr>
          <a:xfrm>
            <a:off x="6887674" y="3679954"/>
            <a:ext cx="1470273"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6"/>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a:solidFill>
                <a:srgbClr val="FFFFFF"/>
              </a:solidFill>
              <a:latin typeface="Roboto Regular" charset="0"/>
            </a:endParaRPr>
          </a:p>
        </p:txBody>
      </p:sp>
      <p:sp>
        <p:nvSpPr>
          <p:cNvPr id="41" name="Text Placeholder 3">
            <a:extLst>
              <a:ext uri="{FF2B5EF4-FFF2-40B4-BE49-F238E27FC236}">
                <a16:creationId xmlns:a16="http://schemas.microsoft.com/office/drawing/2014/main" id="{7AA78015-8051-4306-B91C-42BDA8095F33}"/>
              </a:ext>
            </a:extLst>
          </p:cNvPr>
          <p:cNvSpPr>
            <a:spLocks noGrp="1"/>
          </p:cNvSpPr>
          <p:nvPr>
            <p:ph type="body" sz="quarter" idx="23" hasCustomPrompt="1"/>
          </p:nvPr>
        </p:nvSpPr>
        <p:spPr>
          <a:xfrm>
            <a:off x="8100171" y="2101423"/>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6D3BDFD4-0E6A-4067-B784-83E130178476}"/>
              </a:ext>
            </a:extLst>
          </p:cNvPr>
          <p:cNvSpPr>
            <a:spLocks noGrp="1"/>
          </p:cNvSpPr>
          <p:nvPr>
            <p:ph type="body" sz="quarter" idx="24" hasCustomPrompt="1"/>
          </p:nvPr>
        </p:nvSpPr>
        <p:spPr>
          <a:xfrm>
            <a:off x="8100171" y="1714709"/>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8754497" y="395780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8754497" y="357109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47" name="Text Placeholder 3">
            <a:extLst>
              <a:ext uri="{FF2B5EF4-FFF2-40B4-BE49-F238E27FC236}">
                <a16:creationId xmlns:a16="http://schemas.microsoft.com/office/drawing/2014/main" id="{D7C27760-7177-478C-8617-C417537C86BE}"/>
              </a:ext>
            </a:extLst>
          </p:cNvPr>
          <p:cNvSpPr>
            <a:spLocks noGrp="1"/>
          </p:cNvSpPr>
          <p:nvPr>
            <p:ph type="body" sz="quarter" idx="29" hasCustomPrompt="1"/>
          </p:nvPr>
        </p:nvSpPr>
        <p:spPr>
          <a:xfrm>
            <a:off x="515447" y="48442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8" name="Text Placeholder 3">
            <a:extLst>
              <a:ext uri="{FF2B5EF4-FFF2-40B4-BE49-F238E27FC236}">
                <a16:creationId xmlns:a16="http://schemas.microsoft.com/office/drawing/2014/main" id="{F44B4A4D-8953-4EFF-B8D4-73ED7818E982}"/>
              </a:ext>
            </a:extLst>
          </p:cNvPr>
          <p:cNvSpPr>
            <a:spLocks noGrp="1"/>
          </p:cNvSpPr>
          <p:nvPr>
            <p:ph type="body" sz="quarter" idx="30" hasCustomPrompt="1"/>
          </p:nvPr>
        </p:nvSpPr>
        <p:spPr>
          <a:xfrm>
            <a:off x="515447" y="44575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49" name="Text Placeholder 3">
            <a:extLst>
              <a:ext uri="{FF2B5EF4-FFF2-40B4-BE49-F238E27FC236}">
                <a16:creationId xmlns:a16="http://schemas.microsoft.com/office/drawing/2014/main" id="{BDF16704-655F-4B24-81A0-467621A8E018}"/>
              </a:ext>
            </a:extLst>
          </p:cNvPr>
          <p:cNvSpPr>
            <a:spLocks noGrp="1"/>
          </p:cNvSpPr>
          <p:nvPr>
            <p:ph type="body" sz="quarter" idx="31" hasCustomPrompt="1"/>
          </p:nvPr>
        </p:nvSpPr>
        <p:spPr>
          <a:xfrm>
            <a:off x="1139603" y="3217194"/>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0" name="Text Placeholder 3">
            <a:extLst>
              <a:ext uri="{FF2B5EF4-FFF2-40B4-BE49-F238E27FC236}">
                <a16:creationId xmlns:a16="http://schemas.microsoft.com/office/drawing/2014/main" id="{2D08F6EF-F03E-432B-B81B-F0D56FD1FA1F}"/>
              </a:ext>
            </a:extLst>
          </p:cNvPr>
          <p:cNvSpPr>
            <a:spLocks noGrp="1"/>
          </p:cNvSpPr>
          <p:nvPr>
            <p:ph type="body" sz="quarter" idx="32" hasCustomPrompt="1"/>
          </p:nvPr>
        </p:nvSpPr>
        <p:spPr>
          <a:xfrm>
            <a:off x="1139603" y="2830480"/>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sp>
        <p:nvSpPr>
          <p:cNvPr id="51" name="Text Placeholder 3">
            <a:extLst>
              <a:ext uri="{FF2B5EF4-FFF2-40B4-BE49-F238E27FC236}">
                <a16:creationId xmlns:a16="http://schemas.microsoft.com/office/drawing/2014/main" id="{7DAC0B00-18D2-4976-A715-C3B80118B057}"/>
              </a:ext>
            </a:extLst>
          </p:cNvPr>
          <p:cNvSpPr>
            <a:spLocks noGrp="1"/>
          </p:cNvSpPr>
          <p:nvPr>
            <p:ph type="body" sz="quarter" idx="27" hasCustomPrompt="1"/>
          </p:nvPr>
        </p:nvSpPr>
        <p:spPr>
          <a:xfrm>
            <a:off x="6907676" y="1904074"/>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a:t>
            </a:r>
            <a:endParaRPr lang="sk-SK" noProof="0"/>
          </a:p>
        </p:txBody>
      </p:sp>
      <p:sp>
        <p:nvSpPr>
          <p:cNvPr id="55" name="Text Placeholder 3">
            <a:extLst>
              <a:ext uri="{FF2B5EF4-FFF2-40B4-BE49-F238E27FC236}">
                <a16:creationId xmlns:a16="http://schemas.microsoft.com/office/drawing/2014/main" id="{B45A175E-3D66-4D11-B641-9535E8461F82}"/>
              </a:ext>
            </a:extLst>
          </p:cNvPr>
          <p:cNvSpPr>
            <a:spLocks noGrp="1"/>
          </p:cNvSpPr>
          <p:nvPr>
            <p:ph type="body" sz="quarter" idx="33" hasCustomPrompt="1"/>
          </p:nvPr>
        </p:nvSpPr>
        <p:spPr>
          <a:xfrm>
            <a:off x="4808278" y="3094460"/>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a:t>
            </a:r>
            <a:endParaRPr lang="sk-SK" noProof="0"/>
          </a:p>
        </p:txBody>
      </p:sp>
      <p:sp>
        <p:nvSpPr>
          <p:cNvPr id="56" name="Text Placeholder 3">
            <a:extLst>
              <a:ext uri="{FF2B5EF4-FFF2-40B4-BE49-F238E27FC236}">
                <a16:creationId xmlns:a16="http://schemas.microsoft.com/office/drawing/2014/main" id="{CEA1190E-95B0-4026-AC77-89ADE9FAFF73}"/>
              </a:ext>
            </a:extLst>
          </p:cNvPr>
          <p:cNvSpPr>
            <a:spLocks noGrp="1"/>
          </p:cNvSpPr>
          <p:nvPr>
            <p:ph type="body" sz="quarter" idx="34" hasCustomPrompt="1"/>
          </p:nvPr>
        </p:nvSpPr>
        <p:spPr>
          <a:xfrm>
            <a:off x="7454826" y="380276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a:t>
            </a:r>
            <a:endParaRPr lang="sk-SK" noProof="0"/>
          </a:p>
        </p:txBody>
      </p:sp>
      <p:sp>
        <p:nvSpPr>
          <p:cNvPr id="57" name="Text Placeholder 3">
            <a:extLst>
              <a:ext uri="{FF2B5EF4-FFF2-40B4-BE49-F238E27FC236}">
                <a16:creationId xmlns:a16="http://schemas.microsoft.com/office/drawing/2014/main" id="{FCAFFCDD-50AE-4D7E-9DE7-9CA7F5351D84}"/>
              </a:ext>
            </a:extLst>
          </p:cNvPr>
          <p:cNvSpPr>
            <a:spLocks noGrp="1"/>
          </p:cNvSpPr>
          <p:nvPr>
            <p:ph type="body" sz="quarter" idx="35" hasCustomPrompt="1"/>
          </p:nvPr>
        </p:nvSpPr>
        <p:spPr>
          <a:xfrm>
            <a:off x="4087725" y="472610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#4</a:t>
            </a:r>
            <a:endParaRPr lang="sk-SK" noProof="0"/>
          </a:p>
        </p:txBody>
      </p:sp>
    </p:spTree>
    <p:extLst>
      <p:ext uri="{BB962C8B-B14F-4D97-AF65-F5344CB8AC3E}">
        <p14:creationId xmlns:p14="http://schemas.microsoft.com/office/powerpoint/2010/main" val="26234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4" fill="hold" nodeType="with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2" fill="hold" grpId="0" nodeType="withEffect">
                                  <p:stCondLst>
                                    <p:cond delay="125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4"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8" fill="hold" grpId="0" nodeType="withEffect">
                                  <p:stCondLst>
                                    <p:cond delay="22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4"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2" fill="hold" grpId="0" nodeType="withEffect">
                                  <p:stCondLst>
                                    <p:cond delay="325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par>
                                <p:cTn id="37" presetID="2" presetClass="entr" presetSubtype="4" decel="100000" fill="hold" grpId="0" nodeType="withEffect">
                                  <p:stCondLst>
                                    <p:cond delay="2250"/>
                                  </p:stCondLst>
                                  <p:childTnLst>
                                    <p:set>
                                      <p:cBhvr>
                                        <p:cTn id="38" dur="1" fill="hold">
                                          <p:stCondLst>
                                            <p:cond delay="0"/>
                                          </p:stCondLst>
                                        </p:cTn>
                                        <p:tgtEl>
                                          <p:spTgt spid="44">
                                            <p:txEl>
                                              <p:pRg st="0" end="0"/>
                                            </p:txEl>
                                          </p:spTgt>
                                        </p:tgtEl>
                                        <p:attrNameLst>
                                          <p:attrName>style.visibility</p:attrName>
                                        </p:attrNameLst>
                                      </p:cBhvr>
                                      <p:to>
                                        <p:strVal val="visible"/>
                                      </p:to>
                                    </p:set>
                                    <p:anim calcmode="lin" valueType="num">
                                      <p:cBhvr additive="base">
                                        <p:cTn id="39"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750"/>
                                  </p:stCondLst>
                                  <p:childTnLst>
                                    <p:set>
                                      <p:cBhvr>
                                        <p:cTn id="46" dur="1" fill="hold">
                                          <p:stCondLst>
                                            <p:cond delay="0"/>
                                          </p:stCondLst>
                                        </p:cTn>
                                        <p:tgtEl>
                                          <p:spTgt spid="50">
                                            <p:txEl>
                                              <p:pRg st="0" end="0"/>
                                            </p:txEl>
                                          </p:spTgt>
                                        </p:tgtEl>
                                        <p:attrNameLst>
                                          <p:attrName>style.visibility</p:attrName>
                                        </p:attrNameLst>
                                      </p:cBhvr>
                                      <p:to>
                                        <p:strVal val="visible"/>
                                      </p:to>
                                    </p:set>
                                    <p:anim calcmode="lin" valueType="num">
                                      <p:cBhvr additive="base">
                                        <p:cTn id="47"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30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3250"/>
                                  </p:stCondLst>
                                  <p:childTnLst>
                                    <p:set>
                                      <p:cBhvr>
                                        <p:cTn id="54" dur="1" fill="hold">
                                          <p:stCondLst>
                                            <p:cond delay="0"/>
                                          </p:stCondLst>
                                        </p:cTn>
                                        <p:tgtEl>
                                          <p:spTgt spid="46">
                                            <p:txEl>
                                              <p:pRg st="0" end="0"/>
                                            </p:txEl>
                                          </p:spTgt>
                                        </p:tgtEl>
                                        <p:attrNameLst>
                                          <p:attrName>style.visibility</p:attrName>
                                        </p:attrNameLst>
                                      </p:cBhvr>
                                      <p:to>
                                        <p:strVal val="visible"/>
                                      </p:to>
                                    </p:set>
                                    <p:anim calcmode="lin" valueType="num">
                                      <p:cBhvr additive="base">
                                        <p:cTn id="55"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4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3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3750"/>
                                  </p:stCondLst>
                                  <p:childTnLst>
                                    <p:set>
                                      <p:cBhvr>
                                        <p:cTn id="62" dur="1" fill="hold">
                                          <p:stCondLst>
                                            <p:cond delay="0"/>
                                          </p:stCondLst>
                                        </p:cTn>
                                        <p:tgtEl>
                                          <p:spTgt spid="48">
                                            <p:txEl>
                                              <p:pRg st="0" end="0"/>
                                            </p:txEl>
                                          </p:spTgt>
                                        </p:tgtEl>
                                        <p:attrNameLst>
                                          <p:attrName>style.visibility</p:attrName>
                                        </p:attrNameLst>
                                      </p:cBhvr>
                                      <p:to>
                                        <p:strVal val="visible"/>
                                      </p:to>
                                    </p:set>
                                    <p:anim calcmode="lin" valueType="num">
                                      <p:cBhvr additive="base">
                                        <p:cTn id="6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48">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750" fill="hold"/>
                                        <p:tgtEl>
                                          <p:spTgt spid="47"/>
                                        </p:tgtEl>
                                        <p:attrNameLst>
                                          <p:attrName>ppt_x</p:attrName>
                                        </p:attrNameLst>
                                      </p:cBhvr>
                                      <p:tavLst>
                                        <p:tav tm="0">
                                          <p:val>
                                            <p:strVal val="#ppt_x"/>
                                          </p:val>
                                        </p:tav>
                                        <p:tav tm="100000">
                                          <p:val>
                                            <p:strVal val="#ppt_x"/>
                                          </p:val>
                                        </p:tav>
                                      </p:tavLst>
                                    </p:anim>
                                    <p:anim calcmode="lin" valueType="num">
                                      <p:cBhvr additive="base">
                                        <p:cTn id="68" dur="750" fill="hold"/>
                                        <p:tgtEl>
                                          <p:spTgt spid="47"/>
                                        </p:tgtEl>
                                        <p:attrNameLst>
                                          <p:attrName>ppt_y</p:attrName>
                                        </p:attrNameLst>
                                      </p:cBhvr>
                                      <p:tavLst>
                                        <p:tav tm="0">
                                          <p:val>
                                            <p:strVal val="1+#ppt_h/2"/>
                                          </p:val>
                                        </p:tav>
                                        <p:tav tm="100000">
                                          <p:val>
                                            <p:strVal val="#ppt_y"/>
                                          </p:val>
                                        </p:tav>
                                      </p:tavLst>
                                    </p:anim>
                                  </p:childTnLst>
                                </p:cTn>
                              </p:par>
                              <p:par>
                                <p:cTn id="69" presetID="22" presetClass="entr" presetSubtype="4" fill="hold" grpId="0" nodeType="withEffect">
                                  <p:stCondLst>
                                    <p:cond delay="300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325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par>
                                <p:cTn id="75" presetID="22" presetClass="entr" presetSubtype="4" fill="hold" grpId="0" nodeType="withEffect">
                                  <p:stCondLst>
                                    <p:cond delay="375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400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67" grpId="0" animBg="1"/>
      <p:bldP spid="72" grpId="0" animBg="1"/>
      <p:bldP spid="77" grpId="0" animBg="1"/>
      <p:bldP spid="41" grpId="0">
        <p:tmplLst>
          <p:tmpl>
            <p:tnLst>
              <p:par>
                <p:cTn presetID="2" presetClass="entr" presetSubtype="4" decel="100000" fill="hold" nodeType="withEffect">
                  <p:stCondLst>
                    <p:cond delay="2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4" grpId="0" build="p"/>
      <p:bldP spid="45" grpId="0">
        <p:tmplLst>
          <p:tmpl>
            <p:tnLst>
              <p:par>
                <p:cTn presetID="2" presetClass="entr" presetSubtype="4" decel="100000" fill="hold" nodeType="withEffect">
                  <p:stCondLst>
                    <p:cond delay="3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bldP spid="47" grpId="0">
        <p:tmplLst>
          <p:tmpl>
            <p:tnLst>
              <p:par>
                <p:cTn presetID="2" presetClass="entr" presetSubtype="4" decel="100000" fill="hold" nodeType="withEffect">
                  <p:stCondLst>
                    <p:cond delay="4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bldP spid="49" grpId="0">
        <p:tmplLst>
          <p:tmpl>
            <p:tnLst>
              <p:par>
                <p:cTn presetID="2" presetClass="entr" presetSubtype="4" decel="100000" fill="hold" nodeType="withEffect">
                  <p:stCondLst>
                    <p:cond delay="30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bldP spid="51" grpId="0">
        <p:tmplLst>
          <p:tmpl>
            <p:tnLst>
              <p:par>
                <p:cTn presetID="22" presetClass="entr" presetSubtype="4" fill="hold" nodeType="withEffect">
                  <p:stCondLst>
                    <p:cond delay="300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5" grpId="0">
        <p:tmplLst>
          <p:tmpl>
            <p:tnLst>
              <p:par>
                <p:cTn presetID="22" presetClass="entr" presetSubtype="4" fill="hold" nodeType="withEffect">
                  <p:stCondLst>
                    <p:cond delay="3250"/>
                  </p:st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P spid="56" grpId="0">
        <p:tmplLst>
          <p:tmpl>
            <p:tnLst>
              <p:par>
                <p:cTn presetID="22" presetClass="entr" presetSubtype="4" fill="hold" nodeType="withEffect">
                  <p:stCondLst>
                    <p:cond delay="3750"/>
                  </p:stCondLst>
                  <p:childTnLst>
                    <p:set>
                      <p:cBhvr>
                        <p:cTn dur="1" fill="hold">
                          <p:stCondLst>
                            <p:cond delay="0"/>
                          </p:stCondLst>
                        </p:cTn>
                        <p:tgtEl>
                          <p:spTgt spid="56"/>
                        </p:tgtEl>
                        <p:attrNameLst>
                          <p:attrName>style.visibility</p:attrName>
                        </p:attrNameLst>
                      </p:cBhvr>
                      <p:to>
                        <p:strVal val="visible"/>
                      </p:to>
                    </p:set>
                    <p:animEffect transition="in" filter="wipe(down)">
                      <p:cBhvr>
                        <p:cTn dur="500"/>
                        <p:tgtEl>
                          <p:spTgt spid="56"/>
                        </p:tgtEl>
                      </p:cBhvr>
                    </p:animEffect>
                  </p:childTnLst>
                </p:cTn>
              </p:par>
            </p:tnLst>
          </p:tmpl>
        </p:tmplLst>
      </p:bldP>
      <p:bldP spid="57" grpId="0">
        <p:tmplLst>
          <p:tmpl>
            <p:tnLst>
              <p:par>
                <p:cTn presetID="22" presetClass="entr" presetSubtype="4" fill="hold" nodeType="withEffect">
                  <p:stCondLst>
                    <p:cond delay="400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_Infografika sipky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šípky</a:t>
            </a:r>
            <a:r>
              <a:rPr lang="en-US"/>
              <a:t> /</a:t>
            </a:r>
            <a:r>
              <a:rPr lang="en-US" err="1"/>
              <a:t>proces</a:t>
            </a:r>
            <a:r>
              <a:rPr lang="en-US"/>
              <a:t> 5x</a:t>
            </a:r>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9167780" y="5037548"/>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9167780" y="4650834"/>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#5</a:t>
            </a:r>
            <a:endParaRPr lang="sk-SK" noProof="0"/>
          </a:p>
        </p:txBody>
      </p:sp>
      <p:sp>
        <p:nvSpPr>
          <p:cNvPr id="58" name="Arrow: Pentagon 83">
            <a:extLst>
              <a:ext uri="{FF2B5EF4-FFF2-40B4-BE49-F238E27FC236}">
                <a16:creationId xmlns:a16="http://schemas.microsoft.com/office/drawing/2014/main" id="{FBF2A764-E408-4DFC-B22D-391D4FE0BE45}"/>
              </a:ext>
            </a:extLst>
          </p:cNvPr>
          <p:cNvSpPr/>
          <p:nvPr/>
        </p:nvSpPr>
        <p:spPr>
          <a:xfrm rot="16200000">
            <a:off x="6198176" y="5077947"/>
            <a:ext cx="2843202" cy="758270"/>
          </a:xfrm>
          <a:prstGeom prst="homePlate">
            <a:avLst>
              <a:gd name="adj" fmla="val 387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62" name="Arrow: Pentagon 72">
            <a:extLst>
              <a:ext uri="{FF2B5EF4-FFF2-40B4-BE49-F238E27FC236}">
                <a16:creationId xmlns:a16="http://schemas.microsoft.com/office/drawing/2014/main" id="{156938E2-0ADF-4089-ABBF-81DC2634269B}"/>
              </a:ext>
            </a:extLst>
          </p:cNvPr>
          <p:cNvSpPr/>
          <p:nvPr/>
        </p:nvSpPr>
        <p:spPr>
          <a:xfrm rot="16200000">
            <a:off x="3162902" y="5077946"/>
            <a:ext cx="2843200" cy="758270"/>
          </a:xfrm>
          <a:prstGeom prst="homePlate">
            <a:avLst>
              <a:gd name="adj" fmla="val 3878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65" name="Arrow: Pentagon 74">
            <a:extLst>
              <a:ext uri="{FF2B5EF4-FFF2-40B4-BE49-F238E27FC236}">
                <a16:creationId xmlns:a16="http://schemas.microsoft.com/office/drawing/2014/main" id="{600CE752-C57B-4782-8EEA-600EA8318390}"/>
              </a:ext>
            </a:extLst>
          </p:cNvPr>
          <p:cNvSpPr/>
          <p:nvPr/>
        </p:nvSpPr>
        <p:spPr>
          <a:xfrm rot="16200000">
            <a:off x="3633964" y="4787010"/>
            <a:ext cx="3416566" cy="766775"/>
          </a:xfrm>
          <a:prstGeom prst="homePlate">
            <a:avLst>
              <a:gd name="adj" fmla="val 387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76" name="Arrow: Pentagon 79">
            <a:extLst>
              <a:ext uri="{FF2B5EF4-FFF2-40B4-BE49-F238E27FC236}">
                <a16:creationId xmlns:a16="http://schemas.microsoft.com/office/drawing/2014/main" id="{0ACB2DC6-DA62-492B-9EC4-3C32418D63FF}"/>
              </a:ext>
            </a:extLst>
          </p:cNvPr>
          <p:cNvSpPr/>
          <p:nvPr/>
        </p:nvSpPr>
        <p:spPr>
          <a:xfrm rot="16200000">
            <a:off x="5158424" y="4787008"/>
            <a:ext cx="3416562" cy="766775"/>
          </a:xfrm>
          <a:prstGeom prst="homePlate">
            <a:avLst>
              <a:gd name="adj" fmla="val 387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sp>
        <p:nvSpPr>
          <p:cNvPr id="83" name="Arrow: Pentagon 76">
            <a:extLst>
              <a:ext uri="{FF2B5EF4-FFF2-40B4-BE49-F238E27FC236}">
                <a16:creationId xmlns:a16="http://schemas.microsoft.com/office/drawing/2014/main" id="{67BA5581-4393-4683-BB42-C727469838E5}"/>
              </a:ext>
            </a:extLst>
          </p:cNvPr>
          <p:cNvSpPr/>
          <p:nvPr/>
        </p:nvSpPr>
        <p:spPr>
          <a:xfrm rot="16200000">
            <a:off x="4113821" y="4505779"/>
            <a:ext cx="3979026" cy="766775"/>
          </a:xfrm>
          <a:prstGeom prst="homePlate">
            <a:avLst>
              <a:gd name="adj" fmla="val 387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a:latin typeface="+mj-lt"/>
            </a:endParaRPr>
          </a:p>
        </p:txBody>
      </p:sp>
      <p:grpSp>
        <p:nvGrpSpPr>
          <p:cNvPr id="85" name="Group 27">
            <a:extLst>
              <a:ext uri="{FF2B5EF4-FFF2-40B4-BE49-F238E27FC236}">
                <a16:creationId xmlns:a16="http://schemas.microsoft.com/office/drawing/2014/main" id="{A6A52795-383B-43A4-AC54-F8AFC24937FB}"/>
              </a:ext>
            </a:extLst>
          </p:cNvPr>
          <p:cNvGrpSpPr>
            <a:grpSpLocks noChangeAspect="1"/>
          </p:cNvGrpSpPr>
          <p:nvPr userDrawn="1"/>
        </p:nvGrpSpPr>
        <p:grpSpPr bwMode="auto">
          <a:xfrm>
            <a:off x="4460833" y="5783647"/>
            <a:ext cx="243894" cy="287253"/>
            <a:chOff x="2081" y="3223"/>
            <a:chExt cx="315" cy="371"/>
          </a:xfrm>
        </p:grpSpPr>
        <p:sp>
          <p:nvSpPr>
            <p:cNvPr id="86" name="Freeform 28">
              <a:extLst>
                <a:ext uri="{FF2B5EF4-FFF2-40B4-BE49-F238E27FC236}">
                  <a16:creationId xmlns:a16="http://schemas.microsoft.com/office/drawing/2014/main" id="{9CD10C7B-3313-42B8-8525-3057B62A71AD}"/>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9">
              <a:extLst>
                <a:ext uri="{FF2B5EF4-FFF2-40B4-BE49-F238E27FC236}">
                  <a16:creationId xmlns:a16="http://schemas.microsoft.com/office/drawing/2014/main" id="{335280DD-5AB5-43F9-8E85-2262EE2DEA6F}"/>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34">
            <a:extLst>
              <a:ext uri="{FF2B5EF4-FFF2-40B4-BE49-F238E27FC236}">
                <a16:creationId xmlns:a16="http://schemas.microsoft.com/office/drawing/2014/main" id="{EE9C4ECD-86C0-4EA3-92B2-FA3CCEC7BF98}"/>
              </a:ext>
            </a:extLst>
          </p:cNvPr>
          <p:cNvSpPr>
            <a:spLocks noEditPoints="1"/>
          </p:cNvSpPr>
          <p:nvPr/>
        </p:nvSpPr>
        <p:spPr bwMode="auto">
          <a:xfrm>
            <a:off x="5219764" y="5832705"/>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8">
            <a:extLst>
              <a:ext uri="{FF2B5EF4-FFF2-40B4-BE49-F238E27FC236}">
                <a16:creationId xmlns:a16="http://schemas.microsoft.com/office/drawing/2014/main" id="{99559368-1DA6-48B6-9455-0F3B0F1F4D0F}"/>
              </a:ext>
            </a:extLst>
          </p:cNvPr>
          <p:cNvSpPr>
            <a:spLocks noEditPoints="1"/>
          </p:cNvSpPr>
          <p:nvPr/>
        </p:nvSpPr>
        <p:spPr bwMode="auto">
          <a:xfrm>
            <a:off x="7542894" y="5832705"/>
            <a:ext cx="178456" cy="219992"/>
          </a:xfrm>
          <a:custGeom>
            <a:avLst/>
            <a:gdLst>
              <a:gd name="T0" fmla="*/ 50 w 109"/>
              <a:gd name="T1" fmla="*/ 3 h 136"/>
              <a:gd name="T2" fmla="*/ 3 w 109"/>
              <a:gd name="T3" fmla="*/ 62 h 136"/>
              <a:gd name="T4" fmla="*/ 52 w 109"/>
              <a:gd name="T5" fmla="*/ 135 h 136"/>
              <a:gd name="T6" fmla="*/ 59 w 109"/>
              <a:gd name="T7" fmla="*/ 135 h 136"/>
              <a:gd name="T8" fmla="*/ 109 w 109"/>
              <a:gd name="T9" fmla="*/ 56 h 136"/>
              <a:gd name="T10" fmla="*/ 50 w 109"/>
              <a:gd name="T11" fmla="*/ 3 h 136"/>
              <a:gd name="T12" fmla="*/ 55 w 109"/>
              <a:gd name="T13" fmla="*/ 77 h 136"/>
              <a:gd name="T14" fmla="*/ 34 w 109"/>
              <a:gd name="T15" fmla="*/ 56 h 136"/>
              <a:gd name="T16" fmla="*/ 55 w 109"/>
              <a:gd name="T17" fmla="*/ 35 h 136"/>
              <a:gd name="T18" fmla="*/ 77 w 109"/>
              <a:gd name="T19" fmla="*/ 56 h 136"/>
              <a:gd name="T20" fmla="*/ 55 w 109"/>
              <a:gd name="T21" fmla="*/ 7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6">
                <a:moveTo>
                  <a:pt x="50" y="3"/>
                </a:moveTo>
                <a:cubicBezTo>
                  <a:pt x="21" y="6"/>
                  <a:pt x="0" y="33"/>
                  <a:pt x="3" y="62"/>
                </a:cubicBezTo>
                <a:cubicBezTo>
                  <a:pt x="6" y="99"/>
                  <a:pt x="40" y="126"/>
                  <a:pt x="52" y="135"/>
                </a:cubicBezTo>
                <a:cubicBezTo>
                  <a:pt x="54" y="136"/>
                  <a:pt x="57" y="136"/>
                  <a:pt x="59" y="135"/>
                </a:cubicBezTo>
                <a:cubicBezTo>
                  <a:pt x="71" y="125"/>
                  <a:pt x="109" y="93"/>
                  <a:pt x="109" y="56"/>
                </a:cubicBezTo>
                <a:cubicBezTo>
                  <a:pt x="109" y="25"/>
                  <a:pt x="82" y="0"/>
                  <a:pt x="50" y="3"/>
                </a:cubicBezTo>
                <a:close/>
                <a:moveTo>
                  <a:pt x="55" y="77"/>
                </a:moveTo>
                <a:cubicBezTo>
                  <a:pt x="44" y="77"/>
                  <a:pt x="34" y="68"/>
                  <a:pt x="34" y="56"/>
                </a:cubicBezTo>
                <a:cubicBezTo>
                  <a:pt x="34" y="44"/>
                  <a:pt x="44" y="35"/>
                  <a:pt x="55" y="35"/>
                </a:cubicBezTo>
                <a:cubicBezTo>
                  <a:pt x="67" y="35"/>
                  <a:pt x="77" y="44"/>
                  <a:pt x="77" y="56"/>
                </a:cubicBezTo>
                <a:cubicBezTo>
                  <a:pt x="77" y="68"/>
                  <a:pt x="67" y="77"/>
                  <a:pt x="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42">
            <a:extLst>
              <a:ext uri="{FF2B5EF4-FFF2-40B4-BE49-F238E27FC236}">
                <a16:creationId xmlns:a16="http://schemas.microsoft.com/office/drawing/2014/main" id="{206C7EFC-964E-41C9-A233-715848EEF793}"/>
              </a:ext>
            </a:extLst>
          </p:cNvPr>
          <p:cNvGrpSpPr>
            <a:grpSpLocks noChangeAspect="1"/>
          </p:cNvGrpSpPr>
          <p:nvPr userDrawn="1"/>
        </p:nvGrpSpPr>
        <p:grpSpPr bwMode="auto">
          <a:xfrm>
            <a:off x="6738451" y="5797506"/>
            <a:ext cx="256506" cy="257989"/>
            <a:chOff x="4690" y="2991"/>
            <a:chExt cx="346" cy="348"/>
          </a:xfrm>
        </p:grpSpPr>
        <p:sp>
          <p:nvSpPr>
            <p:cNvPr id="95" name="Freeform 43">
              <a:extLst>
                <a:ext uri="{FF2B5EF4-FFF2-40B4-BE49-F238E27FC236}">
                  <a16:creationId xmlns:a16="http://schemas.microsoft.com/office/drawing/2014/main" id="{04BC16AD-9346-4CC4-B710-BC766FDA1CEF}"/>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D49BB0CD-FA5A-4254-A5BF-2D460BDF7950}"/>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8">
            <a:extLst>
              <a:ext uri="{FF2B5EF4-FFF2-40B4-BE49-F238E27FC236}">
                <a16:creationId xmlns:a16="http://schemas.microsoft.com/office/drawing/2014/main" id="{351E6AD2-AED0-4DC8-B41F-9B8E000FC8F7}"/>
              </a:ext>
            </a:extLst>
          </p:cNvPr>
          <p:cNvGrpSpPr>
            <a:grpSpLocks noChangeAspect="1"/>
          </p:cNvGrpSpPr>
          <p:nvPr userDrawn="1"/>
        </p:nvGrpSpPr>
        <p:grpSpPr bwMode="auto">
          <a:xfrm>
            <a:off x="6037000" y="5775402"/>
            <a:ext cx="192162" cy="290840"/>
            <a:chOff x="3655" y="3030"/>
            <a:chExt cx="259" cy="392"/>
          </a:xfrm>
        </p:grpSpPr>
        <p:sp>
          <p:nvSpPr>
            <p:cNvPr id="98" name="Freeform 19">
              <a:extLst>
                <a:ext uri="{FF2B5EF4-FFF2-40B4-BE49-F238E27FC236}">
                  <a16:creationId xmlns:a16="http://schemas.microsoft.com/office/drawing/2014/main" id="{C8B36284-3579-4CDE-9B3C-06976BC4B41F}"/>
                </a:ext>
              </a:extLst>
            </p:cNvPr>
            <p:cNvSpPr>
              <a:spLocks/>
            </p:cNvSpPr>
            <p:nvPr/>
          </p:nvSpPr>
          <p:spPr bwMode="auto">
            <a:xfrm>
              <a:off x="3723" y="3355"/>
              <a:ext cx="127" cy="67"/>
            </a:xfrm>
            <a:custGeom>
              <a:avLst/>
              <a:gdLst>
                <a:gd name="T0" fmla="*/ 52 w 60"/>
                <a:gd name="T1" fmla="*/ 0 h 32"/>
                <a:gd name="T2" fmla="*/ 7 w 60"/>
                <a:gd name="T3" fmla="*/ 0 h 32"/>
                <a:gd name="T4" fmla="*/ 0 w 60"/>
                <a:gd name="T5" fmla="*/ 7 h 32"/>
                <a:gd name="T6" fmla="*/ 0 w 60"/>
                <a:gd name="T7" fmla="*/ 8 h 32"/>
                <a:gd name="T8" fmla="*/ 7 w 60"/>
                <a:gd name="T9" fmla="*/ 16 h 32"/>
                <a:gd name="T10" fmla="*/ 15 w 60"/>
                <a:gd name="T11" fmla="*/ 16 h 32"/>
                <a:gd name="T12" fmla="*/ 15 w 60"/>
                <a:gd name="T13" fmla="*/ 18 h 32"/>
                <a:gd name="T14" fmla="*/ 29 w 60"/>
                <a:gd name="T15" fmla="*/ 32 h 32"/>
                <a:gd name="T16" fmla="*/ 31 w 60"/>
                <a:gd name="T17" fmla="*/ 32 h 32"/>
                <a:gd name="T18" fmla="*/ 45 w 60"/>
                <a:gd name="T19" fmla="*/ 18 h 32"/>
                <a:gd name="T20" fmla="*/ 45 w 60"/>
                <a:gd name="T21" fmla="*/ 16 h 32"/>
                <a:gd name="T22" fmla="*/ 52 w 60"/>
                <a:gd name="T23" fmla="*/ 16 h 32"/>
                <a:gd name="T24" fmla="*/ 60 w 60"/>
                <a:gd name="T25" fmla="*/ 8 h 32"/>
                <a:gd name="T26" fmla="*/ 60 w 60"/>
                <a:gd name="T27" fmla="*/ 7 h 32"/>
                <a:gd name="T28" fmla="*/ 52 w 6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2">
                  <a:moveTo>
                    <a:pt x="52" y="0"/>
                  </a:moveTo>
                  <a:cubicBezTo>
                    <a:pt x="7" y="0"/>
                    <a:pt x="7" y="0"/>
                    <a:pt x="7" y="0"/>
                  </a:cubicBezTo>
                  <a:cubicBezTo>
                    <a:pt x="3" y="0"/>
                    <a:pt x="0" y="3"/>
                    <a:pt x="0" y="7"/>
                  </a:cubicBezTo>
                  <a:cubicBezTo>
                    <a:pt x="0" y="8"/>
                    <a:pt x="0" y="8"/>
                    <a:pt x="0" y="8"/>
                  </a:cubicBezTo>
                  <a:cubicBezTo>
                    <a:pt x="0" y="13"/>
                    <a:pt x="3" y="16"/>
                    <a:pt x="7" y="16"/>
                  </a:cubicBezTo>
                  <a:cubicBezTo>
                    <a:pt x="15" y="16"/>
                    <a:pt x="15" y="16"/>
                    <a:pt x="15" y="16"/>
                  </a:cubicBezTo>
                  <a:cubicBezTo>
                    <a:pt x="15" y="18"/>
                    <a:pt x="15" y="18"/>
                    <a:pt x="15" y="18"/>
                  </a:cubicBezTo>
                  <a:cubicBezTo>
                    <a:pt x="15" y="26"/>
                    <a:pt x="21" y="32"/>
                    <a:pt x="29" y="32"/>
                  </a:cubicBezTo>
                  <a:cubicBezTo>
                    <a:pt x="31" y="32"/>
                    <a:pt x="31" y="32"/>
                    <a:pt x="31" y="32"/>
                  </a:cubicBezTo>
                  <a:cubicBezTo>
                    <a:pt x="38" y="32"/>
                    <a:pt x="45" y="26"/>
                    <a:pt x="45" y="18"/>
                  </a:cubicBezTo>
                  <a:cubicBezTo>
                    <a:pt x="45" y="16"/>
                    <a:pt x="45" y="16"/>
                    <a:pt x="45" y="16"/>
                  </a:cubicBezTo>
                  <a:cubicBezTo>
                    <a:pt x="52" y="16"/>
                    <a:pt x="52" y="16"/>
                    <a:pt x="52" y="16"/>
                  </a:cubicBezTo>
                  <a:cubicBezTo>
                    <a:pt x="56" y="16"/>
                    <a:pt x="60" y="13"/>
                    <a:pt x="60" y="8"/>
                  </a:cubicBezTo>
                  <a:cubicBezTo>
                    <a:pt x="60" y="7"/>
                    <a:pt x="60" y="7"/>
                    <a:pt x="60" y="7"/>
                  </a:cubicBezTo>
                  <a:cubicBezTo>
                    <a:pt x="60" y="3"/>
                    <a:pt x="56"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a16="http://schemas.microsoft.com/office/drawing/2014/main" id="{718178E5-D302-4342-A052-969C9617CBD3}"/>
                </a:ext>
              </a:extLst>
            </p:cNvPr>
            <p:cNvSpPr>
              <a:spLocks noEditPoints="1"/>
            </p:cNvSpPr>
            <p:nvPr/>
          </p:nvSpPr>
          <p:spPr bwMode="auto">
            <a:xfrm>
              <a:off x="3655" y="3030"/>
              <a:ext cx="259" cy="297"/>
            </a:xfrm>
            <a:custGeom>
              <a:avLst/>
              <a:gdLst>
                <a:gd name="T0" fmla="*/ 55 w 122"/>
                <a:gd name="T1" fmla="*/ 4 h 141"/>
                <a:gd name="T2" fmla="*/ 2 w 122"/>
                <a:gd name="T3" fmla="*/ 56 h 141"/>
                <a:gd name="T4" fmla="*/ 19 w 122"/>
                <a:gd name="T5" fmla="*/ 105 h 141"/>
                <a:gd name="T6" fmla="*/ 29 w 122"/>
                <a:gd name="T7" fmla="*/ 132 h 141"/>
                <a:gd name="T8" fmla="*/ 29 w 122"/>
                <a:gd name="T9" fmla="*/ 132 h 141"/>
                <a:gd name="T10" fmla="*/ 39 w 122"/>
                <a:gd name="T11" fmla="*/ 141 h 141"/>
                <a:gd name="T12" fmla="*/ 85 w 122"/>
                <a:gd name="T13" fmla="*/ 141 h 141"/>
                <a:gd name="T14" fmla="*/ 94 w 122"/>
                <a:gd name="T15" fmla="*/ 132 h 141"/>
                <a:gd name="T16" fmla="*/ 105 w 122"/>
                <a:gd name="T17" fmla="*/ 105 h 141"/>
                <a:gd name="T18" fmla="*/ 122 w 122"/>
                <a:gd name="T19" fmla="*/ 63 h 141"/>
                <a:gd name="T20" fmla="*/ 55 w 122"/>
                <a:gd name="T21" fmla="*/ 4 h 141"/>
                <a:gd name="T22" fmla="*/ 56 w 122"/>
                <a:gd name="T23" fmla="*/ 118 h 141"/>
                <a:gd name="T24" fmla="*/ 50 w 122"/>
                <a:gd name="T25" fmla="*/ 124 h 141"/>
                <a:gd name="T26" fmla="*/ 44 w 122"/>
                <a:gd name="T27" fmla="*/ 118 h 141"/>
                <a:gd name="T28" fmla="*/ 44 w 122"/>
                <a:gd name="T29" fmla="*/ 93 h 141"/>
                <a:gd name="T30" fmla="*/ 30 w 122"/>
                <a:gd name="T31" fmla="*/ 78 h 141"/>
                <a:gd name="T32" fmla="*/ 24 w 122"/>
                <a:gd name="T33" fmla="*/ 72 h 141"/>
                <a:gd name="T34" fmla="*/ 30 w 122"/>
                <a:gd name="T35" fmla="*/ 67 h 141"/>
                <a:gd name="T36" fmla="*/ 56 w 122"/>
                <a:gd name="T37" fmla="*/ 93 h 141"/>
                <a:gd name="T38" fmla="*/ 56 w 122"/>
                <a:gd name="T39" fmla="*/ 118 h 141"/>
                <a:gd name="T40" fmla="*/ 94 w 122"/>
                <a:gd name="T41" fmla="*/ 78 h 141"/>
                <a:gd name="T42" fmla="*/ 79 w 122"/>
                <a:gd name="T43" fmla="*/ 93 h 141"/>
                <a:gd name="T44" fmla="*/ 79 w 122"/>
                <a:gd name="T45" fmla="*/ 118 h 141"/>
                <a:gd name="T46" fmla="*/ 73 w 122"/>
                <a:gd name="T47" fmla="*/ 124 h 141"/>
                <a:gd name="T48" fmla="*/ 67 w 122"/>
                <a:gd name="T49" fmla="*/ 118 h 141"/>
                <a:gd name="T50" fmla="*/ 67 w 122"/>
                <a:gd name="T51" fmla="*/ 93 h 141"/>
                <a:gd name="T52" fmla="*/ 94 w 122"/>
                <a:gd name="T53" fmla="*/ 67 h 141"/>
                <a:gd name="T54" fmla="*/ 99 w 122"/>
                <a:gd name="T55" fmla="*/ 72 h 141"/>
                <a:gd name="T56" fmla="*/ 94 w 122"/>
                <a:gd name="T57" fmla="*/ 7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41">
                  <a:moveTo>
                    <a:pt x="55" y="4"/>
                  </a:moveTo>
                  <a:cubicBezTo>
                    <a:pt x="29" y="7"/>
                    <a:pt x="5" y="31"/>
                    <a:pt x="2" y="56"/>
                  </a:cubicBezTo>
                  <a:cubicBezTo>
                    <a:pt x="0" y="75"/>
                    <a:pt x="7" y="93"/>
                    <a:pt x="19" y="105"/>
                  </a:cubicBezTo>
                  <a:cubicBezTo>
                    <a:pt x="26" y="112"/>
                    <a:pt x="29" y="122"/>
                    <a:pt x="29" y="132"/>
                  </a:cubicBezTo>
                  <a:cubicBezTo>
                    <a:pt x="29" y="132"/>
                    <a:pt x="29" y="132"/>
                    <a:pt x="29" y="132"/>
                  </a:cubicBezTo>
                  <a:cubicBezTo>
                    <a:pt x="29" y="137"/>
                    <a:pt x="33" y="141"/>
                    <a:pt x="39" y="141"/>
                  </a:cubicBezTo>
                  <a:cubicBezTo>
                    <a:pt x="85" y="141"/>
                    <a:pt x="85" y="141"/>
                    <a:pt x="85" y="141"/>
                  </a:cubicBezTo>
                  <a:cubicBezTo>
                    <a:pt x="90" y="141"/>
                    <a:pt x="94" y="137"/>
                    <a:pt x="94" y="132"/>
                  </a:cubicBezTo>
                  <a:cubicBezTo>
                    <a:pt x="94" y="122"/>
                    <a:pt x="98" y="112"/>
                    <a:pt x="105" y="105"/>
                  </a:cubicBezTo>
                  <a:cubicBezTo>
                    <a:pt x="115" y="95"/>
                    <a:pt x="122" y="80"/>
                    <a:pt x="122" y="63"/>
                  </a:cubicBezTo>
                  <a:cubicBezTo>
                    <a:pt x="122" y="28"/>
                    <a:pt x="91" y="0"/>
                    <a:pt x="55" y="4"/>
                  </a:cubicBezTo>
                  <a:close/>
                  <a:moveTo>
                    <a:pt x="56" y="118"/>
                  </a:moveTo>
                  <a:cubicBezTo>
                    <a:pt x="56" y="121"/>
                    <a:pt x="53" y="124"/>
                    <a:pt x="50" y="124"/>
                  </a:cubicBezTo>
                  <a:cubicBezTo>
                    <a:pt x="47" y="124"/>
                    <a:pt x="44" y="121"/>
                    <a:pt x="44" y="118"/>
                  </a:cubicBezTo>
                  <a:cubicBezTo>
                    <a:pt x="44" y="93"/>
                    <a:pt x="44" y="93"/>
                    <a:pt x="44" y="93"/>
                  </a:cubicBezTo>
                  <a:cubicBezTo>
                    <a:pt x="44" y="85"/>
                    <a:pt x="38" y="78"/>
                    <a:pt x="30" y="78"/>
                  </a:cubicBezTo>
                  <a:cubicBezTo>
                    <a:pt x="26" y="78"/>
                    <a:pt x="24" y="76"/>
                    <a:pt x="24" y="72"/>
                  </a:cubicBezTo>
                  <a:cubicBezTo>
                    <a:pt x="24" y="69"/>
                    <a:pt x="26" y="67"/>
                    <a:pt x="30" y="67"/>
                  </a:cubicBezTo>
                  <a:cubicBezTo>
                    <a:pt x="44" y="67"/>
                    <a:pt x="56" y="78"/>
                    <a:pt x="56" y="93"/>
                  </a:cubicBezTo>
                  <a:lnTo>
                    <a:pt x="56" y="118"/>
                  </a:lnTo>
                  <a:close/>
                  <a:moveTo>
                    <a:pt x="94" y="78"/>
                  </a:moveTo>
                  <a:cubicBezTo>
                    <a:pt x="86" y="78"/>
                    <a:pt x="79" y="85"/>
                    <a:pt x="79" y="93"/>
                  </a:cubicBezTo>
                  <a:cubicBezTo>
                    <a:pt x="79" y="118"/>
                    <a:pt x="79" y="118"/>
                    <a:pt x="79" y="118"/>
                  </a:cubicBezTo>
                  <a:cubicBezTo>
                    <a:pt x="79" y="121"/>
                    <a:pt x="77" y="124"/>
                    <a:pt x="73" y="124"/>
                  </a:cubicBezTo>
                  <a:cubicBezTo>
                    <a:pt x="70" y="124"/>
                    <a:pt x="67" y="121"/>
                    <a:pt x="67" y="118"/>
                  </a:cubicBezTo>
                  <a:cubicBezTo>
                    <a:pt x="67" y="93"/>
                    <a:pt x="67" y="93"/>
                    <a:pt x="67" y="93"/>
                  </a:cubicBezTo>
                  <a:cubicBezTo>
                    <a:pt x="67" y="78"/>
                    <a:pt x="79" y="67"/>
                    <a:pt x="94" y="67"/>
                  </a:cubicBezTo>
                  <a:cubicBezTo>
                    <a:pt x="97" y="67"/>
                    <a:pt x="99" y="69"/>
                    <a:pt x="99" y="72"/>
                  </a:cubicBezTo>
                  <a:cubicBezTo>
                    <a:pt x="99" y="76"/>
                    <a:pt x="97" y="78"/>
                    <a:pt x="9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3">
            <a:extLst>
              <a:ext uri="{FF2B5EF4-FFF2-40B4-BE49-F238E27FC236}">
                <a16:creationId xmlns:a16="http://schemas.microsoft.com/office/drawing/2014/main" id="{F362392F-66A0-473C-8047-55331A6AB5A3}"/>
              </a:ext>
            </a:extLst>
          </p:cNvPr>
          <p:cNvGrpSpPr>
            <a:grpSpLocks noChangeAspect="1"/>
          </p:cNvGrpSpPr>
          <p:nvPr userDrawn="1"/>
        </p:nvGrpSpPr>
        <p:grpSpPr bwMode="auto">
          <a:xfrm>
            <a:off x="5991474" y="3331947"/>
            <a:ext cx="216108" cy="377006"/>
            <a:chOff x="3774" y="2550"/>
            <a:chExt cx="274" cy="478"/>
          </a:xfrm>
        </p:grpSpPr>
        <p:sp>
          <p:nvSpPr>
            <p:cNvPr id="101" name="Freeform 24">
              <a:extLst>
                <a:ext uri="{FF2B5EF4-FFF2-40B4-BE49-F238E27FC236}">
                  <a16:creationId xmlns:a16="http://schemas.microsoft.com/office/drawing/2014/main" id="{DF98DB52-E441-4EE1-9D04-C4A3515114A6}"/>
                </a:ext>
              </a:extLst>
            </p:cNvPr>
            <p:cNvSpPr>
              <a:spLocks/>
            </p:cNvSpPr>
            <p:nvPr/>
          </p:nvSpPr>
          <p:spPr bwMode="auto">
            <a:xfrm>
              <a:off x="3774" y="2550"/>
              <a:ext cx="274" cy="159"/>
            </a:xfrm>
            <a:custGeom>
              <a:avLst/>
              <a:gdLst>
                <a:gd name="T0" fmla="*/ 65 w 129"/>
                <a:gd name="T1" fmla="*/ 0 h 76"/>
                <a:gd name="T2" fmla="*/ 65 w 129"/>
                <a:gd name="T3" fmla="*/ 0 h 76"/>
                <a:gd name="T4" fmla="*/ 60 w 129"/>
                <a:gd name="T5" fmla="*/ 2 h 76"/>
                <a:gd name="T6" fmla="*/ 2 w 129"/>
                <a:gd name="T7" fmla="*/ 60 h 76"/>
                <a:gd name="T8" fmla="*/ 2 w 129"/>
                <a:gd name="T9" fmla="*/ 70 h 76"/>
                <a:gd name="T10" fmla="*/ 7 w 129"/>
                <a:gd name="T11" fmla="*/ 74 h 76"/>
                <a:gd name="T12" fmla="*/ 12 w 129"/>
                <a:gd name="T13" fmla="*/ 76 h 76"/>
                <a:gd name="T14" fmla="*/ 17 w 129"/>
                <a:gd name="T15" fmla="*/ 74 h 76"/>
                <a:gd name="T16" fmla="*/ 65 w 129"/>
                <a:gd name="T17" fmla="*/ 26 h 76"/>
                <a:gd name="T18" fmla="*/ 113 w 129"/>
                <a:gd name="T19" fmla="*/ 74 h 76"/>
                <a:gd name="T20" fmla="*/ 118 w 129"/>
                <a:gd name="T21" fmla="*/ 76 h 76"/>
                <a:gd name="T22" fmla="*/ 123 w 129"/>
                <a:gd name="T23" fmla="*/ 74 h 76"/>
                <a:gd name="T24" fmla="*/ 127 w 129"/>
                <a:gd name="T25" fmla="*/ 70 h 76"/>
                <a:gd name="T26" fmla="*/ 129 w 129"/>
                <a:gd name="T27" fmla="*/ 65 h 76"/>
                <a:gd name="T28" fmla="*/ 127 w 129"/>
                <a:gd name="T29" fmla="*/ 60 h 76"/>
                <a:gd name="T30" fmla="*/ 70 w 129"/>
                <a:gd name="T31" fmla="*/ 2 h 76"/>
                <a:gd name="T32" fmla="*/ 65 w 129"/>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65" y="0"/>
                  </a:moveTo>
                  <a:cubicBezTo>
                    <a:pt x="65" y="0"/>
                    <a:pt x="65" y="0"/>
                    <a:pt x="65" y="0"/>
                  </a:cubicBezTo>
                  <a:cubicBezTo>
                    <a:pt x="63" y="0"/>
                    <a:pt x="61" y="1"/>
                    <a:pt x="60" y="2"/>
                  </a:cubicBezTo>
                  <a:cubicBezTo>
                    <a:pt x="2" y="60"/>
                    <a:pt x="2" y="60"/>
                    <a:pt x="2" y="60"/>
                  </a:cubicBezTo>
                  <a:cubicBezTo>
                    <a:pt x="0" y="63"/>
                    <a:pt x="0" y="67"/>
                    <a:pt x="2" y="70"/>
                  </a:cubicBezTo>
                  <a:cubicBezTo>
                    <a:pt x="7" y="74"/>
                    <a:pt x="7" y="74"/>
                    <a:pt x="7" y="74"/>
                  </a:cubicBezTo>
                  <a:cubicBezTo>
                    <a:pt x="8" y="75"/>
                    <a:pt x="10" y="76"/>
                    <a:pt x="12" y="76"/>
                  </a:cubicBezTo>
                  <a:cubicBezTo>
                    <a:pt x="14" y="76"/>
                    <a:pt x="15" y="75"/>
                    <a:pt x="17" y="74"/>
                  </a:cubicBezTo>
                  <a:cubicBezTo>
                    <a:pt x="65" y="26"/>
                    <a:pt x="65" y="26"/>
                    <a:pt x="65" y="26"/>
                  </a:cubicBezTo>
                  <a:cubicBezTo>
                    <a:pt x="113" y="74"/>
                    <a:pt x="113" y="74"/>
                    <a:pt x="113" y="74"/>
                  </a:cubicBezTo>
                  <a:cubicBezTo>
                    <a:pt x="114" y="75"/>
                    <a:pt x="116" y="76"/>
                    <a:pt x="118" y="76"/>
                  </a:cubicBezTo>
                  <a:cubicBezTo>
                    <a:pt x="120" y="76"/>
                    <a:pt x="121" y="75"/>
                    <a:pt x="123" y="74"/>
                  </a:cubicBezTo>
                  <a:cubicBezTo>
                    <a:pt x="127" y="70"/>
                    <a:pt x="127" y="70"/>
                    <a:pt x="127" y="70"/>
                  </a:cubicBezTo>
                  <a:cubicBezTo>
                    <a:pt x="128" y="68"/>
                    <a:pt x="129" y="67"/>
                    <a:pt x="129" y="65"/>
                  </a:cubicBezTo>
                  <a:cubicBezTo>
                    <a:pt x="129" y="63"/>
                    <a:pt x="128" y="61"/>
                    <a:pt x="127" y="60"/>
                  </a:cubicBezTo>
                  <a:cubicBezTo>
                    <a:pt x="70" y="2"/>
                    <a:pt x="70" y="2"/>
                    <a:pt x="70" y="2"/>
                  </a:cubicBezTo>
                  <a:cubicBezTo>
                    <a:pt x="68" y="1"/>
                    <a:pt x="67" y="0"/>
                    <a:pt x="65" y="0"/>
                  </a:cubicBezTo>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0E4B66B5-50BD-4F67-9215-8DC7300E4218}"/>
                </a:ext>
              </a:extLst>
            </p:cNvPr>
            <p:cNvSpPr>
              <a:spLocks/>
            </p:cNvSpPr>
            <p:nvPr/>
          </p:nvSpPr>
          <p:spPr bwMode="auto">
            <a:xfrm>
              <a:off x="3774" y="2709"/>
              <a:ext cx="274" cy="160"/>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
              <a:extLst>
                <a:ext uri="{FF2B5EF4-FFF2-40B4-BE49-F238E27FC236}">
                  <a16:creationId xmlns:a16="http://schemas.microsoft.com/office/drawing/2014/main" id="{722092E8-4B88-4865-99B4-9BE56BFB46B7}"/>
                </a:ext>
              </a:extLst>
            </p:cNvPr>
            <p:cNvSpPr>
              <a:spLocks/>
            </p:cNvSpPr>
            <p:nvPr/>
          </p:nvSpPr>
          <p:spPr bwMode="auto">
            <a:xfrm>
              <a:off x="3774" y="2869"/>
              <a:ext cx="274" cy="159"/>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 Placeholder 3">
            <a:extLst>
              <a:ext uri="{FF2B5EF4-FFF2-40B4-BE49-F238E27FC236}">
                <a16:creationId xmlns:a16="http://schemas.microsoft.com/office/drawing/2014/main" id="{529B92A2-768E-40BB-9583-7B379EA3A981}"/>
              </a:ext>
            </a:extLst>
          </p:cNvPr>
          <p:cNvSpPr>
            <a:spLocks noGrp="1"/>
          </p:cNvSpPr>
          <p:nvPr>
            <p:ph type="body" sz="quarter" idx="27" hasCustomPrompt="1"/>
          </p:nvPr>
        </p:nvSpPr>
        <p:spPr>
          <a:xfrm>
            <a:off x="8398693" y="3536891"/>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0" name="Text Placeholder 3">
            <a:extLst>
              <a:ext uri="{FF2B5EF4-FFF2-40B4-BE49-F238E27FC236}">
                <a16:creationId xmlns:a16="http://schemas.microsoft.com/office/drawing/2014/main" id="{D3121A50-A0DB-4CC9-A13C-87A33A900A74}"/>
              </a:ext>
            </a:extLst>
          </p:cNvPr>
          <p:cNvSpPr>
            <a:spLocks noGrp="1"/>
          </p:cNvSpPr>
          <p:nvPr>
            <p:ph type="body" sz="quarter" idx="28" hasCustomPrompt="1"/>
          </p:nvPr>
        </p:nvSpPr>
        <p:spPr>
          <a:xfrm>
            <a:off x="8398693" y="3150177"/>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#4</a:t>
            </a:r>
            <a:endParaRPr lang="sk-SK" noProof="0"/>
          </a:p>
        </p:txBody>
      </p:sp>
      <p:sp>
        <p:nvSpPr>
          <p:cNvPr id="111" name="Text Placeholder 3">
            <a:extLst>
              <a:ext uri="{FF2B5EF4-FFF2-40B4-BE49-F238E27FC236}">
                <a16:creationId xmlns:a16="http://schemas.microsoft.com/office/drawing/2014/main" id="{FFA44C53-C6CE-4E9D-AF83-86D4404AD63D}"/>
              </a:ext>
            </a:extLst>
          </p:cNvPr>
          <p:cNvSpPr>
            <a:spLocks noGrp="1"/>
          </p:cNvSpPr>
          <p:nvPr>
            <p:ph type="body" sz="quarter" idx="29" hasCustomPrompt="1"/>
          </p:nvPr>
        </p:nvSpPr>
        <p:spPr>
          <a:xfrm>
            <a:off x="7634806" y="2248390"/>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2" name="Text Placeholder 3">
            <a:extLst>
              <a:ext uri="{FF2B5EF4-FFF2-40B4-BE49-F238E27FC236}">
                <a16:creationId xmlns:a16="http://schemas.microsoft.com/office/drawing/2014/main" id="{8393E0D3-1C4D-4EDB-89F0-597C3B2024B4}"/>
              </a:ext>
            </a:extLst>
          </p:cNvPr>
          <p:cNvSpPr>
            <a:spLocks noGrp="1"/>
          </p:cNvSpPr>
          <p:nvPr>
            <p:ph type="body" sz="quarter" idx="30" hasCustomPrompt="1"/>
          </p:nvPr>
        </p:nvSpPr>
        <p:spPr>
          <a:xfrm>
            <a:off x="7634806" y="1861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#3</a:t>
            </a:r>
            <a:endParaRPr lang="sk-SK" noProof="0"/>
          </a:p>
        </p:txBody>
      </p:sp>
      <p:sp>
        <p:nvSpPr>
          <p:cNvPr id="113" name="Text Placeholder 3">
            <a:extLst>
              <a:ext uri="{FF2B5EF4-FFF2-40B4-BE49-F238E27FC236}">
                <a16:creationId xmlns:a16="http://schemas.microsoft.com/office/drawing/2014/main" id="{5531E9A3-F096-4508-AFB3-8CC72077553C}"/>
              </a:ext>
            </a:extLst>
          </p:cNvPr>
          <p:cNvSpPr>
            <a:spLocks noGrp="1"/>
          </p:cNvSpPr>
          <p:nvPr>
            <p:ph type="body" sz="quarter" idx="31" hasCustomPrompt="1"/>
          </p:nvPr>
        </p:nvSpPr>
        <p:spPr>
          <a:xfrm>
            <a:off x="1107811" y="5034210"/>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4" name="Text Placeholder 3">
            <a:extLst>
              <a:ext uri="{FF2B5EF4-FFF2-40B4-BE49-F238E27FC236}">
                <a16:creationId xmlns:a16="http://schemas.microsoft.com/office/drawing/2014/main" id="{99CBA64D-0E43-414B-89DB-282FDF093E98}"/>
              </a:ext>
            </a:extLst>
          </p:cNvPr>
          <p:cNvSpPr>
            <a:spLocks noGrp="1"/>
          </p:cNvSpPr>
          <p:nvPr>
            <p:ph type="body" sz="quarter" idx="32" hasCustomPrompt="1"/>
          </p:nvPr>
        </p:nvSpPr>
        <p:spPr>
          <a:xfrm>
            <a:off x="1107811" y="4647496"/>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#1</a:t>
            </a:r>
            <a:endParaRPr lang="sk-SK" noProof="0"/>
          </a:p>
        </p:txBody>
      </p:sp>
      <p:sp>
        <p:nvSpPr>
          <p:cNvPr id="115" name="Text Placeholder 3">
            <a:extLst>
              <a:ext uri="{FF2B5EF4-FFF2-40B4-BE49-F238E27FC236}">
                <a16:creationId xmlns:a16="http://schemas.microsoft.com/office/drawing/2014/main" id="{4F1B05EB-1F66-4463-8D3B-D66616567621}"/>
              </a:ext>
            </a:extLst>
          </p:cNvPr>
          <p:cNvSpPr>
            <a:spLocks noGrp="1"/>
          </p:cNvSpPr>
          <p:nvPr>
            <p:ph type="body" sz="quarter" idx="33" hasCustomPrompt="1"/>
          </p:nvPr>
        </p:nvSpPr>
        <p:spPr>
          <a:xfrm>
            <a:off x="1915147" y="3533553"/>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116" name="Text Placeholder 3">
            <a:extLst>
              <a:ext uri="{FF2B5EF4-FFF2-40B4-BE49-F238E27FC236}">
                <a16:creationId xmlns:a16="http://schemas.microsoft.com/office/drawing/2014/main" id="{F081E9A4-1D69-4FDF-83E3-3AF832577C76}"/>
              </a:ext>
            </a:extLst>
          </p:cNvPr>
          <p:cNvSpPr>
            <a:spLocks noGrp="1"/>
          </p:cNvSpPr>
          <p:nvPr>
            <p:ph type="body" sz="quarter" idx="34" hasCustomPrompt="1"/>
          </p:nvPr>
        </p:nvSpPr>
        <p:spPr>
          <a:xfrm>
            <a:off x="1915147" y="3146839"/>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kroku</a:t>
            </a:r>
            <a:r>
              <a:rPr lang="en-US" noProof="0"/>
              <a:t> #2</a:t>
            </a:r>
            <a:endParaRPr lang="sk-SK" noProof="0"/>
          </a:p>
        </p:txBody>
      </p:sp>
      <p:cxnSp>
        <p:nvCxnSpPr>
          <p:cNvPr id="44" name="Straight Connector 19">
            <a:extLst>
              <a:ext uri="{FF2B5EF4-FFF2-40B4-BE49-F238E27FC236}">
                <a16:creationId xmlns:a16="http://schemas.microsoft.com/office/drawing/2014/main" id="{90680985-5D1B-47C8-B494-CD9A33DF8432}"/>
              </a:ext>
            </a:extLst>
          </p:cNvPr>
          <p:cNvCxnSpPr>
            <a:cxnSpLocks/>
          </p:cNvCxnSpPr>
          <p:nvPr userDrawn="1"/>
        </p:nvCxnSpPr>
        <p:spPr>
          <a:xfrm>
            <a:off x="4083947" y="3660390"/>
            <a:ext cx="53922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5">
            <a:extLst>
              <a:ext uri="{FF2B5EF4-FFF2-40B4-BE49-F238E27FC236}">
                <a16:creationId xmlns:a16="http://schemas.microsoft.com/office/drawing/2014/main" id="{FE049F57-E061-45B6-A586-87AA29F622F6}"/>
              </a:ext>
            </a:extLst>
          </p:cNvPr>
          <p:cNvCxnSpPr>
            <a:cxnSpLocks/>
          </p:cNvCxnSpPr>
          <p:nvPr userDrawn="1"/>
        </p:nvCxnSpPr>
        <p:spPr>
          <a:xfrm flipH="1">
            <a:off x="6172863" y="2240096"/>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7">
            <a:extLst>
              <a:ext uri="{FF2B5EF4-FFF2-40B4-BE49-F238E27FC236}">
                <a16:creationId xmlns:a16="http://schemas.microsoft.com/office/drawing/2014/main" id="{487427CA-90FB-4AE5-A492-8DAC1D13F2DD}"/>
              </a:ext>
            </a:extLst>
          </p:cNvPr>
          <p:cNvCxnSpPr>
            <a:cxnSpLocks/>
          </p:cNvCxnSpPr>
          <p:nvPr userDrawn="1"/>
        </p:nvCxnSpPr>
        <p:spPr>
          <a:xfrm>
            <a:off x="6971571" y="2240096"/>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0B034D44-5208-4014-AFF3-27F725019881}"/>
              </a:ext>
            </a:extLst>
          </p:cNvPr>
          <p:cNvCxnSpPr>
            <a:cxnSpLocks/>
          </p:cNvCxnSpPr>
          <p:nvPr userDrawn="1"/>
        </p:nvCxnSpPr>
        <p:spPr>
          <a:xfrm flipH="1">
            <a:off x="7579595" y="3660389"/>
            <a:ext cx="545230" cy="0"/>
          </a:xfrm>
          <a:prstGeom prst="line">
            <a:avLst/>
          </a:prstGeom>
          <a:ln>
            <a:solidFill>
              <a:schemeClr val="accent6">
                <a:alpha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63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8000">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14:bounceEnd="48000">
                                          <p:cBhvr additive="base">
                                            <p:cTn id="15" dur="1250" fill="hold"/>
                                            <p:tgtEl>
                                              <p:spTgt spid="100"/>
                                            </p:tgtEl>
                                            <p:attrNameLst>
                                              <p:attrName>ppt_x</p:attrName>
                                            </p:attrNameLst>
                                          </p:cBhvr>
                                          <p:tavLst>
                                            <p:tav tm="0">
                                              <p:val>
                                                <p:strVal val="#ppt_x"/>
                                              </p:val>
                                            </p:tav>
                                            <p:tav tm="100000">
                                              <p:val>
                                                <p:strVal val="#ppt_x"/>
                                              </p:val>
                                            </p:tav>
                                          </p:tavLst>
                                        </p:anim>
                                        <p:anim calcmode="lin" valueType="num" p14:bounceEnd="48000">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250" fill="hold"/>
                                            <p:tgtEl>
                                              <p:spTgt spid="100"/>
                                            </p:tgtEl>
                                            <p:attrNameLst>
                                              <p:attrName>ppt_x</p:attrName>
                                            </p:attrNameLst>
                                          </p:cBhvr>
                                          <p:tavLst>
                                            <p:tav tm="0">
                                              <p:val>
                                                <p:strVal val="#ppt_x"/>
                                              </p:val>
                                            </p:tav>
                                            <p:tav tm="100000">
                                              <p:val>
                                                <p:strVal val="#ppt_x"/>
                                              </p:val>
                                            </p:tav>
                                          </p:tavLst>
                                        </p:anim>
                                        <p:anim calcmode="lin" valueType="num">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_Otazka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err="1"/>
              <a:t>Otázka</a:t>
            </a:r>
            <a:r>
              <a:rPr lang="en-US"/>
              <a:t> /</a:t>
            </a:r>
            <a:r>
              <a:rPr lang="en-US" err="1"/>
              <a:t>infografika</a:t>
            </a:r>
            <a:r>
              <a:rPr lang="en-US"/>
              <a:t> </a:t>
            </a:r>
            <a:r>
              <a:rPr lang="en-US" err="1"/>
              <a:t>vrstvy</a:t>
            </a:r>
            <a:endParaRPr lang="en-US"/>
          </a:p>
        </p:txBody>
      </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7704525" y="213056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7704525" y="1792489"/>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#2</a:t>
            </a:r>
            <a:endParaRPr lang="sk-SK" noProof="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172451" y="352723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172451" y="3189161"/>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#3</a:t>
            </a:r>
            <a:endParaRPr lang="sk-SK" noProof="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7704525" y="5051117"/>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7704525" y="4713043"/>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#4</a:t>
            </a:r>
            <a:endParaRPr lang="sk-SK" noProof="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2079602" y="4312976"/>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2079602" y="3974902"/>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#5</a:t>
            </a:r>
            <a:endParaRPr lang="sk-SK" noProof="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1276169" y="2719033"/>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1276169" y="2380959"/>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#1</a:t>
            </a:r>
            <a:endParaRPr lang="sk-SK" noProof="0"/>
          </a:p>
        </p:txBody>
      </p:sp>
      <p:sp>
        <p:nvSpPr>
          <p:cNvPr id="14" name="Oval 5">
            <a:extLst>
              <a:ext uri="{FF2B5EF4-FFF2-40B4-BE49-F238E27FC236}">
                <a16:creationId xmlns:a16="http://schemas.microsoft.com/office/drawing/2014/main" id="{D44F0C2C-03BE-4B11-ADD6-9ADCD5F30E93}"/>
              </a:ext>
            </a:extLst>
          </p:cNvPr>
          <p:cNvSpPr>
            <a:spLocks noChangeArrowheads="1"/>
          </p:cNvSpPr>
          <p:nvPr userDrawn="1"/>
        </p:nvSpPr>
        <p:spPr bwMode="auto">
          <a:xfrm>
            <a:off x="5634038" y="5322888"/>
            <a:ext cx="911225" cy="909637"/>
          </a:xfrm>
          <a:prstGeom prst="ellipse">
            <a:avLst/>
          </a:prstGeom>
          <a:solidFill>
            <a:schemeClr val="accent1"/>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06</a:t>
            </a:r>
          </a:p>
        </p:txBody>
      </p:sp>
      <p:sp>
        <p:nvSpPr>
          <p:cNvPr id="15" name="Freeform 6">
            <a:extLst>
              <a:ext uri="{FF2B5EF4-FFF2-40B4-BE49-F238E27FC236}">
                <a16:creationId xmlns:a16="http://schemas.microsoft.com/office/drawing/2014/main" id="{72041263-8F18-41A2-88D3-D15B009CB1DE}"/>
              </a:ext>
            </a:extLst>
          </p:cNvPr>
          <p:cNvSpPr>
            <a:spLocks/>
          </p:cNvSpPr>
          <p:nvPr userDrawn="1"/>
        </p:nvSpPr>
        <p:spPr bwMode="auto">
          <a:xfrm>
            <a:off x="4819650" y="2306638"/>
            <a:ext cx="971550" cy="1185862"/>
          </a:xfrm>
          <a:custGeom>
            <a:avLst/>
            <a:gdLst>
              <a:gd name="T0" fmla="*/ 597646 w 647"/>
              <a:gd name="T1" fmla="*/ 0 h 791"/>
              <a:gd name="T2" fmla="*/ 0 w 647"/>
              <a:gd name="T3" fmla="*/ 848543 h 791"/>
              <a:gd name="T4" fmla="*/ 360389 w 647"/>
              <a:gd name="T5" fmla="*/ 1185862 h 791"/>
              <a:gd name="T6" fmla="*/ 971550 w 647"/>
              <a:gd name="T7" fmla="*/ 556201 h 791"/>
              <a:gd name="T8" fmla="*/ 597646 w 647"/>
              <a:gd name="T9" fmla="*/ 0 h 791"/>
              <a:gd name="T10" fmla="*/ 0 60000 65536"/>
              <a:gd name="T11" fmla="*/ 0 60000 65536"/>
              <a:gd name="T12" fmla="*/ 0 60000 65536"/>
              <a:gd name="T13" fmla="*/ 0 60000 65536"/>
              <a:gd name="T14" fmla="*/ 0 60000 65536"/>
              <a:gd name="T15" fmla="*/ 0 w 647"/>
              <a:gd name="T16" fmla="*/ 0 h 791"/>
              <a:gd name="T17" fmla="*/ 647 w 647"/>
              <a:gd name="T18" fmla="*/ 791 h 791"/>
            </a:gdLst>
            <a:ahLst/>
            <a:cxnLst>
              <a:cxn ang="T10">
                <a:pos x="T0" y="T1"/>
              </a:cxn>
              <a:cxn ang="T11">
                <a:pos x="T2" y="T3"/>
              </a:cxn>
              <a:cxn ang="T12">
                <a:pos x="T4" y="T5"/>
              </a:cxn>
              <a:cxn ang="T13">
                <a:pos x="T6" y="T7"/>
              </a:cxn>
              <a:cxn ang="T14">
                <a:pos x="T8" y="T9"/>
              </a:cxn>
            </a:cxnLst>
            <a:rect l="T15" t="T16" r="T17" b="T18"/>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3"/>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a:solidFill>
                  <a:srgbClr val="FFFFFF"/>
                </a:solidFill>
                <a:latin typeface="+mj-lt"/>
              </a:rPr>
              <a:t>01</a:t>
            </a:r>
          </a:p>
        </p:txBody>
      </p:sp>
      <p:sp>
        <p:nvSpPr>
          <p:cNvPr id="16" name="Freeform 7">
            <a:extLst>
              <a:ext uri="{FF2B5EF4-FFF2-40B4-BE49-F238E27FC236}">
                <a16:creationId xmlns:a16="http://schemas.microsoft.com/office/drawing/2014/main" id="{B46BAA4C-CED6-4C3D-80E9-5A1C6EB80931}"/>
              </a:ext>
            </a:extLst>
          </p:cNvPr>
          <p:cNvSpPr>
            <a:spLocks/>
          </p:cNvSpPr>
          <p:nvPr userDrawn="1"/>
        </p:nvSpPr>
        <p:spPr bwMode="auto">
          <a:xfrm>
            <a:off x="6178550" y="3300413"/>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5"/>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04</a:t>
            </a:r>
          </a:p>
        </p:txBody>
      </p:sp>
      <p:sp>
        <p:nvSpPr>
          <p:cNvPr id="17" name="Freeform 8">
            <a:extLst>
              <a:ext uri="{FF2B5EF4-FFF2-40B4-BE49-F238E27FC236}">
                <a16:creationId xmlns:a16="http://schemas.microsoft.com/office/drawing/2014/main" id="{72E85297-291F-4FE1-8570-BE3393CB6E90}"/>
              </a:ext>
            </a:extLst>
          </p:cNvPr>
          <p:cNvSpPr>
            <a:spLocks/>
          </p:cNvSpPr>
          <p:nvPr userDrawn="1"/>
        </p:nvSpPr>
        <p:spPr bwMode="auto">
          <a:xfrm>
            <a:off x="5416550" y="2128838"/>
            <a:ext cx="1319213" cy="733425"/>
          </a:xfrm>
          <a:custGeom>
            <a:avLst/>
            <a:gdLst>
              <a:gd name="T0" fmla="*/ 1319213 w 879"/>
              <a:gd name="T1" fmla="*/ 91491 h 489"/>
              <a:gd name="T2" fmla="*/ 700879 w 879"/>
              <a:gd name="T3" fmla="*/ 0 h 489"/>
              <a:gd name="T4" fmla="*/ 0 w 879"/>
              <a:gd name="T5" fmla="*/ 176982 h 489"/>
              <a:gd name="T6" fmla="*/ 373702 w 879"/>
              <a:gd name="T7" fmla="*/ 733425 h 489"/>
              <a:gd name="T8" fmla="*/ 733897 w 879"/>
              <a:gd name="T9" fmla="*/ 631435 h 489"/>
              <a:gd name="T10" fmla="*/ 1023553 w 879"/>
              <a:gd name="T11" fmla="*/ 691429 h 489"/>
              <a:gd name="T12" fmla="*/ 1319213 w 879"/>
              <a:gd name="T13" fmla="*/ 91491 h 489"/>
              <a:gd name="T14" fmla="*/ 0 60000 65536"/>
              <a:gd name="T15" fmla="*/ 0 60000 65536"/>
              <a:gd name="T16" fmla="*/ 0 60000 65536"/>
              <a:gd name="T17" fmla="*/ 0 60000 65536"/>
              <a:gd name="T18" fmla="*/ 0 60000 65536"/>
              <a:gd name="T19" fmla="*/ 0 60000 65536"/>
              <a:gd name="T20" fmla="*/ 0 60000 65536"/>
              <a:gd name="T21" fmla="*/ 0 w 879"/>
              <a:gd name="T22" fmla="*/ 0 h 489"/>
              <a:gd name="T23" fmla="*/ 879 w 87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6"/>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a:solidFill>
                  <a:srgbClr val="FFFFFF"/>
                </a:solidFill>
                <a:latin typeface="+mj-lt"/>
              </a:rPr>
              <a:t>02</a:t>
            </a:r>
          </a:p>
        </p:txBody>
      </p:sp>
      <p:sp>
        <p:nvSpPr>
          <p:cNvPr id="19" name="Freeform 9">
            <a:extLst>
              <a:ext uri="{FF2B5EF4-FFF2-40B4-BE49-F238E27FC236}">
                <a16:creationId xmlns:a16="http://schemas.microsoft.com/office/drawing/2014/main" id="{5683D389-036F-4E9B-955A-0659E06AD184}"/>
              </a:ext>
            </a:extLst>
          </p:cNvPr>
          <p:cNvSpPr>
            <a:spLocks/>
          </p:cNvSpPr>
          <p:nvPr userDrawn="1"/>
        </p:nvSpPr>
        <p:spPr bwMode="auto">
          <a:xfrm>
            <a:off x="6440488" y="2220913"/>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5">
              <a:lumMod val="60000"/>
              <a:lumOff val="40000"/>
            </a:schemeClr>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03</a:t>
            </a:r>
          </a:p>
        </p:txBody>
      </p:sp>
      <p:sp>
        <p:nvSpPr>
          <p:cNvPr id="20" name="Freeform 10">
            <a:extLst>
              <a:ext uri="{FF2B5EF4-FFF2-40B4-BE49-F238E27FC236}">
                <a16:creationId xmlns:a16="http://schemas.microsoft.com/office/drawing/2014/main" id="{974CE648-A235-4C9A-9908-75119E6FC0E7}"/>
              </a:ext>
            </a:extLst>
          </p:cNvPr>
          <p:cNvSpPr>
            <a:spLocks/>
          </p:cNvSpPr>
          <p:nvPr userDrawn="1"/>
        </p:nvSpPr>
        <p:spPr bwMode="auto">
          <a:xfrm>
            <a:off x="5711825" y="3886200"/>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2"/>
          </a:solidFill>
          <a:ln>
            <a:noFill/>
          </a:ln>
        </p:spPr>
        <p:txBody>
          <a:bodyPr anchor="ctr"/>
          <a:lstStyle/>
          <a:p>
            <a:pPr algn="ctr" eaLnBrk="1" fontAlgn="auto" hangingPunct="1">
              <a:spcBef>
                <a:spcPts val="0"/>
              </a:spcBef>
              <a:spcAft>
                <a:spcPts val="0"/>
              </a:spcAft>
              <a:defRPr/>
            </a:pPr>
            <a:r>
              <a:rPr lang="en-US" sz="2000">
                <a:solidFill>
                  <a:srgbClr val="FFFFFF"/>
                </a:solidFill>
                <a:latin typeface="+mj-lt"/>
              </a:rPr>
              <a:t>05</a:t>
            </a:r>
          </a:p>
        </p:txBody>
      </p:sp>
      <p:sp>
        <p:nvSpPr>
          <p:cNvPr id="21" name="Freeform 49">
            <a:extLst>
              <a:ext uri="{FF2B5EF4-FFF2-40B4-BE49-F238E27FC236}">
                <a16:creationId xmlns:a16="http://schemas.microsoft.com/office/drawing/2014/main" id="{292A3B6E-87DA-4715-9D7A-B7C4ED674ED9}"/>
              </a:ext>
            </a:extLst>
          </p:cNvPr>
          <p:cNvSpPr/>
          <p:nvPr userDrawn="1"/>
        </p:nvSpPr>
        <p:spPr>
          <a:xfrm flipH="1">
            <a:off x="2205038" y="2268539"/>
            <a:ext cx="2695575" cy="299116"/>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2" name="Freeform 51">
            <a:extLst>
              <a:ext uri="{FF2B5EF4-FFF2-40B4-BE49-F238E27FC236}">
                <a16:creationId xmlns:a16="http://schemas.microsoft.com/office/drawing/2014/main" id="{4EE4F7DB-048A-497F-8EFB-4484177E3736}"/>
              </a:ext>
            </a:extLst>
          </p:cNvPr>
          <p:cNvSpPr/>
          <p:nvPr userDrawn="1"/>
        </p:nvSpPr>
        <p:spPr>
          <a:xfrm>
            <a:off x="6178550" y="1682751"/>
            <a:ext cx="3260725" cy="3113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6">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3" name="Freeform 56">
            <a:extLst>
              <a:ext uri="{FF2B5EF4-FFF2-40B4-BE49-F238E27FC236}">
                <a16:creationId xmlns:a16="http://schemas.microsoft.com/office/drawing/2014/main" id="{3F9C5824-A9E5-4967-ABA8-3EBB168DE5B3}"/>
              </a:ext>
            </a:extLst>
          </p:cNvPr>
          <p:cNvSpPr/>
          <p:nvPr userDrawn="1"/>
        </p:nvSpPr>
        <p:spPr>
          <a:xfrm flipV="1">
            <a:off x="7618413" y="2927349"/>
            <a:ext cx="2590800" cy="15081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5">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4" name="Freeform 61">
            <a:extLst>
              <a:ext uri="{FF2B5EF4-FFF2-40B4-BE49-F238E27FC236}">
                <a16:creationId xmlns:a16="http://schemas.microsoft.com/office/drawing/2014/main" id="{A76EF258-CE50-4979-A484-835AB19A9A5C}"/>
              </a:ext>
            </a:extLst>
          </p:cNvPr>
          <p:cNvSpPr/>
          <p:nvPr userDrawn="1"/>
        </p:nvSpPr>
        <p:spPr>
          <a:xfrm flipV="1">
            <a:off x="7180263" y="4132748"/>
            <a:ext cx="2590800" cy="45195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5" name="Freeform 66">
            <a:extLst>
              <a:ext uri="{FF2B5EF4-FFF2-40B4-BE49-F238E27FC236}">
                <a16:creationId xmlns:a16="http://schemas.microsoft.com/office/drawing/2014/main" id="{9DB1A145-575F-4EAF-B647-555160B7C6FA}"/>
              </a:ext>
            </a:extLst>
          </p:cNvPr>
          <p:cNvSpPr/>
          <p:nvPr userDrawn="1"/>
        </p:nvSpPr>
        <p:spPr>
          <a:xfrm flipH="1">
            <a:off x="2836862" y="3852864"/>
            <a:ext cx="2871787" cy="32527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6" name="Freeform 71">
            <a:extLst>
              <a:ext uri="{FF2B5EF4-FFF2-40B4-BE49-F238E27FC236}">
                <a16:creationId xmlns:a16="http://schemas.microsoft.com/office/drawing/2014/main" id="{870CFA50-8617-45E8-8348-356CA693FB48}"/>
              </a:ext>
            </a:extLst>
          </p:cNvPr>
          <p:cNvSpPr/>
          <p:nvPr userDrawn="1"/>
        </p:nvSpPr>
        <p:spPr>
          <a:xfrm flipH="1">
            <a:off x="2836860" y="5322888"/>
            <a:ext cx="2673351" cy="26352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a:latin typeface="+mj-lt"/>
            </a:endParaRPr>
          </a:p>
        </p:txBody>
      </p:sp>
      <p:sp>
        <p:nvSpPr>
          <p:cNvPr id="27" name="Text Placeholder 3">
            <a:extLst>
              <a:ext uri="{FF2B5EF4-FFF2-40B4-BE49-F238E27FC236}">
                <a16:creationId xmlns:a16="http://schemas.microsoft.com/office/drawing/2014/main" id="{784A99B8-7981-44B8-A561-94EA00ED19CA}"/>
              </a:ext>
            </a:extLst>
          </p:cNvPr>
          <p:cNvSpPr>
            <a:spLocks noGrp="1"/>
          </p:cNvSpPr>
          <p:nvPr>
            <p:ph type="body" sz="quarter" idx="33" hasCustomPrompt="1"/>
          </p:nvPr>
        </p:nvSpPr>
        <p:spPr>
          <a:xfrm>
            <a:off x="1850051" y="5810878"/>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28" name="Text Placeholder 3">
            <a:extLst>
              <a:ext uri="{FF2B5EF4-FFF2-40B4-BE49-F238E27FC236}">
                <a16:creationId xmlns:a16="http://schemas.microsoft.com/office/drawing/2014/main" id="{582E190A-9419-4FBF-A87F-C44D27E7BC3C}"/>
              </a:ext>
            </a:extLst>
          </p:cNvPr>
          <p:cNvSpPr>
            <a:spLocks noGrp="1"/>
          </p:cNvSpPr>
          <p:nvPr>
            <p:ph type="body" sz="quarter" idx="34" hasCustomPrompt="1"/>
          </p:nvPr>
        </p:nvSpPr>
        <p:spPr>
          <a:xfrm>
            <a:off x="1850051" y="5472804"/>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otázky</a:t>
            </a:r>
            <a:r>
              <a:rPr lang="en-US" noProof="0"/>
              <a:t> #6</a:t>
            </a:r>
            <a:endParaRPr lang="sk-SK" noProof="0"/>
          </a:p>
        </p:txBody>
      </p:sp>
    </p:spTree>
    <p:extLst>
      <p:ext uri="{BB962C8B-B14F-4D97-AF65-F5344CB8AC3E}">
        <p14:creationId xmlns:p14="http://schemas.microsoft.com/office/powerpoint/2010/main" val="25760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250" fill="hold"/>
                                        <p:tgtEl>
                                          <p:spTgt spid="19"/>
                                        </p:tgtEl>
                                        <p:attrNameLst>
                                          <p:attrName>ppt_x</p:attrName>
                                        </p:attrNameLst>
                                      </p:cBhvr>
                                      <p:tavLst>
                                        <p:tav tm="0">
                                          <p:val>
                                            <p:strVal val="#ppt_x"/>
                                          </p:val>
                                        </p:tav>
                                        <p:tav tm="100000">
                                          <p:val>
                                            <p:strVal val="#ppt_x"/>
                                          </p:val>
                                        </p:tav>
                                      </p:tavLst>
                                    </p:anim>
                                    <p:anim calcmode="lin" valueType="num">
                                      <p:cBhvr additive="base">
                                        <p:cTn id="24" dur="1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250" fill="hold"/>
                                        <p:tgtEl>
                                          <p:spTgt spid="20"/>
                                        </p:tgtEl>
                                        <p:attrNameLst>
                                          <p:attrName>ppt_x</p:attrName>
                                        </p:attrNameLst>
                                      </p:cBhvr>
                                      <p:tavLst>
                                        <p:tav tm="0">
                                          <p:val>
                                            <p:strVal val="#ppt_x"/>
                                          </p:val>
                                        </p:tav>
                                        <p:tav tm="100000">
                                          <p:val>
                                            <p:strVal val="#ppt_x"/>
                                          </p:val>
                                        </p:tav>
                                      </p:tavLst>
                                    </p:anim>
                                    <p:anim calcmode="lin" valueType="num">
                                      <p:cBhvr additive="base">
                                        <p:cTn id="32" dur="12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25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grpId="0" nodeType="withEffect">
                                  <p:stCondLst>
                                    <p:cond delay="27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290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310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310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33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330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35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350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10" presetClass="entr" presetSubtype="0" fill="hold" grpId="0" nodeType="withEffect">
                                  <p:stCondLst>
                                    <p:cond delay="280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320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par>
                                <p:cTn id="82" presetID="10" presetClass="entr" presetSubtype="0" fill="hold" grpId="0" nodeType="withEffect">
                                  <p:stCondLst>
                                    <p:cond delay="34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500"/>
                                        <p:tgtEl>
                                          <p:spTgt spid="45">
                                            <p:txEl>
                                              <p:pRg st="0" end="0"/>
                                            </p:txEl>
                                          </p:spTgt>
                                        </p:tgtEl>
                                      </p:cBhvr>
                                    </p:animEffect>
                                  </p:childTnLst>
                                </p:cTn>
                              </p:par>
                              <p:par>
                                <p:cTn id="85" presetID="10" presetClass="entr" presetSubtype="0" fill="hold" grpId="0" nodeType="withEffect">
                                  <p:stCondLst>
                                    <p:cond delay="360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fade">
                                      <p:cBhvr>
                                        <p:cTn id="87" dur="500"/>
                                        <p:tgtEl>
                                          <p:spTgt spid="47">
                                            <p:txEl>
                                              <p:pRg st="0" end="0"/>
                                            </p:txEl>
                                          </p:spTgt>
                                        </p:tgtEl>
                                      </p:cBhvr>
                                    </p:animEffect>
                                  </p:childTnLst>
                                </p:cTn>
                              </p:par>
                              <p:par>
                                <p:cTn id="88" presetID="10" presetClass="entr" presetSubtype="0" fill="hold" grpId="0" nodeType="withEffect">
                                  <p:stCondLst>
                                    <p:cond delay="380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uild="p">
        <p:tmplLst>
          <p:tmpl lvl="1">
            <p:tnLst>
              <p:par>
                <p:cTn presetID="10" presetClass="entr" presetSubtype="0" fill="hold" nodeType="withEffect">
                  <p:stCondLst>
                    <p:cond delay="30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22" presetClass="entr" presetSubtype="8" fill="hold" nodeType="withEffect">
                  <p:stCondLst>
                    <p:cond delay="27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10" presetClass="entr" presetSubtype="0" fill="hold" nodeType="withEffect">
                  <p:stCondLst>
                    <p:cond delay="32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29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10" presetClass="entr" presetSubtype="0" fill="hold" nodeType="withEffect">
                  <p:stCondLst>
                    <p:cond delay="34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22" presetClass="entr" presetSubtype="8" fill="hold" nodeType="withEffect">
                  <p:stCondLst>
                    <p:cond delay="31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withEffect">
                  <p:stCondLst>
                    <p:cond delay="36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p:tmplLst>
          <p:tmpl>
            <p:tnLst>
              <p:par>
                <p:cTn presetID="22" presetClass="entr" presetSubtype="8" fill="hold" nodeType="withEffect">
                  <p:stCondLst>
                    <p:cond delay="33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10" presetClass="entr" presetSubtype="0" fill="hold" nodeType="withEffect">
                  <p:stCondLst>
                    <p:cond delay="2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tmplLst>
          <p:tmpl>
            <p:tnLst>
              <p:par>
                <p:cTn presetID="22" presetClass="entr" presetSubtype="8" fill="hold" nodeType="withEffect">
                  <p:stCondLst>
                    <p:cond delay="25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3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22" presetClass="entr" presetSubtype="8" fill="hold" nodeType="withEffect">
                  <p:stCondLst>
                    <p:cond delay="3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Slide - Kapitol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26885"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icture Placeholder 14">
            <a:extLst>
              <a:ext uri="{FF2B5EF4-FFF2-40B4-BE49-F238E27FC236}">
                <a16:creationId xmlns:a16="http://schemas.microsoft.com/office/drawing/2014/main" id="{6750BDED-631A-4CAA-8695-0D76CA40DF0B}"/>
              </a:ext>
            </a:extLst>
          </p:cNvPr>
          <p:cNvSpPr>
            <a:spLocks noGrp="1"/>
          </p:cNvSpPr>
          <p:nvPr>
            <p:ph type="pic" sz="quarter" idx="25" hasCustomPrompt="1"/>
          </p:nvPr>
        </p:nvSpPr>
        <p:spPr>
          <a:xfrm>
            <a:off x="9173580" y="765173"/>
            <a:ext cx="3033459"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a:t>Insert Image</a:t>
            </a:r>
          </a:p>
        </p:txBody>
      </p:sp>
      <p:sp>
        <p:nvSpPr>
          <p:cNvPr id="39" name="Text Placeholder 2">
            <a:extLst>
              <a:ext uri="{FF2B5EF4-FFF2-40B4-BE49-F238E27FC236}">
                <a16:creationId xmlns:a16="http://schemas.microsoft.com/office/drawing/2014/main" id="{B23B1007-9C6B-4353-955D-87B4FD5A91BC}"/>
              </a:ext>
            </a:extLst>
          </p:cNvPr>
          <p:cNvSpPr>
            <a:spLocks noGrp="1"/>
          </p:cNvSpPr>
          <p:nvPr>
            <p:ph type="body" idx="1" hasCustomPrompt="1"/>
          </p:nvPr>
        </p:nvSpPr>
        <p:spPr>
          <a:xfrm>
            <a:off x="1531620" y="2660149"/>
            <a:ext cx="700278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Kapitola</a:t>
            </a:r>
            <a:r>
              <a:rPr lang="en-US" noProof="0"/>
              <a:t> 1.</a:t>
            </a:r>
          </a:p>
        </p:txBody>
      </p:sp>
      <p:sp>
        <p:nvSpPr>
          <p:cNvPr id="40" name="Text Placeholder 2">
            <a:extLst>
              <a:ext uri="{FF2B5EF4-FFF2-40B4-BE49-F238E27FC236}">
                <a16:creationId xmlns:a16="http://schemas.microsoft.com/office/drawing/2014/main" id="{A6C8FE3B-FAAC-4E14-AB92-EB303E8E271D}"/>
              </a:ext>
            </a:extLst>
          </p:cNvPr>
          <p:cNvSpPr>
            <a:spLocks noGrp="1"/>
          </p:cNvSpPr>
          <p:nvPr>
            <p:ph type="body" idx="18" hasCustomPrompt="1"/>
          </p:nvPr>
        </p:nvSpPr>
        <p:spPr>
          <a:xfrm>
            <a:off x="2686428" y="3492013"/>
            <a:ext cx="5847972"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Úvodný</a:t>
            </a:r>
            <a:r>
              <a:rPr lang="en-US" noProof="0"/>
              <a:t> slide</a:t>
            </a:r>
          </a:p>
        </p:txBody>
      </p:sp>
      <p:cxnSp>
        <p:nvCxnSpPr>
          <p:cNvPr id="41" name="Straight Connector 9">
            <a:extLst>
              <a:ext uri="{FF2B5EF4-FFF2-40B4-BE49-F238E27FC236}">
                <a16:creationId xmlns:a16="http://schemas.microsoft.com/office/drawing/2014/main" id="{270B5586-B274-43B3-BFD9-38E82F6BDD94}"/>
              </a:ext>
            </a:extLst>
          </p:cNvPr>
          <p:cNvCxnSpPr>
            <a:cxnSpLocks/>
          </p:cNvCxnSpPr>
          <p:nvPr userDrawn="1"/>
        </p:nvCxnSpPr>
        <p:spPr>
          <a:xfrm>
            <a:off x="1574351"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2802661-2219-498C-96B1-75BF06DD41F2}"/>
              </a:ext>
            </a:extLst>
          </p:cNvPr>
          <p:cNvSpPr>
            <a:spLocks noGrp="1"/>
          </p:cNvSpPr>
          <p:nvPr>
            <p:ph type="body" sz="quarter" idx="21" hasCustomPrompt="1"/>
          </p:nvPr>
        </p:nvSpPr>
        <p:spPr>
          <a:xfrm>
            <a:off x="1531620" y="5320073"/>
            <a:ext cx="3034659" cy="871649"/>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a:t>
            </a:r>
            <a:r>
              <a:rPr lang="sk-SK" noProof="0" err="1"/>
              <a:t>pulvinar</a:t>
            </a:r>
            <a:r>
              <a:rPr lang="sk-SK" noProof="0"/>
              <a:t> </a:t>
            </a:r>
            <a:r>
              <a:rPr lang="sk-SK" noProof="0" err="1"/>
              <a:t>ultricies</a:t>
            </a:r>
            <a:r>
              <a:rPr lang="en-US" noProof="0"/>
              <a:t>.</a:t>
            </a:r>
          </a:p>
        </p:txBody>
      </p:sp>
      <p:sp>
        <p:nvSpPr>
          <p:cNvPr id="50" name="Shape 3627">
            <a:extLst>
              <a:ext uri="{FF2B5EF4-FFF2-40B4-BE49-F238E27FC236}">
                <a16:creationId xmlns:a16="http://schemas.microsoft.com/office/drawing/2014/main" id="{7573B53A-471F-4559-A826-6A3890CA2830}"/>
              </a:ext>
            </a:extLst>
          </p:cNvPr>
          <p:cNvSpPr/>
          <p:nvPr userDrawn="1"/>
        </p:nvSpPr>
        <p:spPr>
          <a:xfrm>
            <a:off x="1070006" y="471410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5760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17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6" presetClass="emph" presetSubtype="0" accel="50000" decel="46000" autoRev="1" fill="hold" grpId="1" nodeType="withEffect">
                                  <p:stCondLst>
                                    <p:cond delay="1750"/>
                                  </p:stCondLst>
                                  <p:childTnLst>
                                    <p:animScale>
                                      <p:cBhvr>
                                        <p:cTn id="17" dur="500" fill="hold"/>
                                        <p:tgtEl>
                                          <p:spTgt spid="38"/>
                                        </p:tgtEl>
                                      </p:cBhvr>
                                      <p:by x="120000" y="120000"/>
                                    </p:animScale>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6" presetClass="emph" presetSubtype="0" accel="50000" decel="50000" autoRev="1" fill="hold" grpId="1" nodeType="withEffect">
                                  <p:stCondLst>
                                    <p:cond delay="1500"/>
                                  </p:stCondLst>
                                  <p:childTnLst>
                                    <p:animScale>
                                      <p:cBhvr>
                                        <p:cTn id="22" dur="500" fill="hold"/>
                                        <p:tgtEl>
                                          <p:spTgt spid="39"/>
                                        </p:tgtEl>
                                      </p:cBhvr>
                                      <p:by x="120000" y="120000"/>
                                    </p:animScale>
                                  </p:childTnLst>
                                </p:cTn>
                              </p:par>
                              <p:par>
                                <p:cTn id="23" presetID="22" presetClass="entr" presetSubtype="8" fill="hold" grpId="0" nodeType="with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6" presetClass="emph" presetSubtype="0" accel="50000" decel="50000" autoRev="1" fill="hold" grpId="1" nodeType="withEffect">
                                  <p:stCondLst>
                                    <p:cond delay="1750"/>
                                  </p:stCondLst>
                                  <p:childTnLst>
                                    <p:animScale>
                                      <p:cBhvr>
                                        <p:cTn id="27" dur="500" fill="hold"/>
                                        <p:tgtEl>
                                          <p:spTgt spid="40"/>
                                        </p:tgtEl>
                                      </p:cBhvr>
                                      <p:by x="120000" y="120000"/>
                                    </p:animScale>
                                  </p:childTnLst>
                                </p:cTn>
                              </p:par>
                              <p:par>
                                <p:cTn id="28" presetID="22" presetClass="entr" presetSubtype="8"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ppt_x"/>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2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8" grpId="1" animBg="1"/>
      <p:bldP spid="39" grpId="0">
        <p:tmplLst>
          <p:tmpl>
            <p:tnLst>
              <p:par>
                <p:cTn presetID="22" presetClass="entr" presetSubtype="8" fill="hold" nodeType="withEffect" nodePh="1">
                  <p:stCondLst>
                    <p:cond delay="1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39" grpId="1">
        <p:tmplLst>
          <p:tmpl>
            <p:tnLst>
              <p:par>
                <p:cTn presetID="6" presetClass="emph" presetSubtype="0" accel="50000" decel="50000" autoRev="1" fill="hold" nodeType="withEffect" nodePh="1">
                  <p:stCondLst>
                    <p:cond delay="1500"/>
                  </p:stCondLst>
                  <p:childTnLst>
                    <p:animScale>
                      <p:cBhvr>
                        <p:cTn dur="500" fill="hold"/>
                        <p:tgtEl>
                          <p:spTgt spid="39"/>
                        </p:tgtEl>
                      </p:cBhvr>
                      <p:by x="120000" y="120000"/>
                    </p:animScale>
                  </p:childTnLst>
                </p:cTn>
              </p:par>
            </p:tnLst>
          </p:tmpl>
        </p:tmplLst>
      </p:bldP>
      <p:bldP spid="40" grpId="0">
        <p:tmplLst>
          <p:tmpl>
            <p:tnLst>
              <p:par>
                <p:cTn presetID="22" presetClass="entr" presetSubtype="8" fill="hold" nodeType="withEffect" nodePh="1">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tmplLst>
          <p:tmpl>
            <p:tnLst>
              <p:par>
                <p:cTn presetID="6" presetClass="emph" presetSubtype="0" accel="50000" decel="50000" autoRev="1" fill="hold" nodeType="withEffect" nodePh="1">
                  <p:stCondLst>
                    <p:cond delay="1750"/>
                  </p:stCondLst>
                  <p:childTnLst>
                    <p:animScale>
                      <p:cBhvr>
                        <p:cTn dur="500" fill="hold"/>
                        <p:tgtEl>
                          <p:spTgt spid="40"/>
                        </p:tgtEl>
                      </p:cBhvr>
                      <p:by x="120000" y="120000"/>
                    </p:animScale>
                  </p:childTnLst>
                </p:cTn>
              </p:par>
            </p:tnLst>
          </p:tmpl>
        </p:tmplLst>
      </p:bldP>
      <p:bldP spid="49" grpId="0">
        <p:tmplLst>
          <p:tmpl>
            <p:tnLst>
              <p:par>
                <p:cTn presetID="2" presetClass="entr" presetSubtype="4" decel="100000" fill="hold" nodeType="withEffect">
                  <p:stCondLst>
                    <p:cond delay="2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Infografika mapa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a:t>
            </a:r>
            <a:r>
              <a:rPr lang="en-US" err="1"/>
              <a:t>Slovensko</a:t>
            </a:r>
            <a:endParaRPr lang="en-US"/>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3"/>
                        </a:buClr>
                        <a:buSzPct val="120000"/>
                        <a:buFont typeface="Arial" panose="020B0604020202020204" pitchFamily="34" charset="0"/>
                        <a:buChar char="•"/>
                      </a:pPr>
                      <a:r>
                        <a:rPr lang="en-US" sz="1100" b="0" noProof="0" err="1">
                          <a:solidFill>
                            <a:srgbClr val="5C5F70"/>
                          </a:solidFill>
                          <a:latin typeface="+mn-lt"/>
                        </a:rPr>
                        <a:t>Banskobystrický</a:t>
                      </a:r>
                      <a:r>
                        <a:rPr lang="en-US" sz="1100" b="0" noProof="0">
                          <a:solidFill>
                            <a:srgbClr val="5C5F70"/>
                          </a:solidFill>
                          <a:latin typeface="+mn-lt"/>
                        </a:rPr>
                        <a:t> </a:t>
                      </a:r>
                      <a:r>
                        <a:rPr lang="en-US" sz="1100" b="0" noProof="0" err="1">
                          <a:solidFill>
                            <a:srgbClr val="5C5F70"/>
                          </a:solidFill>
                          <a:latin typeface="+mn-lt"/>
                        </a:rPr>
                        <a:t>kraj</a:t>
                      </a:r>
                      <a:endParaRPr lang="en-US" sz="1100" b="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Bratislavský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Prešovský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3"/>
                        </a:buClr>
                        <a:buSzPct val="120000"/>
                        <a:buFont typeface="Arial" panose="020B0604020202020204" pitchFamily="34" charset="0"/>
                        <a:buChar char="•"/>
                      </a:pPr>
                      <a:r>
                        <a:rPr lang="en-US" sz="1100" noProof="0" err="1">
                          <a:solidFill>
                            <a:srgbClr val="5C5F70"/>
                          </a:solidFill>
                          <a:latin typeface="+mn-lt"/>
                        </a:rPr>
                        <a:t>Trnavský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37835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_Infografika mapa 2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2 /</a:t>
            </a:r>
            <a:r>
              <a:rPr lang="en-US" err="1"/>
              <a:t>Slovensko</a:t>
            </a:r>
            <a:endParaRPr lang="en-US"/>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2"/>
                        </a:buClr>
                        <a:buSzPct val="120000"/>
                        <a:buFont typeface="Arial" panose="020B0604020202020204" pitchFamily="34" charset="0"/>
                        <a:buChar char="•"/>
                      </a:pPr>
                      <a:r>
                        <a:rPr lang="en-US" sz="1100" b="0" noProof="0" err="1">
                          <a:solidFill>
                            <a:srgbClr val="5C5F70"/>
                          </a:solidFill>
                          <a:latin typeface="+mn-lt"/>
                        </a:rPr>
                        <a:t>Nitriansky</a:t>
                      </a:r>
                      <a:r>
                        <a:rPr lang="en-US" sz="1100" b="0" noProof="0">
                          <a:solidFill>
                            <a:srgbClr val="5C5F70"/>
                          </a:solidFill>
                          <a:latin typeface="+mn-lt"/>
                        </a:rPr>
                        <a:t> </a:t>
                      </a:r>
                      <a:r>
                        <a:rPr lang="en-US" sz="1100" b="0" noProof="0" err="1">
                          <a:solidFill>
                            <a:srgbClr val="5C5F70"/>
                          </a:solidFill>
                          <a:latin typeface="+mn-lt"/>
                        </a:rPr>
                        <a:t>kraj</a:t>
                      </a:r>
                      <a:endParaRPr lang="en-US" sz="1100" b="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Trenčiansky</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Žilinský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2"/>
                        </a:buClr>
                        <a:buSzPct val="120000"/>
                        <a:buFont typeface="Arial" panose="020B0604020202020204" pitchFamily="34" charset="0"/>
                        <a:buChar char="•"/>
                      </a:pPr>
                      <a:r>
                        <a:rPr lang="en-US" sz="1100" noProof="0" err="1">
                          <a:solidFill>
                            <a:srgbClr val="5C5F70"/>
                          </a:solidFill>
                          <a:latin typeface="+mn-lt"/>
                        </a:rPr>
                        <a:t>Košický</a:t>
                      </a:r>
                      <a:r>
                        <a:rPr lang="en-US" sz="1100" noProof="0">
                          <a:solidFill>
                            <a:srgbClr val="5C5F70"/>
                          </a:solidFill>
                          <a:latin typeface="+mn-lt"/>
                        </a:rPr>
                        <a:t> </a:t>
                      </a:r>
                      <a:r>
                        <a:rPr lang="en-US" sz="1100" noProof="0" err="1">
                          <a:solidFill>
                            <a:srgbClr val="5C5F70"/>
                          </a:solidFill>
                          <a:latin typeface="+mn-lt"/>
                        </a:rPr>
                        <a:t>kraj</a:t>
                      </a:r>
                      <a:endParaRPr lang="en-US" sz="1100" noProof="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a:solidFill>
                            <a:srgbClr val="5C5F70"/>
                          </a:solidFill>
                        </a:rPr>
                        <a:t>12,000.00 €</a:t>
                      </a:r>
                      <a:endParaRPr lang="sk-SK" sz="1100" b="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38990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4ABDFD-BBCB-448B-9052-83290FA81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1859" r="3"/>
          <a:stretch/>
        </p:blipFill>
        <p:spPr>
          <a:xfrm>
            <a:off x="0" y="0"/>
            <a:ext cx="12191999" cy="6858000"/>
          </a:xfrm>
          <a:prstGeom prst="rect">
            <a:avLst/>
          </a:prstGeom>
        </p:spPr>
      </p:pic>
      <p:grpSp>
        <p:nvGrpSpPr>
          <p:cNvPr id="14" name="Group 10">
            <a:extLst>
              <a:ext uri="{FF2B5EF4-FFF2-40B4-BE49-F238E27FC236}">
                <a16:creationId xmlns:a16="http://schemas.microsoft.com/office/drawing/2014/main" id="{8BEA8947-BA73-4139-A471-C18D165E3C5B}"/>
              </a:ext>
            </a:extLst>
          </p:cNvPr>
          <p:cNvGrpSpPr/>
          <p:nvPr userDrawn="1"/>
        </p:nvGrpSpPr>
        <p:grpSpPr>
          <a:xfrm>
            <a:off x="0" y="5608861"/>
            <a:ext cx="2536131" cy="307295"/>
            <a:chOff x="31745" y="3808773"/>
            <a:chExt cx="2536131" cy="307295"/>
          </a:xfrm>
        </p:grpSpPr>
        <p:sp>
          <p:nvSpPr>
            <p:cNvPr id="15" name="TextBox 11">
              <a:extLst>
                <a:ext uri="{FF2B5EF4-FFF2-40B4-BE49-F238E27FC236}">
                  <a16:creationId xmlns:a16="http://schemas.microsoft.com/office/drawing/2014/main" id="{2C16B18D-195E-4055-A481-B74BDA77F342}"/>
                </a:ext>
              </a:extLst>
            </p:cNvPr>
            <p:cNvSpPr txBox="1"/>
            <p:nvPr/>
          </p:nvSpPr>
          <p:spPr>
            <a:xfrm>
              <a:off x="1524000" y="3931402"/>
              <a:ext cx="1043876" cy="184666"/>
            </a:xfrm>
            <a:prstGeom prst="rect">
              <a:avLst/>
            </a:prstGeom>
            <a:noFill/>
          </p:spPr>
          <p:txBody>
            <a:bodyPr wrap="none" lIns="0" tIns="0" rIns="0" bIns="0" rtlCol="0">
              <a:spAutoFit/>
            </a:bodyPr>
            <a:lstStyle/>
            <a:p>
              <a:r>
                <a:rPr lang="en-US" sz="1200">
                  <a:solidFill>
                    <a:schemeClr val="tx1">
                      <a:alpha val="30000"/>
                    </a:schemeClr>
                  </a:solidFill>
                  <a:latin typeface="+mj-lt"/>
                  <a:ea typeface="Open Sans SemiBold" panose="020B0706030804020204" pitchFamily="34" charset="0"/>
                  <a:cs typeface="Open Sans SemiBold" panose="020B0706030804020204" pitchFamily="34" charset="0"/>
                </a:rPr>
                <a:t>www.</a:t>
              </a:r>
              <a:r>
                <a:rPr lang="en-US" sz="1200" b="1">
                  <a:solidFill>
                    <a:schemeClr val="tx1">
                      <a:alpha val="30000"/>
                    </a:schemeClr>
                  </a:solidFill>
                  <a:latin typeface="+mj-lt"/>
                  <a:ea typeface="Open Sans SemiBold" panose="020B0706030804020204" pitchFamily="34" charset="0"/>
                  <a:cs typeface="Open Sans SemiBold" panose="020B0706030804020204" pitchFamily="34" charset="0"/>
                </a:rPr>
                <a:t>mirri</a:t>
              </a:r>
              <a:r>
                <a:rPr lang="en-US" sz="1200">
                  <a:solidFill>
                    <a:schemeClr val="tx1">
                      <a:alpha val="30000"/>
                    </a:schemeClr>
                  </a:solidFill>
                  <a:latin typeface="+mj-lt"/>
                  <a:ea typeface="Open Sans SemiBold" panose="020B0706030804020204" pitchFamily="34" charset="0"/>
                  <a:cs typeface="Open Sans SemiBold" panose="020B0706030804020204" pitchFamily="34" charset="0"/>
                </a:rPr>
                <a:t>.gov.sk</a:t>
              </a:r>
            </a:p>
          </p:txBody>
        </p:sp>
        <p:cxnSp>
          <p:nvCxnSpPr>
            <p:cNvPr id="16" name="Straight Connector 12">
              <a:extLst>
                <a:ext uri="{FF2B5EF4-FFF2-40B4-BE49-F238E27FC236}">
                  <a16:creationId xmlns:a16="http://schemas.microsoft.com/office/drawing/2014/main" id="{8D24140A-F097-4629-B6CE-2DB1FBC25209}"/>
                </a:ext>
              </a:extLst>
            </p:cNvPr>
            <p:cNvCxnSpPr>
              <a:cxnSpLocks/>
            </p:cNvCxnSpPr>
            <p:nvPr/>
          </p:nvCxnSpPr>
          <p:spPr>
            <a:xfrm>
              <a:off x="31745" y="3808773"/>
              <a:ext cx="2536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itle Placeholder 1">
            <a:extLst>
              <a:ext uri="{FF2B5EF4-FFF2-40B4-BE49-F238E27FC236}">
                <a16:creationId xmlns:a16="http://schemas.microsoft.com/office/drawing/2014/main" id="{616056B9-108C-456C-B70E-303BED4B86BE}"/>
              </a:ext>
            </a:extLst>
          </p:cNvPr>
          <p:cNvSpPr>
            <a:spLocks noGrp="1"/>
          </p:cNvSpPr>
          <p:nvPr>
            <p:ph type="title" hasCustomPrompt="1"/>
          </p:nvPr>
        </p:nvSpPr>
        <p:spPr>
          <a:xfrm>
            <a:off x="1492255" y="4798759"/>
            <a:ext cx="4881166" cy="748788"/>
          </a:xfrm>
          <a:prstGeom prst="rect">
            <a:avLst/>
          </a:prstGeom>
        </p:spPr>
        <p:txBody>
          <a:bodyPr vert="horz" lIns="0" tIns="0" rIns="0" bIns="0" rtlCol="0" anchor="t">
            <a:normAutofit/>
          </a:bodyPr>
          <a:lstStyle>
            <a:lvl1pPr algn="l">
              <a:defRPr sz="4400" baseline="0">
                <a:latin typeface="+mn-lt"/>
              </a:defRPr>
            </a:lvl1pPr>
          </a:lstStyle>
          <a:p>
            <a:r>
              <a:rPr lang="en-US"/>
              <a:t>ĎAKUJEME!</a:t>
            </a:r>
          </a:p>
        </p:txBody>
      </p:sp>
    </p:spTree>
    <p:extLst>
      <p:ext uri="{BB962C8B-B14F-4D97-AF65-F5344CB8AC3E}">
        <p14:creationId xmlns:p14="http://schemas.microsoft.com/office/powerpoint/2010/main" val="31998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8"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6" presetClass="emph" presetSubtype="0" accel="50000" decel="50000" autoRev="1" fill="hold" nodeType="withEffect">
                                  <p:stCondLst>
                                    <p:cond delay="2000"/>
                                  </p:stCondLst>
                                  <p:childTnLst>
                                    <p:animScale>
                                      <p:cBhvr>
                                        <p:cTn id="12" dur="500" fill="hold"/>
                                        <p:tgtEl>
                                          <p:spTgt spid="4"/>
                                        </p:tgtEl>
                                      </p:cBhvr>
                                      <p:by x="120000" y="120000"/>
                                    </p:animScale>
                                  </p:childTnLst>
                                </p:cTn>
                              </p:par>
                              <p:par>
                                <p:cTn id="13" presetID="2" presetClass="entr" presetSubtype="4" decel="10000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00_Predvoleny Slide - MIRRI">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22174B4-2DC4-4FCE-BAB8-29FC846DCD47}"/>
              </a:ext>
            </a:extLst>
          </p:cNvPr>
          <p:cNvSpPr>
            <a:spLocks noGrp="1"/>
          </p:cNvSpPr>
          <p:nvPr>
            <p:ph type="title"/>
          </p:nvPr>
        </p:nvSpPr>
        <p:spPr>
          <a:xfrm>
            <a:off x="1524001" y="1253008"/>
            <a:ext cx="9144000" cy="748788"/>
          </a:xfrm>
          <a:prstGeom prst="rect">
            <a:avLst/>
          </a:prstGeom>
        </p:spPr>
        <p:txBody>
          <a:bodyPr vert="horz" lIns="0" tIns="0" rIns="0" bIns="0" rtlCol="0" anchor="t">
            <a:normAutofit/>
          </a:bodyPr>
          <a:lstStyle>
            <a:lvl1pPr>
              <a:defRPr sz="2800">
                <a:latin typeface="+mn-lt"/>
              </a:defRPr>
            </a:lvl1pPr>
          </a:lstStyle>
          <a:p>
            <a:r>
              <a:rPr lang="en-US"/>
              <a:t>Click to edit Master title style</a:t>
            </a:r>
          </a:p>
        </p:txBody>
      </p:sp>
      <p:sp>
        <p:nvSpPr>
          <p:cNvPr id="9" name="Text Placeholder 22">
            <a:extLst>
              <a:ext uri="{FF2B5EF4-FFF2-40B4-BE49-F238E27FC236}">
                <a16:creationId xmlns:a16="http://schemas.microsoft.com/office/drawing/2014/main" id="{DE194E43-B19E-4E13-9FF9-6580522981B0}"/>
              </a:ext>
            </a:extLst>
          </p:cNvPr>
          <p:cNvSpPr>
            <a:spLocks noGrp="1"/>
          </p:cNvSpPr>
          <p:nvPr>
            <p:ph idx="1" hasCustomPrompt="1"/>
          </p:nvPr>
        </p:nvSpPr>
        <p:spPr>
          <a:xfrm>
            <a:off x="1524000" y="2276475"/>
            <a:ext cx="9144000" cy="3328517"/>
          </a:xfrm>
          <a:prstGeom prst="rect">
            <a:avLst/>
          </a:prstGeom>
        </p:spPr>
        <p:txBody>
          <a:bodyPr vert="horz" lIns="0" tIns="0" rIns="0" bIns="0" rtlCol="0">
            <a:normAutofit/>
          </a:bodyPr>
          <a:lstStyle>
            <a:lvl1pPr marL="0" indent="0">
              <a:buFontTx/>
              <a:buNone/>
              <a:defRPr sz="2400">
                <a:solidFill>
                  <a:srgbClr val="222222"/>
                </a:solidFill>
              </a:defRPr>
            </a:lvl1pPr>
            <a:lvl2pPr marL="0" indent="0">
              <a:buFontTx/>
              <a:buNone/>
              <a:defRPr sz="2000">
                <a:solidFill>
                  <a:srgbClr val="222222"/>
                </a:solidFill>
              </a:defRPr>
            </a:lvl2pPr>
            <a:lvl3pPr marL="0" indent="0">
              <a:buFontTx/>
              <a:buNone/>
              <a:defRPr sz="1800">
                <a:solidFill>
                  <a:srgbClr val="222222"/>
                </a:solidFill>
              </a:defRPr>
            </a:lvl3pPr>
            <a:lvl4pPr marL="0" indent="0">
              <a:buFontTx/>
              <a:buNone/>
              <a:defRPr sz="1400">
                <a:solidFill>
                  <a:srgbClr val="222222"/>
                </a:solidFill>
              </a:defRPr>
            </a:lvl4pPr>
            <a:lvl5pPr marL="0" indent="0">
              <a:buFontTx/>
              <a:buNone/>
              <a:defRPr sz="1200">
                <a:solidFill>
                  <a:srgbClr val="22222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86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2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25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anim calcmode="lin" valueType="num">
                                      <p:cBhvr>
                                        <p:cTn id="1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25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25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25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tmplLst>
          <p:tmpl lvl="1">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k-SK"/>
              <a:t>Upravte štýly predlohy textu</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k-SK"/>
              <a:t>Kliknutím upravte štýl predlohy podnadpisov</a:t>
            </a:r>
            <a:endParaRPr lang="en-US"/>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93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A5D3794B-289A-4A80-97D7-111025398D45}"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71212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k-SK"/>
              <a:t>Upravte štýly predlohy textu</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5A61015F-7CC6-4D0A-9D87-873EA4C304CC}"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9192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k-SK"/>
              <a:t>Upravte štýly predlohy textu</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Date Placeholder 4"/>
          <p:cNvSpPr>
            <a:spLocks noGrp="1"/>
          </p:cNvSpPr>
          <p:nvPr>
            <p:ph type="dt" sz="half" idx="10"/>
          </p:nvPr>
        </p:nvSpPr>
        <p:spPr/>
        <p:txBody>
          <a:bodyPr/>
          <a:lstStyle/>
          <a:p>
            <a:fld id="{93C6A301-0538-44EC-B09D-202E1042A48B}"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66907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Upravte štýly predlohy textu</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24128" y="2967788"/>
            <a:ext cx="4754880" cy="33415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k-SK"/>
              <a:t>Upraviť štýly predlohy textu</a:t>
            </a:r>
          </a:p>
        </p:txBody>
      </p:sp>
      <p:sp>
        <p:nvSpPr>
          <p:cNvPr id="6" name="Content Placeholder 5"/>
          <p:cNvSpPr>
            <a:spLocks noGrp="1"/>
          </p:cNvSpPr>
          <p:nvPr>
            <p:ph sz="quarter" idx="4"/>
          </p:nvPr>
        </p:nvSpPr>
        <p:spPr>
          <a:xfrm>
            <a:off x="5990888" y="2967788"/>
            <a:ext cx="4754880" cy="33415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D789574A-8875-45EF-8EA2-3CAA0F7ABC4C}"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29671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Date Placeholder 2"/>
          <p:cNvSpPr>
            <a:spLocks noGrp="1"/>
          </p:cNvSpPr>
          <p:nvPr>
            <p:ph type="dt" sz="half" idx="10"/>
          </p:nvPr>
        </p:nvSpPr>
        <p:spPr/>
        <p:txBody>
          <a:bodyPr/>
          <a:lstStyle/>
          <a:p>
            <a:fld id="{67EF4D4C-5367-4C26-9E2B-D8088D7FCA8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7732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Slide - MIRR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9A0A285-C967-4E8F-97A3-939BFCD2D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574" y="242921"/>
            <a:ext cx="3570970" cy="2831106"/>
          </a:xfrm>
          <a:prstGeom prst="rect">
            <a:avLst/>
          </a:prstGeom>
        </p:spPr>
      </p:pic>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amet, consectetuer adipiscing elit. Maecenas porttitor congue massa. Fusce posuere, magna sed pulvinar ultricies, purus lectus malesuada libero, sit amet commodo magna eros quis </a:t>
            </a:r>
            <a:r>
              <a:rPr lang="en-US" noProof="0" err="1"/>
              <a:t>urna</a:t>
            </a:r>
            <a:r>
              <a:rPr lang="en-US" noProof="0"/>
              <a:t>. Nunc viverra imperdiet enim. </a:t>
            </a:r>
            <a:br>
              <a:rPr lang="en-US" noProof="0"/>
            </a:br>
            <a:r>
              <a:rPr lang="en-US" noProof="0" err="1"/>
              <a:t>Fusce</a:t>
            </a:r>
            <a:r>
              <a:rPr lang="en-US" noProof="0"/>
              <a:t> est. Vivamus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MIRRI</a:t>
            </a:r>
          </a:p>
        </p:txBody>
      </p:sp>
    </p:spTree>
    <p:extLst>
      <p:ext uri="{BB962C8B-B14F-4D97-AF65-F5344CB8AC3E}">
        <p14:creationId xmlns:p14="http://schemas.microsoft.com/office/powerpoint/2010/main" val="37944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nodeType="withEffect">
                                  <p:stCondLst>
                                    <p:cond delay="1500"/>
                                  </p:stCondLst>
                                  <p:childTnLst>
                                    <p:animScale>
                                      <p:cBhvr>
                                        <p:cTn id="9" dur="500" fill="hold"/>
                                        <p:tgtEl>
                                          <p:spTgt spid="5"/>
                                        </p:tgtEl>
                                      </p:cBhvr>
                                      <p:by x="120000" y="120000"/>
                                    </p:animScale>
                                  </p:childTnLst>
                                </p:cTn>
                              </p:par>
                              <p:par>
                                <p:cTn id="10" presetID="22" presetClass="entr" presetSubtype="4" fill="hold" grpId="0" nodeType="with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 presetClass="entr" presetSubtype="4" decel="100000" fill="hold" nodeType="withEffect">
                                  <p:stCondLst>
                                    <p:cond delay="2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3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23104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k-SK"/>
              <a:t>Upravte štýly predlohy textu</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05C68B11-C5A8-448C-8CE9-B1A273C79CFC}"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11610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k-SK"/>
              <a:t>Upravte štýly predlohy textu</a:t>
            </a:r>
            <a:endParaRPr lang="en-US"/>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C7616CA0-919D-4A49-9C8A-62FDFB3A518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999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4CD73815-2707-4475-8F1A-B873CB631BB4}"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10482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k-SK"/>
              <a:t>Upravte štýly predlohy textu</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2A4AFB99-0EAB-4182-AFF8-E214C82A68F6}"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13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00_Predvoleny Slide - MIRRI">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22174B4-2DC4-4FCE-BAB8-29FC846DCD47}"/>
              </a:ext>
            </a:extLst>
          </p:cNvPr>
          <p:cNvSpPr>
            <a:spLocks noGrp="1"/>
          </p:cNvSpPr>
          <p:nvPr>
            <p:ph type="title"/>
          </p:nvPr>
        </p:nvSpPr>
        <p:spPr>
          <a:xfrm>
            <a:off x="1524001" y="1253008"/>
            <a:ext cx="9144000" cy="748788"/>
          </a:xfrm>
          <a:prstGeom prst="rect">
            <a:avLst/>
          </a:prstGeom>
        </p:spPr>
        <p:txBody>
          <a:bodyPr vert="horz" lIns="0" tIns="0" rIns="0" bIns="0" rtlCol="0" anchor="t">
            <a:normAutofit/>
          </a:bodyPr>
          <a:lstStyle>
            <a:lvl1pPr>
              <a:defRPr sz="2800">
                <a:latin typeface="+mn-lt"/>
              </a:defRPr>
            </a:lvl1pPr>
          </a:lstStyle>
          <a:p>
            <a:r>
              <a:rPr lang="en-US"/>
              <a:t>Click to edit Master title style</a:t>
            </a:r>
          </a:p>
        </p:txBody>
      </p:sp>
      <p:sp>
        <p:nvSpPr>
          <p:cNvPr id="9" name="Text Placeholder 22">
            <a:extLst>
              <a:ext uri="{FF2B5EF4-FFF2-40B4-BE49-F238E27FC236}">
                <a16:creationId xmlns:a16="http://schemas.microsoft.com/office/drawing/2014/main" id="{DE194E43-B19E-4E13-9FF9-6580522981B0}"/>
              </a:ext>
            </a:extLst>
          </p:cNvPr>
          <p:cNvSpPr>
            <a:spLocks noGrp="1"/>
          </p:cNvSpPr>
          <p:nvPr>
            <p:ph idx="1" hasCustomPrompt="1"/>
          </p:nvPr>
        </p:nvSpPr>
        <p:spPr>
          <a:xfrm>
            <a:off x="1524000" y="2276475"/>
            <a:ext cx="9144000" cy="3328517"/>
          </a:xfrm>
          <a:prstGeom prst="rect">
            <a:avLst/>
          </a:prstGeom>
        </p:spPr>
        <p:txBody>
          <a:bodyPr vert="horz" lIns="0" tIns="0" rIns="0" bIns="0" rtlCol="0">
            <a:normAutofit/>
          </a:bodyPr>
          <a:lstStyle>
            <a:lvl1pPr marL="0" indent="0">
              <a:buFontTx/>
              <a:buNone/>
              <a:defRPr sz="2400">
                <a:solidFill>
                  <a:srgbClr val="222222"/>
                </a:solidFill>
              </a:defRPr>
            </a:lvl1pPr>
            <a:lvl2pPr marL="0" indent="0">
              <a:buFontTx/>
              <a:buNone/>
              <a:defRPr sz="2000">
                <a:solidFill>
                  <a:srgbClr val="222222"/>
                </a:solidFill>
              </a:defRPr>
            </a:lvl2pPr>
            <a:lvl3pPr marL="0" indent="0">
              <a:buFontTx/>
              <a:buNone/>
              <a:defRPr sz="1800">
                <a:solidFill>
                  <a:srgbClr val="222222"/>
                </a:solidFill>
              </a:defRPr>
            </a:lvl3pPr>
            <a:lvl4pPr marL="0" indent="0">
              <a:buFontTx/>
              <a:buNone/>
              <a:defRPr sz="1400">
                <a:solidFill>
                  <a:srgbClr val="222222"/>
                </a:solidFill>
              </a:defRPr>
            </a:lvl4pPr>
            <a:lvl5pPr marL="0" indent="0">
              <a:buFontTx/>
              <a:buNone/>
              <a:defRPr sz="1200">
                <a:solidFill>
                  <a:srgbClr val="22222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1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2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25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anim calcmode="lin" valueType="num">
                                      <p:cBhvr>
                                        <p:cTn id="1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25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25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25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tmplLst>
          <p:tmpl lvl="1">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2_Title 2 Slide - Uvo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E756E4E-E0F3-4FC4-97E5-904BB741CC6F}"/>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Pentagon 6">
            <a:extLst>
              <a:ext uri="{FF2B5EF4-FFF2-40B4-BE49-F238E27FC236}">
                <a16:creationId xmlns:a16="http://schemas.microsoft.com/office/drawing/2014/main" id="{10CDF1BD-1B16-4937-A4ED-928C75753419}"/>
              </a:ext>
            </a:extLst>
          </p:cNvPr>
          <p:cNvSpPr/>
          <p:nvPr userDrawn="1"/>
        </p:nvSpPr>
        <p:spPr>
          <a:xfrm>
            <a:off x="0" y="0"/>
            <a:ext cx="12191999" cy="4842379"/>
          </a:xfrm>
          <a:prstGeom prst="homePlate">
            <a:avLst>
              <a:gd name="adj" fmla="val 0"/>
            </a:avLst>
          </a:prstGeom>
          <a:solidFill>
            <a:srgbClr val="ECECEC">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sp>
        <p:nvSpPr>
          <p:cNvPr id="17" name="Text Placeholder 2">
            <a:extLst>
              <a:ext uri="{FF2B5EF4-FFF2-40B4-BE49-F238E27FC236}">
                <a16:creationId xmlns:a16="http://schemas.microsoft.com/office/drawing/2014/main" id="{BEDB4CE6-9466-4B9B-A1FD-77CB7D28D039}"/>
              </a:ext>
            </a:extLst>
          </p:cNvPr>
          <p:cNvSpPr>
            <a:spLocks noGrp="1"/>
          </p:cNvSpPr>
          <p:nvPr>
            <p:ph type="body" idx="1" hasCustomPrompt="1"/>
          </p:nvPr>
        </p:nvSpPr>
        <p:spPr>
          <a:xfrm>
            <a:off x="3011606" y="1585261"/>
            <a:ext cx="4431534"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Hlavný</a:t>
            </a:r>
            <a:r>
              <a:rPr lang="en-US" noProof="0"/>
              <a:t> </a:t>
            </a:r>
            <a:r>
              <a:rPr lang="en-US" noProof="0" err="1"/>
              <a:t>názov</a:t>
            </a:r>
            <a:endParaRPr lang="en-US" noProof="0"/>
          </a:p>
        </p:txBody>
      </p:sp>
      <p:sp>
        <p:nvSpPr>
          <p:cNvPr id="18" name="Text Placeholder 2">
            <a:extLst>
              <a:ext uri="{FF2B5EF4-FFF2-40B4-BE49-F238E27FC236}">
                <a16:creationId xmlns:a16="http://schemas.microsoft.com/office/drawing/2014/main" id="{8C67C02C-AD0D-468E-8DD5-84D882BA3711}"/>
              </a:ext>
            </a:extLst>
          </p:cNvPr>
          <p:cNvSpPr>
            <a:spLocks noGrp="1"/>
          </p:cNvSpPr>
          <p:nvPr>
            <p:ph type="body" idx="17" hasCustomPrompt="1"/>
          </p:nvPr>
        </p:nvSpPr>
        <p:spPr>
          <a:xfrm>
            <a:off x="4542430" y="2417125"/>
            <a:ext cx="3905236"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err="1"/>
              <a:t>Prezentácie</a:t>
            </a:r>
            <a:endParaRPr lang="en-US" noProof="0"/>
          </a:p>
        </p:txBody>
      </p:sp>
      <p:cxnSp>
        <p:nvCxnSpPr>
          <p:cNvPr id="6" name="Straight Connector 9">
            <a:extLst>
              <a:ext uri="{FF2B5EF4-FFF2-40B4-BE49-F238E27FC236}">
                <a16:creationId xmlns:a16="http://schemas.microsoft.com/office/drawing/2014/main" id="{A8B53BDF-39E8-4DC6-95E3-6A20CB1A0DF1}"/>
              </a:ext>
            </a:extLst>
          </p:cNvPr>
          <p:cNvCxnSpPr/>
          <p:nvPr userDrawn="1"/>
        </p:nvCxnSpPr>
        <p:spPr>
          <a:xfrm>
            <a:off x="3097161" y="316042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fický objekt 6">
            <a:extLst>
              <a:ext uri="{FF2B5EF4-FFF2-40B4-BE49-F238E27FC236}">
                <a16:creationId xmlns:a16="http://schemas.microsoft.com/office/drawing/2014/main" id="{B40E04BB-68A6-4538-9439-A011B4749F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5661352"/>
            <a:ext cx="7619999" cy="420872"/>
          </a:xfrm>
          <a:prstGeom prst="rect">
            <a:avLst/>
          </a:prstGeom>
        </p:spPr>
      </p:pic>
      <p:pic>
        <p:nvPicPr>
          <p:cNvPr id="8" name="Grafický objekt 7">
            <a:extLst>
              <a:ext uri="{FF2B5EF4-FFF2-40B4-BE49-F238E27FC236}">
                <a16:creationId xmlns:a16="http://schemas.microsoft.com/office/drawing/2014/main" id="{C380BD0A-9D49-43A7-880A-7DBD7489B33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5537096"/>
            <a:ext cx="3173594" cy="727520"/>
          </a:xfrm>
          <a:prstGeom prst="rect">
            <a:avLst/>
          </a:prstGeom>
        </p:spPr>
      </p:pic>
      <p:pic>
        <p:nvPicPr>
          <p:cNvPr id="14" name="Obrázek 13">
            <a:extLst>
              <a:ext uri="{FF2B5EF4-FFF2-40B4-BE49-F238E27FC236}">
                <a16:creationId xmlns:a16="http://schemas.microsoft.com/office/drawing/2014/main" id="{85A544E9-E16F-4720-A667-1ACC0553733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99" t="32329" r="9839" b="53337"/>
          <a:stretch/>
        </p:blipFill>
        <p:spPr>
          <a:xfrm>
            <a:off x="0" y="399531"/>
            <a:ext cx="3247403" cy="996376"/>
          </a:xfrm>
          <a:prstGeom prst="rect">
            <a:avLst/>
          </a:prstGeom>
        </p:spPr>
      </p:pic>
      <p:pic>
        <p:nvPicPr>
          <p:cNvPr id="15" name="Obrázek 14">
            <a:extLst>
              <a:ext uri="{FF2B5EF4-FFF2-40B4-BE49-F238E27FC236}">
                <a16:creationId xmlns:a16="http://schemas.microsoft.com/office/drawing/2014/main" id="{F1CE09BF-C713-4F2C-B2A4-9A28DA06105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526" t="9741" r="1" b="9262"/>
          <a:stretch/>
        </p:blipFill>
        <p:spPr>
          <a:xfrm>
            <a:off x="9697379" y="1533915"/>
            <a:ext cx="2494621" cy="1015663"/>
          </a:xfrm>
          <a:prstGeom prst="rect">
            <a:avLst/>
          </a:prstGeom>
        </p:spPr>
      </p:pic>
      <p:pic>
        <p:nvPicPr>
          <p:cNvPr id="19" name="Obrázek 18">
            <a:extLst>
              <a:ext uri="{FF2B5EF4-FFF2-40B4-BE49-F238E27FC236}">
                <a16:creationId xmlns:a16="http://schemas.microsoft.com/office/drawing/2014/main" id="{D692F2D3-3F5D-43E2-909B-E9536EC1D9E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5297" t="35123" b="26502"/>
          <a:stretch/>
        </p:blipFill>
        <p:spPr>
          <a:xfrm>
            <a:off x="1144511" y="4041090"/>
            <a:ext cx="3247403" cy="981118"/>
          </a:xfrm>
          <a:prstGeom prst="rect">
            <a:avLst/>
          </a:prstGeom>
          <a:effectLst>
            <a:outerShdw blurRad="762000" dist="254000" dir="5400000" algn="ctr" rotWithShape="0">
              <a:srgbClr val="474747">
                <a:alpha val="30000"/>
              </a:srgbClr>
            </a:outerShdw>
          </a:effectLst>
        </p:spPr>
      </p:pic>
    </p:spTree>
    <p:extLst>
      <p:ext uri="{BB962C8B-B14F-4D97-AF65-F5344CB8AC3E}">
        <p14:creationId xmlns:p14="http://schemas.microsoft.com/office/powerpoint/2010/main" val="237039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17"/>
                                        </p:tgtEl>
                                      </p:cBhvr>
                                      <p:by x="120000" y="120000"/>
                                    </p:animScale>
                                  </p:childTnLst>
                                </p:cTn>
                              </p:par>
                              <p:par>
                                <p:cTn id="10" presetID="22" presetClass="entr" presetSubtype="8" fill="hold" grpId="0" nodeType="withEffect">
                                  <p:stCondLst>
                                    <p:cond delay="17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6" presetClass="emph" presetSubtype="0" accel="50000" decel="50000" autoRev="1" fill="hold" grpId="1" nodeType="withEffect">
                                  <p:stCondLst>
                                    <p:cond delay="1750"/>
                                  </p:stCondLst>
                                  <p:childTnLst>
                                    <p:animScale>
                                      <p:cBhvr>
                                        <p:cTn id="14" dur="500" fill="hold"/>
                                        <p:tgtEl>
                                          <p:spTgt spid="18"/>
                                        </p:tgtEl>
                                      </p:cBhvr>
                                      <p:by x="120000" y="120000"/>
                                    </p:animScale>
                                  </p:childTnLst>
                                </p:cTn>
                              </p:par>
                              <p:par>
                                <p:cTn id="15" presetID="22" presetClass="entr" presetSubtype="8" fill="hold"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6" presetClass="emph" presetSubtype="0" accel="50000" decel="50000" autoRev="1" fill="hold" nodeType="withEffect">
                                  <p:stCondLst>
                                    <p:cond delay="2000"/>
                                  </p:stCondLst>
                                  <p:childTnLst>
                                    <p:animScale>
                                      <p:cBhvr>
                                        <p:cTn id="28" dur="500" fill="hold"/>
                                        <p:tgtEl>
                                          <p:spTgt spid="14"/>
                                        </p:tgtEl>
                                      </p:cBhvr>
                                      <p:by x="120000" y="120000"/>
                                    </p:animScale>
                                  </p:childTnLst>
                                </p:cTn>
                              </p:par>
                              <p:par>
                                <p:cTn id="29" presetID="22" presetClass="entr" presetSubtype="8" fill="hold"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6" presetClass="emph" presetSubtype="0" accel="50000" decel="50000" autoRev="1" fill="hold" nodeType="withEffect">
                                  <p:stCondLst>
                                    <p:cond delay="2500"/>
                                  </p:stCondLst>
                                  <p:childTnLst>
                                    <p:animScale>
                                      <p:cBhvr>
                                        <p:cTn id="33" dur="500" fill="hold"/>
                                        <p:tgtEl>
                                          <p:spTgt spid="19"/>
                                        </p:tgtEl>
                                      </p:cBhvr>
                                      <p:by x="120000" y="120000"/>
                                    </p:animScale>
                                  </p:childTnLst>
                                </p:cTn>
                              </p:par>
                              <p:par>
                                <p:cTn id="34" presetID="22" presetClass="entr" presetSubtype="8" fill="hold" nodeType="withEffect">
                                  <p:stCondLst>
                                    <p:cond delay="200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6" presetClass="emph" presetSubtype="0" accel="50000" decel="50000" autoRev="1" fill="hold" nodeType="withEffect">
                                  <p:stCondLst>
                                    <p:cond delay="2000"/>
                                  </p:stCondLst>
                                  <p:childTnLst>
                                    <p:animScale>
                                      <p:cBhvr>
                                        <p:cTn id="38" dur="500" fill="hold"/>
                                        <p:tgtEl>
                                          <p:spTgt spid="1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withEffect" nodePh="1">
                  <p:stCondLst>
                    <p:cond delay="1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7" grpId="1">
        <p:tmplLst>
          <p:tmpl>
            <p:tnLst>
              <p:par>
                <p:cTn presetID="6" presetClass="emph" presetSubtype="0" accel="50000" decel="50000" autoRev="1" fill="hold" nodeType="withEffect" nodePh="1">
                  <p:stCondLst>
                    <p:cond delay="1500"/>
                  </p:stCondLst>
                  <p:childTnLst>
                    <p:animScale>
                      <p:cBhvr>
                        <p:cTn dur="500" fill="hold"/>
                        <p:tgtEl>
                          <p:spTgt spid="17"/>
                        </p:tgtEl>
                      </p:cBhvr>
                      <p:by x="120000" y="120000"/>
                    </p:animScale>
                  </p:childTnLst>
                </p:cTn>
              </p:par>
            </p:tnLst>
          </p:tmpl>
        </p:tmplLst>
      </p:bldP>
      <p:bldP spid="18" grpId="0">
        <p:tmplLst>
          <p:tmpl>
            <p:tnLst>
              <p:par>
                <p:cTn presetID="22" presetClass="entr" presetSubtype="8" fill="hold" nodeType="withEffect" nodePh="1">
                  <p:stCondLst>
                    <p:cond delay="17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8" grpId="1">
        <p:tmplLst>
          <p:tmpl>
            <p:tnLst>
              <p:par>
                <p:cTn presetID="6" presetClass="emph" presetSubtype="0" accel="50000" decel="50000" autoRev="1" fill="hold" nodeType="withEffect" nodePh="1">
                  <p:stCondLst>
                    <p:cond delay="1750"/>
                  </p:stCondLst>
                  <p:childTnLst>
                    <p:animScale>
                      <p:cBhvr>
                        <p:cTn dur="500" fill="hold"/>
                        <p:tgtEl>
                          <p:spTgt spid="18"/>
                        </p:tgtEl>
                      </p:cBhvr>
                      <p:by x="120000" y="120000"/>
                    </p:animScale>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3_Zariadenie Slide - Monitor">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91117" y="5885304"/>
            <a:ext cx="8197697" cy="452780"/>
          </a:xfrm>
          <a:prstGeom prst="rect">
            <a:avLst/>
          </a:prstGeom>
        </p:spPr>
      </p:pic>
      <p:pic>
        <p:nvPicPr>
          <p:cNvPr id="37" name="Obrázek 36">
            <a:extLst>
              <a:ext uri="{FF2B5EF4-FFF2-40B4-BE49-F238E27FC236}">
                <a16:creationId xmlns:a16="http://schemas.microsoft.com/office/drawing/2014/main" id="{FB34BFDD-BFFD-44C1-8C04-7315187ABB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68841" y="-218543"/>
            <a:ext cx="10094499" cy="7785383"/>
          </a:xfrm>
          <a:prstGeom prst="rect">
            <a:avLst/>
          </a:prstGeom>
          <a:effectLst>
            <a:outerShdw blurRad="50800" dist="50800" dir="5400000" algn="ctr" rotWithShape="0">
              <a:srgbClr val="000000">
                <a:alpha val="0"/>
              </a:srgbClr>
            </a:outerShdw>
          </a:effectLst>
        </p:spPr>
      </p:pic>
      <p:sp>
        <p:nvSpPr>
          <p:cNvPr id="23" name="Picture Placeholder 14">
            <a:extLst>
              <a:ext uri="{FF2B5EF4-FFF2-40B4-BE49-F238E27FC236}">
                <a16:creationId xmlns:a16="http://schemas.microsoft.com/office/drawing/2014/main" id="{0173606B-2B40-4224-83B3-FF0650853F89}"/>
              </a:ext>
            </a:extLst>
          </p:cNvPr>
          <p:cNvSpPr>
            <a:spLocks noGrp="1"/>
          </p:cNvSpPr>
          <p:nvPr>
            <p:ph type="pic" sz="quarter" idx="22" hasCustomPrompt="1"/>
          </p:nvPr>
        </p:nvSpPr>
        <p:spPr>
          <a:xfrm>
            <a:off x="4596062" y="869776"/>
            <a:ext cx="7644065" cy="4362451"/>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a:t>Insert Image</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0006" y="765175"/>
            <a:ext cx="2985391" cy="684376"/>
          </a:xfrm>
          <a:prstGeom prst="rect">
            <a:avLst/>
          </a:prstGeom>
        </p:spPr>
      </p:pic>
      <p:sp>
        <p:nvSpPr>
          <p:cNvPr id="38" name="Text Placeholder 3">
            <a:extLst>
              <a:ext uri="{FF2B5EF4-FFF2-40B4-BE49-F238E27FC236}">
                <a16:creationId xmlns:a16="http://schemas.microsoft.com/office/drawing/2014/main" id="{EC95D7EF-219E-4AE9-8A5A-3A192BEAB9C6}"/>
              </a:ext>
            </a:extLst>
          </p:cNvPr>
          <p:cNvSpPr>
            <a:spLocks noGrp="1"/>
          </p:cNvSpPr>
          <p:nvPr>
            <p:ph type="body" sz="quarter" idx="19" hasCustomPrompt="1"/>
          </p:nvPr>
        </p:nvSpPr>
        <p:spPr>
          <a:xfrm>
            <a:off x="1524001" y="5447352"/>
            <a:ext cx="1915708" cy="206851"/>
          </a:xfrm>
          <a:prstGeom prst="rect">
            <a:avLst/>
          </a:prstGeom>
        </p:spPr>
        <p:txBody>
          <a:bodyPr wrap="square" lIns="0" tIns="0" rIns="0" bIns="0">
            <a:spAutoFit/>
          </a:bodyPr>
          <a:lstStyle>
            <a:lvl1pPr marL="0" indent="0" algn="l">
              <a:lnSpc>
                <a:spcPct val="120000"/>
              </a:lnSpc>
              <a:spcBef>
                <a:spcPts val="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en-US" noProof="0"/>
              <a:t>.</a:t>
            </a:r>
            <a:endParaRPr lang="sk-SK" noProof="0"/>
          </a:p>
        </p:txBody>
      </p:sp>
      <p:sp>
        <p:nvSpPr>
          <p:cNvPr id="39" name="Title Placeholder 1">
            <a:extLst>
              <a:ext uri="{FF2B5EF4-FFF2-40B4-BE49-F238E27FC236}">
                <a16:creationId xmlns:a16="http://schemas.microsoft.com/office/drawing/2014/main" id="{C5878B29-7F84-47DA-BFE6-3C2E7163B459}"/>
              </a:ext>
            </a:extLst>
          </p:cNvPr>
          <p:cNvSpPr>
            <a:spLocks noGrp="1"/>
          </p:cNvSpPr>
          <p:nvPr>
            <p:ph type="title" hasCustomPrompt="1"/>
          </p:nvPr>
        </p:nvSpPr>
        <p:spPr>
          <a:xfrm>
            <a:off x="1524002" y="4010419"/>
            <a:ext cx="2531396" cy="748788"/>
          </a:xfrm>
          <a:prstGeom prst="rect">
            <a:avLst/>
          </a:prstGeom>
        </p:spPr>
        <p:txBody>
          <a:bodyPr vert="horz" lIns="0" tIns="0" rIns="0" bIns="0" rtlCol="0" anchor="t">
            <a:normAutofit/>
          </a:bodyPr>
          <a:lstStyle>
            <a:lvl1pPr>
              <a:defRPr sz="2800">
                <a:latin typeface="+mn-lt"/>
              </a:defRPr>
            </a:lvl1pPr>
          </a:lstStyle>
          <a:p>
            <a:r>
              <a:rPr lang="en-US"/>
              <a:t>Monitor</a:t>
            </a:r>
            <a:br>
              <a:rPr lang="en-US"/>
            </a:br>
            <a:r>
              <a:rPr lang="en-US" err="1"/>
              <a:t>zariadenie</a:t>
            </a:r>
            <a:endParaRPr lang="en-US"/>
          </a:p>
        </p:txBody>
      </p:sp>
    </p:spTree>
    <p:extLst>
      <p:ext uri="{BB962C8B-B14F-4D97-AF65-F5344CB8AC3E}">
        <p14:creationId xmlns:p14="http://schemas.microsoft.com/office/powerpoint/2010/main" val="31543789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14:presetBounceEnd="50000">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14:bounceEnd="50000">
                                          <p:cBhvr additive="base">
                                            <p:cTn id="14"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1+#ppt_w/2"/>
                                              </p:val>
                                            </p:tav>
                                            <p:tav tm="100000">
                                              <p:val>
                                                <p:strVal val="#ppt_x"/>
                                              </p:val>
                                            </p:tav>
                                          </p:tavLst>
                                        </p:anim>
                                        <p:anim calcmode="lin" valueType="num">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4_Zariadenie Slide - Notebook">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a:t>
            </a:r>
            <a:r>
              <a:rPr lang="sk-SK" noProof="0" err="1"/>
              <a:t>urna.Nunc</a:t>
            </a:r>
            <a:r>
              <a:rPr lang="sk-SK" noProof="0"/>
              <a:t> viverra imperdiet enim.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Notebook</a:t>
            </a:r>
            <a:br>
              <a:rPr lang="en-US"/>
            </a:br>
            <a:r>
              <a:rPr lang="en-US" err="1"/>
              <a:t>zariadenie</a:t>
            </a:r>
            <a:endParaRPr lang="en-US"/>
          </a:p>
        </p:txBody>
      </p:sp>
      <p:pic>
        <p:nvPicPr>
          <p:cNvPr id="21" name="Obrázek 20">
            <a:extLst>
              <a:ext uri="{FF2B5EF4-FFF2-40B4-BE49-F238E27FC236}">
                <a16:creationId xmlns:a16="http://schemas.microsoft.com/office/drawing/2014/main" id="{98D5D5EC-6804-4D28-91B4-E78F1CB09B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68308" y="555346"/>
            <a:ext cx="9072165" cy="6048110"/>
          </a:xfrm>
          <a:prstGeom prst="rect">
            <a:avLst/>
          </a:prstGeom>
          <a:effectLst>
            <a:outerShdw blurRad="50800" dist="50800" dir="5400000" algn="ctr" rotWithShape="0">
              <a:srgbClr val="000000">
                <a:alpha val="0"/>
              </a:srgbClr>
            </a:outerShdw>
          </a:effectLst>
        </p:spPr>
      </p:pic>
      <p:sp>
        <p:nvSpPr>
          <p:cNvPr id="22" name="Picture Placeholder 14">
            <a:extLst>
              <a:ext uri="{FF2B5EF4-FFF2-40B4-BE49-F238E27FC236}">
                <a16:creationId xmlns:a16="http://schemas.microsoft.com/office/drawing/2014/main" id="{3D2C4EB9-6BB5-4682-90BD-75F870180DFD}"/>
              </a:ext>
            </a:extLst>
          </p:cNvPr>
          <p:cNvSpPr>
            <a:spLocks noGrp="1"/>
          </p:cNvSpPr>
          <p:nvPr>
            <p:ph type="pic" sz="quarter" idx="22" hasCustomPrompt="1"/>
          </p:nvPr>
        </p:nvSpPr>
        <p:spPr>
          <a:xfrm>
            <a:off x="5096409" y="1504418"/>
            <a:ext cx="6192100" cy="3860972"/>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a:t>Insert Image</a:t>
            </a:r>
          </a:p>
        </p:txBody>
      </p:sp>
    </p:spTree>
    <p:extLst>
      <p:ext uri="{BB962C8B-B14F-4D97-AF65-F5344CB8AC3E}">
        <p14:creationId xmlns:p14="http://schemas.microsoft.com/office/powerpoint/2010/main" val="30710284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14:presetBounceEnd="50000">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14:bounceEnd="50000">
                                          <p:cBhvr additive="base">
                                            <p:cTn id="32"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5_Zariadenie Slide - Mobil">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a:t>
            </a:r>
            <a:r>
              <a:rPr lang="sk-SK" noProof="0" err="1"/>
              <a:t>urna.Nunc</a:t>
            </a:r>
            <a:r>
              <a:rPr lang="sk-SK" noProof="0"/>
              <a:t> </a:t>
            </a:r>
            <a:r>
              <a:rPr lang="sk-SK" noProof="0" err="1"/>
              <a:t>viverra</a:t>
            </a:r>
            <a:r>
              <a:rPr lang="sk-SK" noProof="0"/>
              <a:t> </a:t>
            </a:r>
            <a:r>
              <a:rPr lang="sk-SK" noProof="0" err="1"/>
              <a:t>imperdiet</a:t>
            </a:r>
            <a:r>
              <a:rPr lang="sk-SK" noProof="0"/>
              <a:t> </a:t>
            </a:r>
            <a:r>
              <a:rPr lang="sk-SK" noProof="0" err="1"/>
              <a:t>enim</a:t>
            </a:r>
            <a:r>
              <a:rPr lang="sk-SK" noProof="0"/>
              <a:t>.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a:t>Mobil</a:t>
            </a:r>
            <a:br>
              <a:rPr lang="en-US"/>
            </a:br>
            <a:r>
              <a:rPr lang="en-US" err="1"/>
              <a:t>zariadenie</a:t>
            </a:r>
            <a:endParaRPr lang="en-US"/>
          </a:p>
        </p:txBody>
      </p:sp>
      <p:grpSp>
        <p:nvGrpSpPr>
          <p:cNvPr id="23" name="Group 8">
            <a:extLst>
              <a:ext uri="{FF2B5EF4-FFF2-40B4-BE49-F238E27FC236}">
                <a16:creationId xmlns:a16="http://schemas.microsoft.com/office/drawing/2014/main" id="{DC16E03E-F348-40A6-941E-367EEDFD7869}"/>
              </a:ext>
            </a:extLst>
          </p:cNvPr>
          <p:cNvGrpSpPr/>
          <p:nvPr userDrawn="1"/>
        </p:nvGrpSpPr>
        <p:grpSpPr>
          <a:xfrm>
            <a:off x="7721653" y="715121"/>
            <a:ext cx="2639943" cy="5375353"/>
            <a:chOff x="5926870" y="2452515"/>
            <a:chExt cx="2019301" cy="4111625"/>
          </a:xfrm>
        </p:grpSpPr>
        <p:sp>
          <p:nvSpPr>
            <p:cNvPr id="31" name="Freeform 6">
              <a:extLst>
                <a:ext uri="{FF2B5EF4-FFF2-40B4-BE49-F238E27FC236}">
                  <a16:creationId xmlns:a16="http://schemas.microsoft.com/office/drawing/2014/main" id="{B2C2E0A7-3F28-4488-84B7-70A039D08464}"/>
                </a:ext>
              </a:extLst>
            </p:cNvPr>
            <p:cNvSpPr>
              <a:spLocks/>
            </p:cNvSpPr>
            <p:nvPr userDrawn="1"/>
          </p:nvSpPr>
          <p:spPr bwMode="auto">
            <a:xfrm>
              <a:off x="7931883" y="3403967"/>
              <a:ext cx="14288" cy="474663"/>
            </a:xfrm>
            <a:custGeom>
              <a:avLst/>
              <a:gdLst>
                <a:gd name="T0" fmla="*/ 3 w 8"/>
                <a:gd name="T1" fmla="*/ 0 h 245"/>
                <a:gd name="T2" fmla="*/ 3 w 8"/>
                <a:gd name="T3" fmla="*/ 0 h 245"/>
                <a:gd name="T4" fmla="*/ 0 w 8"/>
                <a:gd name="T5" fmla="*/ 4 h 245"/>
                <a:gd name="T6" fmla="*/ 0 w 8"/>
                <a:gd name="T7" fmla="*/ 241 h 245"/>
                <a:gd name="T8" fmla="*/ 3 w 8"/>
                <a:gd name="T9" fmla="*/ 245 h 245"/>
                <a:gd name="T10" fmla="*/ 3 w 8"/>
                <a:gd name="T11" fmla="*/ 245 h 245"/>
                <a:gd name="T12" fmla="*/ 8 w 8"/>
                <a:gd name="T13" fmla="*/ 240 h 245"/>
                <a:gd name="T14" fmla="*/ 8 w 8"/>
                <a:gd name="T15" fmla="*/ 5 h 245"/>
                <a:gd name="T16" fmla="*/ 3 w 8"/>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5">
                  <a:moveTo>
                    <a:pt x="3" y="0"/>
                  </a:moveTo>
                  <a:cubicBezTo>
                    <a:pt x="3" y="0"/>
                    <a:pt x="3" y="0"/>
                    <a:pt x="3" y="0"/>
                  </a:cubicBezTo>
                  <a:cubicBezTo>
                    <a:pt x="1" y="0"/>
                    <a:pt x="0" y="2"/>
                    <a:pt x="0" y="4"/>
                  </a:cubicBezTo>
                  <a:cubicBezTo>
                    <a:pt x="0" y="241"/>
                    <a:pt x="0" y="241"/>
                    <a:pt x="0" y="241"/>
                  </a:cubicBezTo>
                  <a:cubicBezTo>
                    <a:pt x="0" y="243"/>
                    <a:pt x="1" y="245"/>
                    <a:pt x="3" y="245"/>
                  </a:cubicBezTo>
                  <a:cubicBezTo>
                    <a:pt x="3" y="245"/>
                    <a:pt x="3" y="245"/>
                    <a:pt x="3" y="245"/>
                  </a:cubicBezTo>
                  <a:cubicBezTo>
                    <a:pt x="6" y="245"/>
                    <a:pt x="8" y="242"/>
                    <a:pt x="8" y="240"/>
                  </a:cubicBezTo>
                  <a:cubicBezTo>
                    <a:pt x="8" y="5"/>
                    <a:pt x="8" y="5"/>
                    <a:pt x="8" y="5"/>
                  </a:cubicBezTo>
                  <a:cubicBezTo>
                    <a:pt x="8" y="2"/>
                    <a:pt x="6" y="0"/>
                    <a:pt x="3" y="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7920A3C8-449E-4193-816C-7080CB47A845}"/>
                </a:ext>
              </a:extLst>
            </p:cNvPr>
            <p:cNvSpPr>
              <a:spLocks/>
            </p:cNvSpPr>
            <p:nvPr userDrawn="1"/>
          </p:nvSpPr>
          <p:spPr bwMode="auto">
            <a:xfrm>
              <a:off x="5926870" y="3008680"/>
              <a:ext cx="17463" cy="155575"/>
            </a:xfrm>
            <a:custGeom>
              <a:avLst/>
              <a:gdLst>
                <a:gd name="T0" fmla="*/ 5 w 9"/>
                <a:gd name="T1" fmla="*/ 80 h 80"/>
                <a:gd name="T2" fmla="*/ 6 w 9"/>
                <a:gd name="T3" fmla="*/ 80 h 80"/>
                <a:gd name="T4" fmla="*/ 9 w 9"/>
                <a:gd name="T5" fmla="*/ 76 h 80"/>
                <a:gd name="T6" fmla="*/ 9 w 9"/>
                <a:gd name="T7" fmla="*/ 4 h 80"/>
                <a:gd name="T8" fmla="*/ 6 w 9"/>
                <a:gd name="T9" fmla="*/ 0 h 80"/>
                <a:gd name="T10" fmla="*/ 5 w 9"/>
                <a:gd name="T11" fmla="*/ 0 h 80"/>
                <a:gd name="T12" fmla="*/ 0 w 9"/>
                <a:gd name="T13" fmla="*/ 6 h 80"/>
                <a:gd name="T14" fmla="*/ 0 w 9"/>
                <a:gd name="T15" fmla="*/ 75 h 80"/>
                <a:gd name="T16" fmla="*/ 5 w 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0">
                  <a:moveTo>
                    <a:pt x="5" y="80"/>
                  </a:moveTo>
                  <a:cubicBezTo>
                    <a:pt x="6" y="80"/>
                    <a:pt x="6" y="80"/>
                    <a:pt x="6" y="80"/>
                  </a:cubicBezTo>
                  <a:cubicBezTo>
                    <a:pt x="8" y="80"/>
                    <a:pt x="9" y="78"/>
                    <a:pt x="9" y="76"/>
                  </a:cubicBezTo>
                  <a:cubicBezTo>
                    <a:pt x="9" y="4"/>
                    <a:pt x="9" y="4"/>
                    <a:pt x="9" y="4"/>
                  </a:cubicBezTo>
                  <a:cubicBezTo>
                    <a:pt x="9" y="2"/>
                    <a:pt x="8" y="0"/>
                    <a:pt x="6" y="0"/>
                  </a:cubicBezTo>
                  <a:cubicBezTo>
                    <a:pt x="5" y="0"/>
                    <a:pt x="5" y="0"/>
                    <a:pt x="5" y="0"/>
                  </a:cubicBezTo>
                  <a:cubicBezTo>
                    <a:pt x="2" y="0"/>
                    <a:pt x="0" y="3"/>
                    <a:pt x="0" y="6"/>
                  </a:cubicBezTo>
                  <a:cubicBezTo>
                    <a:pt x="0" y="75"/>
                    <a:pt x="0" y="75"/>
                    <a:pt x="0" y="75"/>
                  </a:cubicBezTo>
                  <a:cubicBezTo>
                    <a:pt x="0" y="78"/>
                    <a:pt x="2" y="80"/>
                    <a:pt x="5" y="8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65E48322-296D-4C51-8F51-6D03F07C765E}"/>
                </a:ext>
              </a:extLst>
            </p:cNvPr>
            <p:cNvSpPr>
              <a:spLocks/>
            </p:cNvSpPr>
            <p:nvPr userDrawn="1"/>
          </p:nvSpPr>
          <p:spPr bwMode="auto">
            <a:xfrm>
              <a:off x="5926870" y="3308717"/>
              <a:ext cx="17463" cy="288925"/>
            </a:xfrm>
            <a:custGeom>
              <a:avLst/>
              <a:gdLst>
                <a:gd name="T0" fmla="*/ 5 w 9"/>
                <a:gd name="T1" fmla="*/ 149 h 149"/>
                <a:gd name="T2" fmla="*/ 6 w 9"/>
                <a:gd name="T3" fmla="*/ 149 h 149"/>
                <a:gd name="T4" fmla="*/ 9 w 9"/>
                <a:gd name="T5" fmla="*/ 145 h 149"/>
                <a:gd name="T6" fmla="*/ 9 w 9"/>
                <a:gd name="T7" fmla="*/ 4 h 149"/>
                <a:gd name="T8" fmla="*/ 6 w 9"/>
                <a:gd name="T9" fmla="*/ 0 h 149"/>
                <a:gd name="T10" fmla="*/ 5 w 9"/>
                <a:gd name="T11" fmla="*/ 0 h 149"/>
                <a:gd name="T12" fmla="*/ 0 w 9"/>
                <a:gd name="T13" fmla="*/ 6 h 149"/>
                <a:gd name="T14" fmla="*/ 0 w 9"/>
                <a:gd name="T15" fmla="*/ 143 h 149"/>
                <a:gd name="T16" fmla="*/ 5 w 9"/>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9">
                  <a:moveTo>
                    <a:pt x="5" y="149"/>
                  </a:moveTo>
                  <a:cubicBezTo>
                    <a:pt x="6" y="149"/>
                    <a:pt x="6" y="149"/>
                    <a:pt x="6" y="149"/>
                  </a:cubicBezTo>
                  <a:cubicBezTo>
                    <a:pt x="8" y="149"/>
                    <a:pt x="9" y="147"/>
                    <a:pt x="9" y="145"/>
                  </a:cubicBezTo>
                  <a:cubicBezTo>
                    <a:pt x="9" y="4"/>
                    <a:pt x="9" y="4"/>
                    <a:pt x="9" y="4"/>
                  </a:cubicBezTo>
                  <a:cubicBezTo>
                    <a:pt x="9" y="2"/>
                    <a:pt x="8" y="0"/>
                    <a:pt x="6" y="0"/>
                  </a:cubicBezTo>
                  <a:cubicBezTo>
                    <a:pt x="5" y="0"/>
                    <a:pt x="5" y="0"/>
                    <a:pt x="5" y="0"/>
                  </a:cubicBezTo>
                  <a:cubicBezTo>
                    <a:pt x="2" y="0"/>
                    <a:pt x="0" y="3"/>
                    <a:pt x="0" y="6"/>
                  </a:cubicBezTo>
                  <a:cubicBezTo>
                    <a:pt x="0" y="143"/>
                    <a:pt x="0" y="143"/>
                    <a:pt x="0" y="143"/>
                  </a:cubicBezTo>
                  <a:cubicBezTo>
                    <a:pt x="0" y="146"/>
                    <a:pt x="2" y="149"/>
                    <a:pt x="5" y="149"/>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7F41DF1C-C314-4F25-8045-1A20D9BFA48C}"/>
                </a:ext>
              </a:extLst>
            </p:cNvPr>
            <p:cNvSpPr>
              <a:spLocks/>
            </p:cNvSpPr>
            <p:nvPr userDrawn="1"/>
          </p:nvSpPr>
          <p:spPr bwMode="auto">
            <a:xfrm>
              <a:off x="5926870" y="3681780"/>
              <a:ext cx="17463" cy="293688"/>
            </a:xfrm>
            <a:custGeom>
              <a:avLst/>
              <a:gdLst>
                <a:gd name="T0" fmla="*/ 5 w 9"/>
                <a:gd name="T1" fmla="*/ 152 h 152"/>
                <a:gd name="T2" fmla="*/ 6 w 9"/>
                <a:gd name="T3" fmla="*/ 152 h 152"/>
                <a:gd name="T4" fmla="*/ 9 w 9"/>
                <a:gd name="T5" fmla="*/ 148 h 152"/>
                <a:gd name="T6" fmla="*/ 9 w 9"/>
                <a:gd name="T7" fmla="*/ 3 h 152"/>
                <a:gd name="T8" fmla="*/ 6 w 9"/>
                <a:gd name="T9" fmla="*/ 0 h 152"/>
                <a:gd name="T10" fmla="*/ 5 w 9"/>
                <a:gd name="T11" fmla="*/ 0 h 152"/>
                <a:gd name="T12" fmla="*/ 0 w 9"/>
                <a:gd name="T13" fmla="*/ 5 h 152"/>
                <a:gd name="T14" fmla="*/ 0 w 9"/>
                <a:gd name="T15" fmla="*/ 147 h 152"/>
                <a:gd name="T16" fmla="*/ 5 w 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2">
                  <a:moveTo>
                    <a:pt x="5" y="152"/>
                  </a:moveTo>
                  <a:cubicBezTo>
                    <a:pt x="6" y="152"/>
                    <a:pt x="6" y="152"/>
                    <a:pt x="6" y="152"/>
                  </a:cubicBezTo>
                  <a:cubicBezTo>
                    <a:pt x="8" y="152"/>
                    <a:pt x="9" y="150"/>
                    <a:pt x="9" y="148"/>
                  </a:cubicBezTo>
                  <a:cubicBezTo>
                    <a:pt x="9" y="3"/>
                    <a:pt x="9" y="3"/>
                    <a:pt x="9" y="3"/>
                  </a:cubicBezTo>
                  <a:cubicBezTo>
                    <a:pt x="9" y="1"/>
                    <a:pt x="8" y="0"/>
                    <a:pt x="6" y="0"/>
                  </a:cubicBezTo>
                  <a:cubicBezTo>
                    <a:pt x="5" y="0"/>
                    <a:pt x="5" y="0"/>
                    <a:pt x="5" y="0"/>
                  </a:cubicBezTo>
                  <a:cubicBezTo>
                    <a:pt x="2" y="0"/>
                    <a:pt x="0" y="2"/>
                    <a:pt x="0" y="5"/>
                  </a:cubicBezTo>
                  <a:cubicBezTo>
                    <a:pt x="0" y="147"/>
                    <a:pt x="0" y="147"/>
                    <a:pt x="0" y="147"/>
                  </a:cubicBezTo>
                  <a:cubicBezTo>
                    <a:pt x="0" y="150"/>
                    <a:pt x="2" y="152"/>
                    <a:pt x="5" y="152"/>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6B43E988-4C45-46D0-88BF-2F95B007CC46}"/>
                </a:ext>
              </a:extLst>
            </p:cNvPr>
            <p:cNvSpPr>
              <a:spLocks/>
            </p:cNvSpPr>
            <p:nvPr userDrawn="1"/>
          </p:nvSpPr>
          <p:spPr bwMode="auto">
            <a:xfrm>
              <a:off x="5937983" y="2452515"/>
              <a:ext cx="1997075" cy="4111625"/>
            </a:xfrm>
            <a:custGeom>
              <a:avLst/>
              <a:gdLst>
                <a:gd name="T0" fmla="*/ 885 w 1046"/>
                <a:gd name="T1" fmla="*/ 2118 h 2118"/>
                <a:gd name="T2" fmla="*/ 160 w 1046"/>
                <a:gd name="T3" fmla="*/ 2118 h 2118"/>
                <a:gd name="T4" fmla="*/ 0 w 1046"/>
                <a:gd name="T5" fmla="*/ 1957 h 2118"/>
                <a:gd name="T6" fmla="*/ 0 w 1046"/>
                <a:gd name="T7" fmla="*/ 161 h 2118"/>
                <a:gd name="T8" fmla="*/ 160 w 1046"/>
                <a:gd name="T9" fmla="*/ 0 h 2118"/>
                <a:gd name="T10" fmla="*/ 885 w 1046"/>
                <a:gd name="T11" fmla="*/ 0 h 2118"/>
                <a:gd name="T12" fmla="*/ 1046 w 1046"/>
                <a:gd name="T13" fmla="*/ 161 h 2118"/>
                <a:gd name="T14" fmla="*/ 1046 w 1046"/>
                <a:gd name="T15" fmla="*/ 1957 h 2118"/>
                <a:gd name="T16" fmla="*/ 885 w 1046"/>
                <a:gd name="T17"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2118">
                  <a:moveTo>
                    <a:pt x="885" y="2118"/>
                  </a:moveTo>
                  <a:cubicBezTo>
                    <a:pt x="160" y="2118"/>
                    <a:pt x="160" y="2118"/>
                    <a:pt x="160" y="2118"/>
                  </a:cubicBezTo>
                  <a:cubicBezTo>
                    <a:pt x="72" y="2118"/>
                    <a:pt x="0" y="2046"/>
                    <a:pt x="0" y="1957"/>
                  </a:cubicBezTo>
                  <a:cubicBezTo>
                    <a:pt x="0" y="161"/>
                    <a:pt x="0" y="161"/>
                    <a:pt x="0" y="161"/>
                  </a:cubicBezTo>
                  <a:cubicBezTo>
                    <a:pt x="0" y="72"/>
                    <a:pt x="72" y="0"/>
                    <a:pt x="160" y="0"/>
                  </a:cubicBezTo>
                  <a:cubicBezTo>
                    <a:pt x="885" y="0"/>
                    <a:pt x="885" y="0"/>
                    <a:pt x="885" y="0"/>
                  </a:cubicBezTo>
                  <a:cubicBezTo>
                    <a:pt x="974" y="0"/>
                    <a:pt x="1046" y="72"/>
                    <a:pt x="1046" y="161"/>
                  </a:cubicBezTo>
                  <a:cubicBezTo>
                    <a:pt x="1046" y="1957"/>
                    <a:pt x="1046" y="1957"/>
                    <a:pt x="1046" y="1957"/>
                  </a:cubicBezTo>
                  <a:cubicBezTo>
                    <a:pt x="1046" y="2046"/>
                    <a:pt x="974" y="2118"/>
                    <a:pt x="885" y="2118"/>
                  </a:cubicBez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8A3D2C47-FDC5-435F-BAC8-4AFA8F667924}"/>
                </a:ext>
              </a:extLst>
            </p:cNvPr>
            <p:cNvSpPr>
              <a:spLocks/>
            </p:cNvSpPr>
            <p:nvPr userDrawn="1"/>
          </p:nvSpPr>
          <p:spPr bwMode="auto">
            <a:xfrm>
              <a:off x="6020532" y="2545130"/>
              <a:ext cx="1831975" cy="3929063"/>
            </a:xfrm>
            <a:custGeom>
              <a:avLst/>
              <a:gdLst>
                <a:gd name="T0" fmla="*/ 0 w 960"/>
                <a:gd name="T1" fmla="*/ 1895 h 2024"/>
                <a:gd name="T2" fmla="*/ 0 w 960"/>
                <a:gd name="T3" fmla="*/ 129 h 2024"/>
                <a:gd name="T4" fmla="*/ 128 w 960"/>
                <a:gd name="T5" fmla="*/ 0 h 2024"/>
                <a:gd name="T6" fmla="*/ 831 w 960"/>
                <a:gd name="T7" fmla="*/ 0 h 2024"/>
                <a:gd name="T8" fmla="*/ 960 w 960"/>
                <a:gd name="T9" fmla="*/ 129 h 2024"/>
                <a:gd name="T10" fmla="*/ 960 w 960"/>
                <a:gd name="T11" fmla="*/ 1895 h 2024"/>
                <a:gd name="T12" fmla="*/ 831 w 960"/>
                <a:gd name="T13" fmla="*/ 2024 h 2024"/>
                <a:gd name="T14" fmla="*/ 128 w 960"/>
                <a:gd name="T15" fmla="*/ 2024 h 2024"/>
                <a:gd name="T16" fmla="*/ 0 w 960"/>
                <a:gd name="T17" fmla="*/ 1895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24">
                  <a:moveTo>
                    <a:pt x="0" y="1895"/>
                  </a:moveTo>
                  <a:cubicBezTo>
                    <a:pt x="0" y="129"/>
                    <a:pt x="0" y="129"/>
                    <a:pt x="0" y="129"/>
                  </a:cubicBezTo>
                  <a:cubicBezTo>
                    <a:pt x="0" y="58"/>
                    <a:pt x="57" y="0"/>
                    <a:pt x="128" y="0"/>
                  </a:cubicBezTo>
                  <a:cubicBezTo>
                    <a:pt x="831" y="0"/>
                    <a:pt x="831" y="0"/>
                    <a:pt x="831" y="0"/>
                  </a:cubicBezTo>
                  <a:cubicBezTo>
                    <a:pt x="902" y="0"/>
                    <a:pt x="960" y="58"/>
                    <a:pt x="960" y="129"/>
                  </a:cubicBezTo>
                  <a:cubicBezTo>
                    <a:pt x="960" y="1895"/>
                    <a:pt x="960" y="1895"/>
                    <a:pt x="960" y="1895"/>
                  </a:cubicBezTo>
                  <a:cubicBezTo>
                    <a:pt x="960" y="1966"/>
                    <a:pt x="902" y="2024"/>
                    <a:pt x="831" y="2024"/>
                  </a:cubicBezTo>
                  <a:cubicBezTo>
                    <a:pt x="128" y="2024"/>
                    <a:pt x="128" y="2024"/>
                    <a:pt x="128" y="2024"/>
                  </a:cubicBezTo>
                  <a:cubicBezTo>
                    <a:pt x="57" y="2024"/>
                    <a:pt x="0" y="1966"/>
                    <a:pt x="0" y="1895"/>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2">
              <a:extLst>
                <a:ext uri="{FF2B5EF4-FFF2-40B4-BE49-F238E27FC236}">
                  <a16:creationId xmlns:a16="http://schemas.microsoft.com/office/drawing/2014/main" id="{2A8FF7A3-5E98-4CC9-97F4-606016C31A7B}"/>
                </a:ext>
              </a:extLst>
            </p:cNvPr>
            <p:cNvSpPr>
              <a:spLocks/>
            </p:cNvSpPr>
            <p:nvPr userDrawn="1"/>
          </p:nvSpPr>
          <p:spPr bwMode="auto">
            <a:xfrm>
              <a:off x="6825395" y="2610217"/>
              <a:ext cx="244475" cy="26988"/>
            </a:xfrm>
            <a:custGeom>
              <a:avLst/>
              <a:gdLst>
                <a:gd name="T0" fmla="*/ 121 w 128"/>
                <a:gd name="T1" fmla="*/ 14 h 14"/>
                <a:gd name="T2" fmla="*/ 7 w 128"/>
                <a:gd name="T3" fmla="*/ 14 h 14"/>
                <a:gd name="T4" fmla="*/ 0 w 128"/>
                <a:gd name="T5" fmla="*/ 7 h 14"/>
                <a:gd name="T6" fmla="*/ 0 w 128"/>
                <a:gd name="T7" fmla="*/ 7 h 14"/>
                <a:gd name="T8" fmla="*/ 7 w 128"/>
                <a:gd name="T9" fmla="*/ 0 h 14"/>
                <a:gd name="T10" fmla="*/ 121 w 128"/>
                <a:gd name="T11" fmla="*/ 0 h 14"/>
                <a:gd name="T12" fmla="*/ 128 w 128"/>
                <a:gd name="T13" fmla="*/ 7 h 14"/>
                <a:gd name="T14" fmla="*/ 128 w 128"/>
                <a:gd name="T15" fmla="*/ 7 h 14"/>
                <a:gd name="T16" fmla="*/ 121 w 12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
                  <a:moveTo>
                    <a:pt x="121" y="14"/>
                  </a:moveTo>
                  <a:cubicBezTo>
                    <a:pt x="7" y="14"/>
                    <a:pt x="7" y="14"/>
                    <a:pt x="7" y="14"/>
                  </a:cubicBezTo>
                  <a:cubicBezTo>
                    <a:pt x="3" y="14"/>
                    <a:pt x="0" y="11"/>
                    <a:pt x="0" y="7"/>
                  </a:cubicBezTo>
                  <a:cubicBezTo>
                    <a:pt x="0" y="7"/>
                    <a:pt x="0" y="7"/>
                    <a:pt x="0" y="7"/>
                  </a:cubicBezTo>
                  <a:cubicBezTo>
                    <a:pt x="0" y="3"/>
                    <a:pt x="3" y="0"/>
                    <a:pt x="7" y="0"/>
                  </a:cubicBezTo>
                  <a:cubicBezTo>
                    <a:pt x="121" y="0"/>
                    <a:pt x="121" y="0"/>
                    <a:pt x="121" y="0"/>
                  </a:cubicBezTo>
                  <a:cubicBezTo>
                    <a:pt x="125" y="0"/>
                    <a:pt x="128" y="3"/>
                    <a:pt x="128" y="7"/>
                  </a:cubicBezTo>
                  <a:cubicBezTo>
                    <a:pt x="128" y="7"/>
                    <a:pt x="128" y="7"/>
                    <a:pt x="128" y="7"/>
                  </a:cubicBezTo>
                  <a:cubicBezTo>
                    <a:pt x="128" y="11"/>
                    <a:pt x="125" y="14"/>
                    <a:pt x="121" y="14"/>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6">
              <a:extLst>
                <a:ext uri="{FF2B5EF4-FFF2-40B4-BE49-F238E27FC236}">
                  <a16:creationId xmlns:a16="http://schemas.microsoft.com/office/drawing/2014/main" id="{A8510A16-00E5-4B90-8324-556376193C45}"/>
                </a:ext>
              </a:extLst>
            </p:cNvPr>
            <p:cNvSpPr>
              <a:spLocks noChangeArrowheads="1"/>
            </p:cNvSpPr>
            <p:nvPr userDrawn="1"/>
          </p:nvSpPr>
          <p:spPr bwMode="auto">
            <a:xfrm>
              <a:off x="7128608" y="2594342"/>
              <a:ext cx="55563" cy="57150"/>
            </a:xfrm>
            <a:prstGeom prst="ellipse">
              <a:avLst/>
            </a:pr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Picture Placeholder 21">
            <a:extLst>
              <a:ext uri="{FF2B5EF4-FFF2-40B4-BE49-F238E27FC236}">
                <a16:creationId xmlns:a16="http://schemas.microsoft.com/office/drawing/2014/main" id="{EBDAA1C7-379F-4DA1-9511-1A56719C119E}"/>
              </a:ext>
            </a:extLst>
          </p:cNvPr>
          <p:cNvSpPr>
            <a:spLocks noGrp="1"/>
          </p:cNvSpPr>
          <p:nvPr>
            <p:ph type="pic" sz="quarter" idx="11"/>
          </p:nvPr>
        </p:nvSpPr>
        <p:spPr>
          <a:xfrm>
            <a:off x="7899542" y="900539"/>
            <a:ext cx="2284164" cy="5014469"/>
          </a:xfrm>
          <a:custGeom>
            <a:avLst/>
            <a:gdLst>
              <a:gd name="connsiteX0" fmla="*/ 204240 w 1763713"/>
              <a:gd name="connsiteY0" fmla="*/ 0 h 3871913"/>
              <a:gd name="connsiteX1" fmla="*/ 353125 w 1763713"/>
              <a:gd name="connsiteY1" fmla="*/ 0 h 3871913"/>
              <a:gd name="connsiteX2" fmla="*/ 391300 w 1763713"/>
              <a:gd name="connsiteY2" fmla="*/ 38836 h 3871913"/>
              <a:gd name="connsiteX3" fmla="*/ 496283 w 1763713"/>
              <a:gd name="connsiteY3" fmla="*/ 143692 h 3871913"/>
              <a:gd name="connsiteX4" fmla="*/ 1267430 w 1763713"/>
              <a:gd name="connsiteY4" fmla="*/ 143692 h 3871913"/>
              <a:gd name="connsiteX5" fmla="*/ 1372413 w 1763713"/>
              <a:gd name="connsiteY5" fmla="*/ 38836 h 3871913"/>
              <a:gd name="connsiteX6" fmla="*/ 1410589 w 1763713"/>
              <a:gd name="connsiteY6" fmla="*/ 0 h 3871913"/>
              <a:gd name="connsiteX7" fmla="*/ 1559474 w 1763713"/>
              <a:gd name="connsiteY7" fmla="*/ 0 h 3871913"/>
              <a:gd name="connsiteX8" fmla="*/ 1763713 w 1763713"/>
              <a:gd name="connsiteY8" fmla="*/ 207771 h 3871913"/>
              <a:gd name="connsiteX9" fmla="*/ 1763713 w 1763713"/>
              <a:gd name="connsiteY9" fmla="*/ 3664142 h 3871913"/>
              <a:gd name="connsiteX10" fmla="*/ 1559474 w 1763713"/>
              <a:gd name="connsiteY10" fmla="*/ 3871913 h 3871913"/>
              <a:gd name="connsiteX11" fmla="*/ 204240 w 1763713"/>
              <a:gd name="connsiteY11" fmla="*/ 3871913 h 3871913"/>
              <a:gd name="connsiteX12" fmla="*/ 0 w 1763713"/>
              <a:gd name="connsiteY12" fmla="*/ 3664142 h 3871913"/>
              <a:gd name="connsiteX13" fmla="*/ 0 w 1763713"/>
              <a:gd name="connsiteY13" fmla="*/ 207771 h 3871913"/>
              <a:gd name="connsiteX14" fmla="*/ 204240 w 1763713"/>
              <a:gd name="connsiteY14" fmla="*/ 0 h 38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3713" h="3871913">
                <a:moveTo>
                  <a:pt x="204240" y="0"/>
                </a:moveTo>
                <a:cubicBezTo>
                  <a:pt x="204240" y="0"/>
                  <a:pt x="204240" y="0"/>
                  <a:pt x="353125" y="0"/>
                </a:cubicBezTo>
                <a:cubicBezTo>
                  <a:pt x="374121" y="0"/>
                  <a:pt x="391300" y="17476"/>
                  <a:pt x="391300" y="38836"/>
                </a:cubicBezTo>
                <a:cubicBezTo>
                  <a:pt x="391300" y="97089"/>
                  <a:pt x="437111" y="143692"/>
                  <a:pt x="496283" y="143692"/>
                </a:cubicBezTo>
                <a:cubicBezTo>
                  <a:pt x="496283" y="143692"/>
                  <a:pt x="496283" y="143692"/>
                  <a:pt x="1267430" y="143692"/>
                </a:cubicBezTo>
                <a:cubicBezTo>
                  <a:pt x="1324694" y="143692"/>
                  <a:pt x="1372413" y="97089"/>
                  <a:pt x="1372413" y="38836"/>
                </a:cubicBezTo>
                <a:cubicBezTo>
                  <a:pt x="1372413" y="17476"/>
                  <a:pt x="1389592" y="0"/>
                  <a:pt x="1410589" y="0"/>
                </a:cubicBezTo>
                <a:cubicBezTo>
                  <a:pt x="1410589" y="0"/>
                  <a:pt x="1410589" y="0"/>
                  <a:pt x="1559474" y="0"/>
                </a:cubicBezTo>
                <a:cubicBezTo>
                  <a:pt x="1672092" y="0"/>
                  <a:pt x="1763713" y="93206"/>
                  <a:pt x="1763713" y="207771"/>
                </a:cubicBezTo>
                <a:cubicBezTo>
                  <a:pt x="1763713" y="207771"/>
                  <a:pt x="1763713" y="207771"/>
                  <a:pt x="1763713" y="3664142"/>
                </a:cubicBezTo>
                <a:cubicBezTo>
                  <a:pt x="1763713" y="3778708"/>
                  <a:pt x="1672092" y="3871913"/>
                  <a:pt x="1559474" y="3871913"/>
                </a:cubicBezTo>
                <a:cubicBezTo>
                  <a:pt x="1559474" y="3871913"/>
                  <a:pt x="1559474" y="3871913"/>
                  <a:pt x="204240" y="3871913"/>
                </a:cubicBezTo>
                <a:cubicBezTo>
                  <a:pt x="91622" y="3871913"/>
                  <a:pt x="0" y="3778708"/>
                  <a:pt x="0" y="3664142"/>
                </a:cubicBezTo>
                <a:cubicBezTo>
                  <a:pt x="0" y="3664142"/>
                  <a:pt x="0" y="3664142"/>
                  <a:pt x="0" y="207771"/>
                </a:cubicBezTo>
                <a:cubicBezTo>
                  <a:pt x="0" y="93206"/>
                  <a:pt x="91622" y="0"/>
                  <a:pt x="204240" y="0"/>
                </a:cubicBezTo>
                <a:close/>
              </a:path>
            </a:pathLst>
          </a:custGeom>
          <a:gradFill>
            <a:gsLst>
              <a:gs pos="0">
                <a:schemeClr val="tx1">
                  <a:alpha val="10000"/>
                </a:schemeClr>
              </a:gs>
              <a:gs pos="100000">
                <a:schemeClr val="tx1">
                  <a:alpha val="20000"/>
                </a:schemeClr>
              </a:gs>
            </a:gsLst>
            <a:lin ang="5400000" scaled="1"/>
          </a:gra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26865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0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nodeType="withEffect">
                                  <p:stCondLst>
                                    <p:cond delay="225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2" presetClass="entr" presetSubtype="4" decel="100000"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3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INVESTÍCIE</a:t>
            </a:r>
          </a:p>
        </p:txBody>
      </p:sp>
      <p:pic>
        <p:nvPicPr>
          <p:cNvPr id="37" name="Obrázek 36">
            <a:extLst>
              <a:ext uri="{FF2B5EF4-FFF2-40B4-BE49-F238E27FC236}">
                <a16:creationId xmlns:a16="http://schemas.microsoft.com/office/drawing/2014/main" id="{DD505430-79D9-4465-80F1-6CDA797C3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263203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6_Tabulka 1 Slide">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145846" cy="748788"/>
          </a:xfrm>
          <a:prstGeom prst="rect">
            <a:avLst/>
          </a:prstGeom>
        </p:spPr>
        <p:txBody>
          <a:bodyPr vert="horz" lIns="0" tIns="0" rIns="0" bIns="0" rtlCol="0" anchor="t">
            <a:normAutofit/>
          </a:bodyPr>
          <a:lstStyle>
            <a:lvl1pPr>
              <a:defRPr sz="3200">
                <a:latin typeface="+mn-lt"/>
              </a:defRPr>
            </a:lvl1pPr>
          </a:lstStyle>
          <a:p>
            <a:r>
              <a:rPr lang="en-US" err="1"/>
              <a:t>Tabuľka</a:t>
            </a:r>
            <a:r>
              <a:rPr lang="en-US"/>
              <a:t> 1</a:t>
            </a:r>
          </a:p>
        </p:txBody>
      </p:sp>
      <p:graphicFrame>
        <p:nvGraphicFramePr>
          <p:cNvPr id="11" name="Table 6">
            <a:extLst>
              <a:ext uri="{FF2B5EF4-FFF2-40B4-BE49-F238E27FC236}">
                <a16:creationId xmlns:a16="http://schemas.microsoft.com/office/drawing/2014/main" id="{E257C410-33DF-4BE4-8475-886DA8F58A70}"/>
              </a:ext>
            </a:extLst>
          </p:cNvPr>
          <p:cNvGraphicFramePr>
            <a:graphicFrameLocks noGrp="1"/>
          </p:cNvGraphicFramePr>
          <p:nvPr userDrawn="1"/>
        </p:nvGraphicFramePr>
        <p:xfrm>
          <a:off x="1524001" y="1637931"/>
          <a:ext cx="9153465" cy="3582138"/>
        </p:xfrm>
        <a:graphic>
          <a:graphicData uri="http://schemas.openxmlformats.org/drawingml/2006/table">
            <a:tbl>
              <a:tblPr firstRow="1" bandRow="1">
                <a:effectLst/>
                <a:tableStyleId>{073A0DAA-6AF3-43AB-8588-CEC1D06C72B9}</a:tableStyleId>
              </a:tblPr>
              <a:tblGrid>
                <a:gridCol w="4587145">
                  <a:extLst>
                    <a:ext uri="{9D8B030D-6E8A-4147-A177-3AD203B41FA5}">
                      <a16:colId xmlns:a16="http://schemas.microsoft.com/office/drawing/2014/main" val="20000"/>
                    </a:ext>
                  </a:extLst>
                </a:gridCol>
                <a:gridCol w="1516428">
                  <a:extLst>
                    <a:ext uri="{9D8B030D-6E8A-4147-A177-3AD203B41FA5}">
                      <a16:colId xmlns:a16="http://schemas.microsoft.com/office/drawing/2014/main" val="20001"/>
                    </a:ext>
                  </a:extLst>
                </a:gridCol>
                <a:gridCol w="1539145">
                  <a:extLst>
                    <a:ext uri="{9D8B030D-6E8A-4147-A177-3AD203B41FA5}">
                      <a16:colId xmlns:a16="http://schemas.microsoft.com/office/drawing/2014/main" val="20002"/>
                    </a:ext>
                  </a:extLst>
                </a:gridCol>
                <a:gridCol w="1510747">
                  <a:extLst>
                    <a:ext uri="{9D8B030D-6E8A-4147-A177-3AD203B41FA5}">
                      <a16:colId xmlns:a16="http://schemas.microsoft.com/office/drawing/2014/main" val="20003"/>
                    </a:ext>
                  </a:extLst>
                </a:gridCol>
              </a:tblGrid>
              <a:tr h="51173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err="1">
                          <a:solidFill>
                            <a:schemeClr val="accent3"/>
                          </a:solidFill>
                          <a:latin typeface="+mn-lt"/>
                          <a:ea typeface="Roboto Medium" charset="0"/>
                          <a:cs typeface="Roboto Medium" charset="0"/>
                        </a:rPr>
                        <a:t>Názov</a:t>
                      </a:r>
                      <a:r>
                        <a:rPr lang="en-US" sz="1400" b="1" i="0">
                          <a:solidFill>
                            <a:schemeClr val="accent3"/>
                          </a:solidFill>
                          <a:latin typeface="+mn-lt"/>
                          <a:ea typeface="Roboto Medium" charset="0"/>
                          <a:cs typeface="Roboto Medium" charset="0"/>
                        </a:rPr>
                        <a:t> </a:t>
                      </a:r>
                      <a:r>
                        <a:rPr lang="en-US" sz="1400" b="1" i="0" err="1">
                          <a:solidFill>
                            <a:schemeClr val="accent3"/>
                          </a:solidFill>
                          <a:latin typeface="+mn-lt"/>
                          <a:ea typeface="Roboto Medium" charset="0"/>
                          <a:cs typeface="Roboto Medium" charset="0"/>
                        </a:rPr>
                        <a:t>tabuľky</a:t>
                      </a:r>
                      <a:endParaRPr lang="en-US" sz="1400" b="1" i="0">
                        <a:solidFill>
                          <a:schemeClr val="accent3"/>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dolor sit </a:t>
                      </a:r>
                      <a:r>
                        <a:rPr lang="en-US" sz="1200" b="1" i="0" err="1">
                          <a:solidFill>
                            <a:srgbClr val="474747"/>
                          </a:solidFill>
                          <a:latin typeface="+mn-lt"/>
                          <a:ea typeface="Roboto Medium" charset="0"/>
                          <a:cs typeface="Roboto Medium" charset="0"/>
                        </a:rPr>
                        <a:t>amet</a:t>
                      </a:r>
                      <a:r>
                        <a:rPr lang="en-US" sz="1200" b="1" i="0">
                          <a:solidFill>
                            <a:srgbClr val="474747"/>
                          </a:solidFill>
                          <a:latin typeface="+mn-lt"/>
                          <a:ea typeface="Roboto Medium" charset="0"/>
                          <a:cs typeface="Roboto Medium" charset="0"/>
                        </a:rPr>
                        <a:t>, </a:t>
                      </a:r>
                      <a:r>
                        <a:rPr lang="en-US" sz="1200" b="1" i="0" err="1">
                          <a:solidFill>
                            <a:srgbClr val="474747"/>
                          </a:solidFill>
                          <a:latin typeface="+mn-lt"/>
                          <a:ea typeface="Roboto Medium" charset="0"/>
                          <a:cs typeface="Roboto Medium" charset="0"/>
                        </a:rPr>
                        <a:t>consectetuer</a:t>
                      </a:r>
                      <a:r>
                        <a:rPr lang="en-US" sz="1200" b="1" i="0">
                          <a:solidFill>
                            <a:srgbClr val="474747"/>
                          </a:solidFill>
                          <a:latin typeface="+mn-lt"/>
                          <a:ea typeface="Roboto Medium" charset="0"/>
                          <a:cs typeface="Roboto Medium" charset="0"/>
                        </a:rPr>
                        <a:t> </a:t>
                      </a:r>
                      <a:r>
                        <a:rPr lang="en-US" sz="1200" b="1" i="0" err="1">
                          <a:solidFill>
                            <a:srgbClr val="474747"/>
                          </a:solidFill>
                          <a:latin typeface="+mn-lt"/>
                          <a:ea typeface="Roboto Medium" charset="0"/>
                          <a:cs typeface="Roboto Medium" charset="0"/>
                        </a:rPr>
                        <a:t>adipisc</a:t>
                      </a:r>
                      <a:endParaRPr lang="en-US" sz="1200" b="1" i="0">
                        <a:solidFill>
                          <a:srgbClr val="474747"/>
                        </a:solidFill>
                        <a:latin typeface="+mn-lt"/>
                        <a:ea typeface="Roboto Medium" charset="0"/>
                        <a:cs typeface="Roboto Medium" charset="0"/>
                      </a:endParaRP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1734">
                <a:tc>
                  <a:txBody>
                    <a:bodyPr/>
                    <a:lstStyle/>
                    <a:p>
                      <a:r>
                        <a:rPr lang="en-US" sz="1200" b="1" baseline="0" noProof="0">
                          <a:solidFill>
                            <a:srgbClr val="474747"/>
                          </a:solidFill>
                        </a:rPr>
                        <a:t>Lorem ipsum dolor sit </a:t>
                      </a:r>
                      <a:r>
                        <a:rPr lang="en-US" sz="1200" b="1" baseline="0" noProof="0" err="1">
                          <a:solidFill>
                            <a:srgbClr val="474747"/>
                          </a:solidFill>
                        </a:rPr>
                        <a:t>amet</a:t>
                      </a:r>
                      <a:endParaRPr lang="en-US" sz="1200" b="1" baseline="0" noProof="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dolor sit </a:t>
                      </a:r>
                      <a:r>
                        <a:rPr lang="en-US" sz="1200" b="1" i="0" err="1">
                          <a:solidFill>
                            <a:srgbClr val="474747"/>
                          </a:solidFill>
                          <a:latin typeface="+mn-lt"/>
                          <a:ea typeface="Roboto Medium" charset="0"/>
                          <a:cs typeface="Roboto Medium" charset="0"/>
                        </a:rPr>
                        <a:t>amet</a:t>
                      </a:r>
                      <a:r>
                        <a:rPr lang="en-US" sz="1200" b="1" i="0">
                          <a:solidFill>
                            <a:srgbClr val="474747"/>
                          </a:solidFill>
                          <a:latin typeface="+mn-lt"/>
                          <a:ea typeface="Roboto Medium" charset="0"/>
                          <a:cs typeface="Roboto Medium" charset="0"/>
                        </a:rPr>
                        <a:t>, </a:t>
                      </a:r>
                      <a:r>
                        <a:rPr lang="en-US" sz="1200" b="1" i="0" err="1">
                          <a:solidFill>
                            <a:srgbClr val="474747"/>
                          </a:solidFill>
                          <a:latin typeface="+mn-lt"/>
                          <a:ea typeface="Roboto Medium" charset="0"/>
                          <a:cs typeface="Roboto Medium" charset="0"/>
                        </a:rPr>
                        <a:t>consectetuer</a:t>
                      </a:r>
                      <a:r>
                        <a:rPr lang="en-US" sz="1200" b="1" i="0">
                          <a:solidFill>
                            <a:srgbClr val="474747"/>
                          </a:solidFill>
                          <a:latin typeface="+mn-lt"/>
                          <a:ea typeface="Roboto Medium" charset="0"/>
                          <a:cs typeface="Roboto Medium" charset="0"/>
                        </a:rPr>
                        <a:t>.</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a:t>
                      </a:r>
                      <a:r>
                        <a:rPr lang="en-US" sz="1200" b="1" i="0" err="1">
                          <a:solidFill>
                            <a:srgbClr val="474747"/>
                          </a:solidFill>
                          <a:latin typeface="+mn-lt"/>
                          <a:ea typeface="Roboto Medium" charset="0"/>
                          <a:cs typeface="Roboto Medium" charset="0"/>
                        </a:rPr>
                        <a:t>dolo</a:t>
                      </a:r>
                      <a:endParaRPr lang="en-US" sz="1200" b="1" i="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474747"/>
                          </a:solidFill>
                          <a:latin typeface="+mn-lt"/>
                          <a:ea typeface="Roboto Medium" charset="0"/>
                          <a:cs typeface="Roboto Medium" charset="0"/>
                        </a:rPr>
                        <a:t>Lorem ipsum dolor sit </a:t>
                      </a:r>
                      <a:r>
                        <a:rPr lang="en-US" sz="1200" b="1" i="0" err="1">
                          <a:solidFill>
                            <a:srgbClr val="474747"/>
                          </a:solidFill>
                          <a:latin typeface="+mn-lt"/>
                          <a:ea typeface="Roboto Medium" charset="0"/>
                          <a:cs typeface="Roboto Medium" charset="0"/>
                        </a:rPr>
                        <a:t>amet</a:t>
                      </a:r>
                      <a:endParaRPr lang="en-US" sz="1200" b="1" i="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511734">
                <a:tc>
                  <a:txBody>
                    <a:bodyPr/>
                    <a:lstStyle/>
                    <a:p>
                      <a:r>
                        <a:rPr lang="en-US" sz="1200" b="1" baseline="0" noProof="0">
                          <a:solidFill>
                            <a:srgbClr val="474747"/>
                          </a:solidFill>
                        </a:rPr>
                        <a:t>Lorem ipsum dolor sit</a:t>
                      </a:r>
                      <a:endParaRPr lang="en-US" sz="1200" b="1" baseline="0" noProof="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13,500.00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26,050.00 </a:t>
                      </a:r>
                      <a:r>
                        <a:rPr lang="en-US" sz="1200" b="0">
                          <a:solidFill>
                            <a:srgbClr val="474747"/>
                          </a:solidFill>
                          <a:latin typeface="+mn-lt"/>
                          <a:ea typeface="Roboto Medium" charset="0"/>
                          <a:cs typeface="Roboto Medium" charset="0"/>
                        </a:rPr>
                        <a:t>€</a:t>
                      </a:r>
                      <a:r>
                        <a:rPr lang="en-US" sz="120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a:solidFill>
                            <a:srgbClr val="474747"/>
                          </a:solidFill>
                          <a:latin typeface="+mn-lt"/>
                          <a:ea typeface="Roboto Medium" charset="0"/>
                          <a:cs typeface="Roboto Medium" charset="0"/>
                        </a:rPr>
                        <a:t>68,600.00 </a:t>
                      </a:r>
                      <a:r>
                        <a:rPr lang="en-US" sz="1200" b="0">
                          <a:solidFill>
                            <a:srgbClr val="474747"/>
                          </a:solidFill>
                          <a:latin typeface="+mn-lt"/>
                          <a:ea typeface="Roboto Medium" charset="0"/>
                          <a:cs typeface="Roboto Medium" charset="0"/>
                        </a:rPr>
                        <a:t>€</a:t>
                      </a:r>
                      <a:endParaRPr lang="en-US" sz="120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899166961"/>
                  </a:ext>
                </a:extLst>
              </a:tr>
            </a:tbl>
          </a:graphicData>
        </a:graphic>
      </p:graphicFrame>
    </p:spTree>
    <p:extLst>
      <p:ext uri="{BB962C8B-B14F-4D97-AF65-F5344CB8AC3E}">
        <p14:creationId xmlns:p14="http://schemas.microsoft.com/office/powerpoint/2010/main" val="9041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2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7_Styl kolacového grafu">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66357"/>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koláčového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10">
            <a:extLst>
              <a:ext uri="{FF2B5EF4-FFF2-40B4-BE49-F238E27FC236}">
                <a16:creationId xmlns:a16="http://schemas.microsoft.com/office/drawing/2014/main" id="{EF10F304-75A2-4C67-B031-A5029033D98B}"/>
              </a:ext>
            </a:extLst>
          </p:cNvPr>
          <p:cNvGrpSpPr/>
          <p:nvPr userDrawn="1"/>
        </p:nvGrpSpPr>
        <p:grpSpPr>
          <a:xfrm>
            <a:off x="1531620" y="3179223"/>
            <a:ext cx="793212" cy="276517"/>
            <a:chOff x="1524000" y="3808773"/>
            <a:chExt cx="793212" cy="276517"/>
          </a:xfrm>
        </p:grpSpPr>
        <p:sp>
          <p:nvSpPr>
            <p:cNvPr id="7" name="TextBox 11">
              <a:extLst>
                <a:ext uri="{FF2B5EF4-FFF2-40B4-BE49-F238E27FC236}">
                  <a16:creationId xmlns:a16="http://schemas.microsoft.com/office/drawing/2014/main" id="{E575D1DD-4586-4FA6-8753-711EC1138A0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8" name="Straight Connector 12">
              <a:extLst>
                <a:ext uri="{FF2B5EF4-FFF2-40B4-BE49-F238E27FC236}">
                  <a16:creationId xmlns:a16="http://schemas.microsoft.com/office/drawing/2014/main" id="{74929AB8-3204-417A-9754-7998BC70C2BA}"/>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57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 presetClass="entr" presetSubtype="1" decel="100000" fill="hold" grpId="0" nodeType="withEffect">
                                  <p:stCondLst>
                                    <p:cond delay="125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1000" fill="hold"/>
                                        <p:tgtEl>
                                          <p:spTgt spid="36"/>
                                        </p:tgtEl>
                                        <p:attrNameLst>
                                          <p:attrName>ppt_x</p:attrName>
                                        </p:attrNameLst>
                                      </p:cBhvr>
                                      <p:tavLst>
                                        <p:tav tm="0">
                                          <p:val>
                                            <p:strVal val="#ppt_x"/>
                                          </p:val>
                                        </p:tav>
                                        <p:tav tm="100000">
                                          <p:val>
                                            <p:strVal val="#ppt_x"/>
                                          </p:val>
                                        </p:tav>
                                      </p:tavLst>
                                    </p:anim>
                                    <p:anim calcmode="lin" valueType="num">
                                      <p:cBhvr additive="base">
                                        <p:cTn id="11" dur="1000" fill="hold"/>
                                        <p:tgtEl>
                                          <p:spTgt spid="36"/>
                                        </p:tgtEl>
                                        <p:attrNameLst>
                                          <p:attrName>ppt_y</p:attrName>
                                        </p:attrNameLst>
                                      </p:cBhvr>
                                      <p:tavLst>
                                        <p:tav tm="0">
                                          <p:val>
                                            <p:strVal val="0-#ppt_h/2"/>
                                          </p:val>
                                        </p:tav>
                                        <p:tav tm="100000">
                                          <p:val>
                                            <p:strVal val="#ppt_y"/>
                                          </p:val>
                                        </p:tav>
                                      </p:tavLst>
                                    </p:anim>
                                  </p:childTnLst>
                                </p:cTn>
                              </p:par>
                              <p:par>
                                <p:cTn id="12" presetID="22" presetClass="entr" presetSubtype="4" fill="hold" nodeType="withEffect">
                                  <p:stCondLst>
                                    <p:cond delay="225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1" presetClass="entr" presetSubtype="1" fill="hold" grpId="0" nodeType="withEffect">
                                  <p:stCondLst>
                                    <p:cond delay="275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6" grpId="0"/>
      <p:bldGraphic spid="37" grpId="0">
        <p:bldAsOne/>
      </p:bldGraphic>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8_Styl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28253"/>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stĺpcového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82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0" bldStep="ptInSeries"/>
                                            </p:graphicEl>
                                          </p:spTgt>
                                        </p:tgtEl>
                                        <p:attrNameLst>
                                          <p:attrName>style.visibility</p:attrName>
                                        </p:attrNameLst>
                                      </p:cBhvr>
                                      <p:to>
                                        <p:strVal val="visible"/>
                                      </p:to>
                                    </p:set>
                                    <p:animEffect transition="in" filter="wipe(down)">
                                      <p:cBhvr>
                                        <p:cTn id="22" dur="500"/>
                                        <p:tgtEl>
                                          <p:spTgt spid="37">
                                            <p:graphicEl>
                                              <a:chart seriesIdx="0" categoryIdx="0" bldStep="ptIn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0" categoryIdx="1" bldStep="ptInSeries"/>
                                            </p:graphicEl>
                                          </p:spTgt>
                                        </p:tgtEl>
                                        <p:attrNameLst>
                                          <p:attrName>style.visibility</p:attrName>
                                        </p:attrNameLst>
                                      </p:cBhvr>
                                      <p:to>
                                        <p:strVal val="visible"/>
                                      </p:to>
                                    </p:set>
                                    <p:animEffect transition="in" filter="wipe(down)">
                                      <p:cBhvr>
                                        <p:cTn id="26" dur="500"/>
                                        <p:tgtEl>
                                          <p:spTgt spid="37">
                                            <p:graphicEl>
                                              <a:chart seriesIdx="0" categoryIdx="1" bldStep="ptIn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0" categoryIdx="2" bldStep="ptInSeries"/>
                                            </p:graphicEl>
                                          </p:spTgt>
                                        </p:tgtEl>
                                        <p:attrNameLst>
                                          <p:attrName>style.visibility</p:attrName>
                                        </p:attrNameLst>
                                      </p:cBhvr>
                                      <p:to>
                                        <p:strVal val="visible"/>
                                      </p:to>
                                    </p:set>
                                    <p:animEffect transition="in" filter="wipe(down)">
                                      <p:cBhvr>
                                        <p:cTn id="30" dur="500"/>
                                        <p:tgtEl>
                                          <p:spTgt spid="37">
                                            <p:graphicEl>
                                              <a:chart seriesIdx="0" categoryIdx="2" bldStep="ptInSeries"/>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0" categoryIdx="3" bldStep="ptInSeries"/>
                                            </p:graphicEl>
                                          </p:spTgt>
                                        </p:tgtEl>
                                        <p:attrNameLst>
                                          <p:attrName>style.visibility</p:attrName>
                                        </p:attrNameLst>
                                      </p:cBhvr>
                                      <p:to>
                                        <p:strVal val="visible"/>
                                      </p:to>
                                    </p:set>
                                    <p:animEffect transition="in" filter="wipe(down)">
                                      <p:cBhvr>
                                        <p:cTn id="34" dur="500"/>
                                        <p:tgtEl>
                                          <p:spTgt spid="37">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El"/>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9_Styl kombinova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518549"/>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kombinovaného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82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0_Styl burz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204429"/>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burzového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nvGraphicFramePr>
        <p:xfrm>
          <a:off x="5611420" y="1487596"/>
          <a:ext cx="6095999" cy="419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03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4" categoryIdx="0" bldStep="category"/>
                                            </p:graphicEl>
                                          </p:spTgt>
                                        </p:tgtEl>
                                        <p:attrNameLst>
                                          <p:attrName>style.visibility</p:attrName>
                                        </p:attrNameLst>
                                      </p:cBhvr>
                                      <p:to>
                                        <p:strVal val="visible"/>
                                      </p:to>
                                    </p:set>
                                    <p:animEffect transition="in" filter="wipe(down)">
                                      <p:cBhvr>
                                        <p:cTn id="22" dur="500"/>
                                        <p:tgtEl>
                                          <p:spTgt spid="37">
                                            <p:graphicEl>
                                              <a:chart seriesIdx="-4" categoryIdx="0" bldStep="category"/>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4" categoryIdx="1" bldStep="category"/>
                                            </p:graphicEl>
                                          </p:spTgt>
                                        </p:tgtEl>
                                        <p:attrNameLst>
                                          <p:attrName>style.visibility</p:attrName>
                                        </p:attrNameLst>
                                      </p:cBhvr>
                                      <p:to>
                                        <p:strVal val="visible"/>
                                      </p:to>
                                    </p:set>
                                    <p:animEffect transition="in" filter="wipe(down)">
                                      <p:cBhvr>
                                        <p:cTn id="26" dur="500"/>
                                        <p:tgtEl>
                                          <p:spTgt spid="37">
                                            <p:graphicEl>
                                              <a:chart seriesIdx="-4" categoryIdx="1" bldStep="category"/>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4" categoryIdx="2" bldStep="category"/>
                                            </p:graphicEl>
                                          </p:spTgt>
                                        </p:tgtEl>
                                        <p:attrNameLst>
                                          <p:attrName>style.visibility</p:attrName>
                                        </p:attrNameLst>
                                      </p:cBhvr>
                                      <p:to>
                                        <p:strVal val="visible"/>
                                      </p:to>
                                    </p:set>
                                    <p:animEffect transition="in" filter="wipe(down)">
                                      <p:cBhvr>
                                        <p:cTn id="30" dur="500"/>
                                        <p:tgtEl>
                                          <p:spTgt spid="37">
                                            <p:graphicEl>
                                              <a:chart seriesIdx="-4" categoryIdx="2" bldStep="category"/>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4" categoryIdx="3" bldStep="category"/>
                                            </p:graphicEl>
                                          </p:spTgt>
                                        </p:tgtEl>
                                        <p:attrNameLst>
                                          <p:attrName>style.visibility</p:attrName>
                                        </p:attrNameLst>
                                      </p:cBhvr>
                                      <p:to>
                                        <p:strVal val="visible"/>
                                      </p:to>
                                    </p:set>
                                    <p:animEffect transition="in" filter="wipe(down)">
                                      <p:cBhvr>
                                        <p:cTn id="34" dur="500"/>
                                        <p:tgtEl>
                                          <p:spTgt spid="37">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category"/>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1_Styl grafu oblasti">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47295"/>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grafu</a:t>
            </a:r>
            <a:r>
              <a:rPr lang="en-US"/>
              <a:t> </a:t>
            </a:r>
            <a:br>
              <a:rPr lang="en-US"/>
            </a:br>
            <a:r>
              <a:rPr lang="en-US" err="1"/>
              <a:t>oblasti</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a:p>
            <a:pPr lvl="0"/>
            <a:r>
              <a:rPr lang="en-US" noProof="0"/>
              <a:t>Nunc </a:t>
            </a:r>
            <a:r>
              <a:rPr lang="en-US" noProof="0" err="1"/>
              <a:t>viverra</a:t>
            </a:r>
            <a:r>
              <a:rPr lang="en-US" noProof="0"/>
              <a:t> </a:t>
            </a:r>
            <a:r>
              <a:rPr lang="en-US" noProof="0" err="1"/>
              <a:t>imperdiet</a:t>
            </a:r>
            <a:r>
              <a:rPr lang="en-US" noProof="0"/>
              <a:t> </a:t>
            </a:r>
            <a:r>
              <a:rPr lang="en-US" noProof="0" err="1"/>
              <a:t>enim</a:t>
            </a:r>
            <a:r>
              <a:rPr lang="en-US" noProof="0"/>
              <a:t>. </a:t>
            </a:r>
            <a:r>
              <a:rPr lang="en-US" noProof="0" err="1"/>
              <a:t>Fusce</a:t>
            </a:r>
            <a:r>
              <a:rPr lang="en-US" noProof="0"/>
              <a:t> est. </a:t>
            </a:r>
            <a:r>
              <a:rPr lang="en-US" noProof="0" err="1"/>
              <a:t>Vivamus</a:t>
            </a:r>
            <a:r>
              <a:rPr lang="en-US" noProof="0"/>
              <a:t> a </a:t>
            </a:r>
            <a:r>
              <a:rPr lang="en-US" noProof="0" err="1"/>
              <a:t>tellus</a:t>
            </a:r>
            <a:r>
              <a:rPr lang="en-US" noProof="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89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8"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left)">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left)">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8"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left)">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left)">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2_Styl skladaneho pruh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skladaného</a:t>
            </a:r>
            <a:r>
              <a:rPr lang="en-US"/>
              <a:t> </a:t>
            </a:r>
            <a:r>
              <a:rPr lang="en-US" err="1"/>
              <a:t>pruhového</a:t>
            </a:r>
            <a:r>
              <a:rPr lang="en-US"/>
              <a:t> </a:t>
            </a:r>
            <a:r>
              <a:rPr lang="en-US" err="1"/>
              <a:t>grafu</a:t>
            </a:r>
            <a:endParaRPr lang="en-US"/>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7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5" dur="500"/>
                                        <p:tgtEl>
                                          <p:spTgt spid="10">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20" dur="500"/>
                                        <p:tgtEl>
                                          <p:spTgt spid="10">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5" dur="500"/>
                                        <p:tgtEl>
                                          <p:spTgt spid="10">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0"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3_Styl plos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plošného</a:t>
            </a:r>
            <a:r>
              <a:rPr lang="en-US"/>
              <a:t> </a:t>
            </a:r>
            <a:r>
              <a:rPr lang="en-US" err="1"/>
              <a:t>grafu</a:t>
            </a:r>
            <a:endParaRPr lang="en-US"/>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nvGraphicFramePr>
        <p:xfrm>
          <a:off x="1918224" y="1487596"/>
          <a:ext cx="8430733" cy="419855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28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5" dur="500"/>
                                        <p:tgtEl>
                                          <p:spTgt spid="37">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19" dur="500"/>
                                        <p:tgtEl>
                                          <p:spTgt spid="37">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3" dur="500"/>
                                        <p:tgtEl>
                                          <p:spTgt spid="37">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27"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4_Styl skladaneho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Štýl</a:t>
            </a:r>
            <a:r>
              <a:rPr lang="en-US"/>
              <a:t> </a:t>
            </a:r>
            <a:r>
              <a:rPr lang="en-US" err="1"/>
              <a:t>skladaného</a:t>
            </a:r>
            <a:r>
              <a:rPr lang="en-US"/>
              <a:t> </a:t>
            </a:r>
            <a:r>
              <a:rPr lang="en-US" err="1"/>
              <a:t>stĺpcového</a:t>
            </a:r>
            <a:r>
              <a:rPr lang="en-US"/>
              <a:t> </a:t>
            </a:r>
            <a:r>
              <a:rPr lang="en-US" err="1"/>
              <a:t>grafu</a:t>
            </a:r>
            <a:endParaRPr lang="en-US"/>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92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5" dur="500"/>
                                        <p:tgtEl>
                                          <p:spTgt spid="10">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9" dur="500"/>
                                        <p:tgtEl>
                                          <p:spTgt spid="10">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23" dur="500"/>
                                        <p:tgtEl>
                                          <p:spTgt spid="10">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27"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5_Infografika /Porovnanie 2">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0" name="Rectangle 25">
            <a:extLst>
              <a:ext uri="{FF2B5EF4-FFF2-40B4-BE49-F238E27FC236}">
                <a16:creationId xmlns:a16="http://schemas.microsoft.com/office/drawing/2014/main" id="{39E4F80F-E918-4A16-B3E2-D7ED62DC00D9}"/>
              </a:ext>
            </a:extLst>
          </p:cNvPr>
          <p:cNvSpPr/>
          <p:nvPr userDrawn="1"/>
        </p:nvSpPr>
        <p:spPr>
          <a:xfrm>
            <a:off x="8841422" y="1386578"/>
            <a:ext cx="2960793" cy="5950178"/>
          </a:xfrm>
          <a:prstGeom prst="rect">
            <a:avLst/>
          </a:prstGeom>
          <a:solidFill>
            <a:schemeClr val="accent6"/>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6" name="Rectangle 29">
            <a:extLst>
              <a:ext uri="{FF2B5EF4-FFF2-40B4-BE49-F238E27FC236}">
                <a16:creationId xmlns:a16="http://schemas.microsoft.com/office/drawing/2014/main" id="{BE66E5BA-74C0-43DC-9DF2-80FDC39C1D30}"/>
              </a:ext>
            </a:extLst>
          </p:cNvPr>
          <p:cNvSpPr/>
          <p:nvPr userDrawn="1"/>
        </p:nvSpPr>
        <p:spPr>
          <a:xfrm>
            <a:off x="8988401" y="2889546"/>
            <a:ext cx="2402731" cy="5663472"/>
          </a:xfrm>
          <a:prstGeom prst="rect">
            <a:avLst/>
          </a:prstGeom>
          <a:solidFill>
            <a:schemeClr val="accent3"/>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a:solidFill>
                  <a:srgbClr val="FFFFFF"/>
                </a:solidFill>
                <a:latin typeface="+mj-lt"/>
                <a:ea typeface="굴림" charset="-127"/>
              </a:rPr>
              <a:t>50%</a:t>
            </a:r>
          </a:p>
        </p:txBody>
      </p:sp>
      <p:sp>
        <p:nvSpPr>
          <p:cNvPr id="27" name="Freeform 19">
            <a:extLst>
              <a:ext uri="{FF2B5EF4-FFF2-40B4-BE49-F238E27FC236}">
                <a16:creationId xmlns:a16="http://schemas.microsoft.com/office/drawing/2014/main" id="{FD756DAC-B9E8-41C7-952A-44D0BA414DE8}"/>
              </a:ext>
            </a:extLst>
          </p:cNvPr>
          <p:cNvSpPr/>
          <p:nvPr userDrawn="1"/>
        </p:nvSpPr>
        <p:spPr>
          <a:xfrm>
            <a:off x="8152448" y="1006343"/>
            <a:ext cx="4010188" cy="4141967"/>
          </a:xfrm>
          <a:custGeom>
            <a:avLst/>
            <a:gdLst>
              <a:gd name="connsiteX0" fmla="*/ 2363623 w 3679634"/>
              <a:gd name="connsiteY0" fmla="*/ 743195 h 3800819"/>
              <a:gd name="connsiteX1" fmla="*/ 2322217 w 3679634"/>
              <a:gd name="connsiteY1" fmla="*/ 751468 h 3800819"/>
              <a:gd name="connsiteX2" fmla="*/ 2297373 w 3679634"/>
              <a:gd name="connsiteY2" fmla="*/ 784561 h 3800819"/>
              <a:gd name="connsiteX3" fmla="*/ 2297373 w 3679634"/>
              <a:gd name="connsiteY3" fmla="*/ 805244 h 3800819"/>
              <a:gd name="connsiteX4" fmla="*/ 2264249 w 3679634"/>
              <a:gd name="connsiteY4" fmla="*/ 809380 h 3800819"/>
              <a:gd name="connsiteX5" fmla="*/ 2251827 w 3679634"/>
              <a:gd name="connsiteY5" fmla="*/ 896249 h 3800819"/>
              <a:gd name="connsiteX6" fmla="*/ 1688704 w 3679634"/>
              <a:gd name="connsiteY6" fmla="*/ 830063 h 3800819"/>
              <a:gd name="connsiteX7" fmla="*/ 1096596 w 3679634"/>
              <a:gd name="connsiteY7" fmla="*/ 1214765 h 3800819"/>
              <a:gd name="connsiteX8" fmla="*/ 1100737 w 3679634"/>
              <a:gd name="connsiteY8" fmla="*/ 1210629 h 3800819"/>
              <a:gd name="connsiteX9" fmla="*/ 1042768 w 3679634"/>
              <a:gd name="connsiteY9" fmla="*/ 1682199 h 3800819"/>
              <a:gd name="connsiteX10" fmla="*/ 1009643 w 3679634"/>
              <a:gd name="connsiteY10" fmla="*/ 1640833 h 3800819"/>
              <a:gd name="connsiteX11" fmla="*/ 1051050 w 3679634"/>
              <a:gd name="connsiteY11" fmla="*/ 1711155 h 3800819"/>
              <a:gd name="connsiteX12" fmla="*/ 1034487 w 3679634"/>
              <a:gd name="connsiteY12" fmla="*/ 1777340 h 3800819"/>
              <a:gd name="connsiteX13" fmla="*/ 852300 w 3679634"/>
              <a:gd name="connsiteY13" fmla="*/ 2021398 h 3800819"/>
              <a:gd name="connsiteX14" fmla="*/ 997222 w 3679634"/>
              <a:gd name="connsiteY14" fmla="*/ 2137222 h 3800819"/>
              <a:gd name="connsiteX15" fmla="*/ 1005503 w 3679634"/>
              <a:gd name="connsiteY15" fmla="*/ 2228227 h 3800819"/>
              <a:gd name="connsiteX16" fmla="*/ 1001362 w 3679634"/>
              <a:gd name="connsiteY16" fmla="*/ 2240637 h 3800819"/>
              <a:gd name="connsiteX17" fmla="*/ 1059331 w 3679634"/>
              <a:gd name="connsiteY17" fmla="*/ 2302686 h 3800819"/>
              <a:gd name="connsiteX18" fmla="*/ 1096596 w 3679634"/>
              <a:gd name="connsiteY18" fmla="*/ 2406100 h 3800819"/>
              <a:gd name="connsiteX19" fmla="*/ 1104877 w 3679634"/>
              <a:gd name="connsiteY19" fmla="*/ 2526061 h 3800819"/>
              <a:gd name="connsiteX20" fmla="*/ 1357455 w 3679634"/>
              <a:gd name="connsiteY20" fmla="*/ 2604656 h 3800819"/>
              <a:gd name="connsiteX21" fmla="*/ 1361595 w 3679634"/>
              <a:gd name="connsiteY21" fmla="*/ 2604656 h 3800819"/>
              <a:gd name="connsiteX22" fmla="*/ 1398861 w 3679634"/>
              <a:gd name="connsiteY22" fmla="*/ 2596383 h 3800819"/>
              <a:gd name="connsiteX23" fmla="*/ 1407142 w 3679634"/>
              <a:gd name="connsiteY23" fmla="*/ 2592246 h 3800819"/>
              <a:gd name="connsiteX24" fmla="*/ 1440267 w 3679634"/>
              <a:gd name="connsiteY24" fmla="*/ 2579836 h 3800819"/>
              <a:gd name="connsiteX25" fmla="*/ 1448548 w 3679634"/>
              <a:gd name="connsiteY25" fmla="*/ 2579836 h 3800819"/>
              <a:gd name="connsiteX26" fmla="*/ 1489954 w 3679634"/>
              <a:gd name="connsiteY26" fmla="*/ 2563290 h 3800819"/>
              <a:gd name="connsiteX27" fmla="*/ 1564485 w 3679634"/>
              <a:gd name="connsiteY27" fmla="*/ 2596383 h 3800819"/>
              <a:gd name="connsiteX28" fmla="*/ 1564485 w 3679634"/>
              <a:gd name="connsiteY28" fmla="*/ 2600519 h 3800819"/>
              <a:gd name="connsiteX29" fmla="*/ 1564485 w 3679634"/>
              <a:gd name="connsiteY29" fmla="*/ 2604656 h 3800819"/>
              <a:gd name="connsiteX30" fmla="*/ 1568626 w 3679634"/>
              <a:gd name="connsiteY30" fmla="*/ 2612929 h 3800819"/>
              <a:gd name="connsiteX31" fmla="*/ 1568626 w 3679634"/>
              <a:gd name="connsiteY31" fmla="*/ 2625339 h 3800819"/>
              <a:gd name="connsiteX32" fmla="*/ 1568626 w 3679634"/>
              <a:gd name="connsiteY32" fmla="*/ 2629475 h 3800819"/>
              <a:gd name="connsiteX33" fmla="*/ 1572766 w 3679634"/>
              <a:gd name="connsiteY33" fmla="*/ 2646022 h 3800819"/>
              <a:gd name="connsiteX34" fmla="*/ 1576907 w 3679634"/>
              <a:gd name="connsiteY34" fmla="*/ 2662568 h 3800819"/>
              <a:gd name="connsiteX35" fmla="*/ 1576907 w 3679634"/>
              <a:gd name="connsiteY35" fmla="*/ 2666705 h 3800819"/>
              <a:gd name="connsiteX36" fmla="*/ 1581048 w 3679634"/>
              <a:gd name="connsiteY36" fmla="*/ 2708070 h 3800819"/>
              <a:gd name="connsiteX37" fmla="*/ 1610032 w 3679634"/>
              <a:gd name="connsiteY37" fmla="*/ 3001767 h 3800819"/>
              <a:gd name="connsiteX38" fmla="*/ 1605891 w 3679634"/>
              <a:gd name="connsiteY38" fmla="*/ 3051406 h 3800819"/>
              <a:gd name="connsiteX39" fmla="*/ 2210421 w 3679634"/>
              <a:gd name="connsiteY39" fmla="*/ 2968675 h 3800819"/>
              <a:gd name="connsiteX40" fmla="*/ 2119327 w 3679634"/>
              <a:gd name="connsiteY40" fmla="*/ 2600519 h 3800819"/>
              <a:gd name="connsiteX41" fmla="*/ 2152452 w 3679634"/>
              <a:gd name="connsiteY41" fmla="*/ 2339915 h 3800819"/>
              <a:gd name="connsiteX42" fmla="*/ 2156593 w 3679634"/>
              <a:gd name="connsiteY42" fmla="*/ 2344051 h 3800819"/>
              <a:gd name="connsiteX43" fmla="*/ 2529248 w 3679634"/>
              <a:gd name="connsiteY43" fmla="*/ 1922120 h 3800819"/>
              <a:gd name="connsiteX44" fmla="*/ 2591357 w 3679634"/>
              <a:gd name="connsiteY44" fmla="*/ 1760794 h 3800819"/>
              <a:gd name="connsiteX45" fmla="*/ 2620341 w 3679634"/>
              <a:gd name="connsiteY45" fmla="*/ 1822842 h 3800819"/>
              <a:gd name="connsiteX46" fmla="*/ 2723856 w 3679634"/>
              <a:gd name="connsiteY46" fmla="*/ 1872481 h 3800819"/>
              <a:gd name="connsiteX47" fmla="*/ 2723856 w 3679634"/>
              <a:gd name="connsiteY47" fmla="*/ 1868345 h 3800819"/>
              <a:gd name="connsiteX48" fmla="*/ 2632763 w 3679634"/>
              <a:gd name="connsiteY48" fmla="*/ 1814569 h 3800819"/>
              <a:gd name="connsiteX49" fmla="*/ 2612060 w 3679634"/>
              <a:gd name="connsiteY49" fmla="*/ 1719428 h 3800819"/>
              <a:gd name="connsiteX50" fmla="*/ 2624482 w 3679634"/>
              <a:gd name="connsiteY50" fmla="*/ 1661516 h 3800819"/>
              <a:gd name="connsiteX51" fmla="*/ 2628622 w 3679634"/>
              <a:gd name="connsiteY51" fmla="*/ 1665652 h 3800819"/>
              <a:gd name="connsiteX52" fmla="*/ 2703153 w 3679634"/>
              <a:gd name="connsiteY52" fmla="*/ 1661516 h 3800819"/>
              <a:gd name="connsiteX53" fmla="*/ 2740419 w 3679634"/>
              <a:gd name="connsiteY53" fmla="*/ 1719428 h 3800819"/>
              <a:gd name="connsiteX54" fmla="*/ 2843934 w 3679634"/>
              <a:gd name="connsiteY54" fmla="*/ 1769067 h 3800819"/>
              <a:gd name="connsiteX55" fmla="*/ 2843934 w 3679634"/>
              <a:gd name="connsiteY55" fmla="*/ 1764930 h 3800819"/>
              <a:gd name="connsiteX56" fmla="*/ 2761122 w 3679634"/>
              <a:gd name="connsiteY56" fmla="*/ 1702882 h 3800819"/>
              <a:gd name="connsiteX57" fmla="*/ 2727997 w 3679634"/>
              <a:gd name="connsiteY57" fmla="*/ 1653243 h 3800819"/>
              <a:gd name="connsiteX58" fmla="*/ 2740419 w 3679634"/>
              <a:gd name="connsiteY58" fmla="*/ 1649106 h 3800819"/>
              <a:gd name="connsiteX59" fmla="*/ 2889481 w 3679634"/>
              <a:gd name="connsiteY59" fmla="*/ 1450550 h 3800819"/>
              <a:gd name="connsiteX60" fmla="*/ 2868778 w 3679634"/>
              <a:gd name="connsiteY60" fmla="*/ 1338863 h 3800819"/>
              <a:gd name="connsiteX61" fmla="*/ 2935027 w 3679634"/>
              <a:gd name="connsiteY61" fmla="*/ 1214765 h 3800819"/>
              <a:gd name="connsiteX62" fmla="*/ 2947449 w 3679634"/>
              <a:gd name="connsiteY62" fmla="*/ 1136170 h 3800819"/>
              <a:gd name="connsiteX63" fmla="*/ 2959871 w 3679634"/>
              <a:gd name="connsiteY63" fmla="*/ 1189946 h 3800819"/>
              <a:gd name="connsiteX64" fmla="*/ 2964012 w 3679634"/>
              <a:gd name="connsiteY64" fmla="*/ 1330589 h 3800819"/>
              <a:gd name="connsiteX65" fmla="*/ 2972293 w 3679634"/>
              <a:gd name="connsiteY65" fmla="*/ 1189946 h 3800819"/>
              <a:gd name="connsiteX66" fmla="*/ 2926746 w 3679634"/>
              <a:gd name="connsiteY66" fmla="*/ 1057575 h 3800819"/>
              <a:gd name="connsiteX67" fmla="*/ 2823231 w 3679634"/>
              <a:gd name="connsiteY67" fmla="*/ 958297 h 3800819"/>
              <a:gd name="connsiteX68" fmla="*/ 2752841 w 3679634"/>
              <a:gd name="connsiteY68" fmla="*/ 900385 h 3800819"/>
              <a:gd name="connsiteX69" fmla="*/ 2641044 w 3679634"/>
              <a:gd name="connsiteY69" fmla="*/ 830063 h 3800819"/>
              <a:gd name="connsiteX70" fmla="*/ 2566513 w 3679634"/>
              <a:gd name="connsiteY70" fmla="*/ 842473 h 3800819"/>
              <a:gd name="connsiteX71" fmla="*/ 2483701 w 3679634"/>
              <a:gd name="connsiteY71" fmla="*/ 780424 h 3800819"/>
              <a:gd name="connsiteX72" fmla="*/ 2376045 w 3679634"/>
              <a:gd name="connsiteY72" fmla="*/ 784561 h 3800819"/>
              <a:gd name="connsiteX73" fmla="*/ 2309795 w 3679634"/>
              <a:gd name="connsiteY73" fmla="*/ 805244 h 3800819"/>
              <a:gd name="connsiteX74" fmla="*/ 2309795 w 3679634"/>
              <a:gd name="connsiteY74" fmla="*/ 784561 h 3800819"/>
              <a:gd name="connsiteX75" fmla="*/ 2326358 w 3679634"/>
              <a:gd name="connsiteY75" fmla="*/ 759741 h 3800819"/>
              <a:gd name="connsiteX76" fmla="*/ 2363623 w 3679634"/>
              <a:gd name="connsiteY76" fmla="*/ 747332 h 3800819"/>
              <a:gd name="connsiteX77" fmla="*/ 2363623 w 3679634"/>
              <a:gd name="connsiteY77" fmla="*/ 743195 h 3800819"/>
              <a:gd name="connsiteX78" fmla="*/ 0 w 3679634"/>
              <a:gd name="connsiteY78" fmla="*/ 0 h 3800819"/>
              <a:gd name="connsiteX79" fmla="*/ 3679634 w 3679634"/>
              <a:gd name="connsiteY79" fmla="*/ 0 h 3800819"/>
              <a:gd name="connsiteX80" fmla="*/ 3679634 w 3679634"/>
              <a:gd name="connsiteY80" fmla="*/ 3800819 h 3800819"/>
              <a:gd name="connsiteX81" fmla="*/ 0 w 3679634"/>
              <a:gd name="connsiteY81" fmla="*/ 3800819 h 38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79634" h="3800819">
                <a:moveTo>
                  <a:pt x="2363623" y="743195"/>
                </a:moveTo>
                <a:cubicBezTo>
                  <a:pt x="2351201" y="743195"/>
                  <a:pt x="2334639" y="747332"/>
                  <a:pt x="2322217" y="751468"/>
                </a:cubicBezTo>
                <a:cubicBezTo>
                  <a:pt x="2309795" y="755605"/>
                  <a:pt x="2301514" y="768015"/>
                  <a:pt x="2297373" y="784561"/>
                </a:cubicBezTo>
                <a:cubicBezTo>
                  <a:pt x="2293233" y="792834"/>
                  <a:pt x="2297373" y="796971"/>
                  <a:pt x="2297373" y="805244"/>
                </a:cubicBezTo>
                <a:cubicBezTo>
                  <a:pt x="2289092" y="809380"/>
                  <a:pt x="2276670" y="809380"/>
                  <a:pt x="2264249" y="809380"/>
                </a:cubicBezTo>
                <a:cubicBezTo>
                  <a:pt x="2222842" y="817654"/>
                  <a:pt x="2231124" y="854883"/>
                  <a:pt x="2251827" y="896249"/>
                </a:cubicBezTo>
                <a:cubicBezTo>
                  <a:pt x="2140030" y="838336"/>
                  <a:pt x="1949562" y="784561"/>
                  <a:pt x="1688704" y="830063"/>
                </a:cubicBezTo>
                <a:cubicBezTo>
                  <a:pt x="1113159" y="937614"/>
                  <a:pt x="1096596" y="1214765"/>
                  <a:pt x="1096596" y="1214765"/>
                </a:cubicBezTo>
                <a:cubicBezTo>
                  <a:pt x="1096596" y="1214765"/>
                  <a:pt x="1100737" y="1214765"/>
                  <a:pt x="1100737" y="1210629"/>
                </a:cubicBezTo>
                <a:cubicBezTo>
                  <a:pt x="1038628" y="1330589"/>
                  <a:pt x="1005503" y="1483643"/>
                  <a:pt x="1042768" y="1682199"/>
                </a:cubicBezTo>
                <a:cubicBezTo>
                  <a:pt x="1022065" y="1669789"/>
                  <a:pt x="1009643" y="1640833"/>
                  <a:pt x="1009643" y="1640833"/>
                </a:cubicBezTo>
                <a:cubicBezTo>
                  <a:pt x="1013784" y="1682199"/>
                  <a:pt x="1030346" y="1698745"/>
                  <a:pt x="1051050" y="1711155"/>
                </a:cubicBezTo>
                <a:cubicBezTo>
                  <a:pt x="1051050" y="1723564"/>
                  <a:pt x="1046909" y="1760794"/>
                  <a:pt x="1034487" y="1777340"/>
                </a:cubicBezTo>
                <a:cubicBezTo>
                  <a:pt x="984800" y="1851798"/>
                  <a:pt x="868863" y="2004852"/>
                  <a:pt x="852300" y="2021398"/>
                </a:cubicBezTo>
                <a:cubicBezTo>
                  <a:pt x="831597" y="2046218"/>
                  <a:pt x="893706" y="2108266"/>
                  <a:pt x="997222" y="2137222"/>
                </a:cubicBezTo>
                <a:cubicBezTo>
                  <a:pt x="997222" y="2137222"/>
                  <a:pt x="1017925" y="2211681"/>
                  <a:pt x="1005503" y="2228227"/>
                </a:cubicBezTo>
                <a:cubicBezTo>
                  <a:pt x="1001362" y="2232364"/>
                  <a:pt x="1001362" y="2236500"/>
                  <a:pt x="1001362" y="2240637"/>
                </a:cubicBezTo>
                <a:cubicBezTo>
                  <a:pt x="997222" y="2257183"/>
                  <a:pt x="1034487" y="2294412"/>
                  <a:pt x="1059331" y="2302686"/>
                </a:cubicBezTo>
                <a:cubicBezTo>
                  <a:pt x="1059331" y="2302686"/>
                  <a:pt x="1017925" y="2377144"/>
                  <a:pt x="1096596" y="2406100"/>
                </a:cubicBezTo>
                <a:cubicBezTo>
                  <a:pt x="1096596" y="2406100"/>
                  <a:pt x="1109018" y="2435056"/>
                  <a:pt x="1104877" y="2526061"/>
                </a:cubicBezTo>
                <a:cubicBezTo>
                  <a:pt x="1100737" y="2625339"/>
                  <a:pt x="1220815" y="2637748"/>
                  <a:pt x="1357455" y="2604656"/>
                </a:cubicBezTo>
                <a:cubicBezTo>
                  <a:pt x="1357455" y="2604656"/>
                  <a:pt x="1357455" y="2604656"/>
                  <a:pt x="1361595" y="2604656"/>
                </a:cubicBezTo>
                <a:cubicBezTo>
                  <a:pt x="1374017" y="2600519"/>
                  <a:pt x="1386439" y="2600519"/>
                  <a:pt x="1398861" y="2596383"/>
                </a:cubicBezTo>
                <a:cubicBezTo>
                  <a:pt x="1398861" y="2592246"/>
                  <a:pt x="1403001" y="2592246"/>
                  <a:pt x="1407142" y="2592246"/>
                </a:cubicBezTo>
                <a:cubicBezTo>
                  <a:pt x="1419564" y="2588110"/>
                  <a:pt x="1427845" y="2583973"/>
                  <a:pt x="1440267" y="2579836"/>
                </a:cubicBezTo>
                <a:cubicBezTo>
                  <a:pt x="1440267" y="2579836"/>
                  <a:pt x="1444408" y="2579836"/>
                  <a:pt x="1448548" y="2579836"/>
                </a:cubicBezTo>
                <a:cubicBezTo>
                  <a:pt x="1460970" y="2571563"/>
                  <a:pt x="1477532" y="2567427"/>
                  <a:pt x="1489954" y="2563290"/>
                </a:cubicBezTo>
                <a:cubicBezTo>
                  <a:pt x="1489954" y="2563290"/>
                  <a:pt x="1543782" y="2550880"/>
                  <a:pt x="1564485" y="2596383"/>
                </a:cubicBezTo>
                <a:cubicBezTo>
                  <a:pt x="1564485" y="2596383"/>
                  <a:pt x="1564485" y="2600519"/>
                  <a:pt x="1564485" y="2600519"/>
                </a:cubicBezTo>
                <a:cubicBezTo>
                  <a:pt x="1564485" y="2600519"/>
                  <a:pt x="1564485" y="2604656"/>
                  <a:pt x="1564485" y="2604656"/>
                </a:cubicBezTo>
                <a:cubicBezTo>
                  <a:pt x="1564485" y="2604656"/>
                  <a:pt x="1568626" y="2608792"/>
                  <a:pt x="1568626" y="2612929"/>
                </a:cubicBezTo>
                <a:cubicBezTo>
                  <a:pt x="1568626" y="2617066"/>
                  <a:pt x="1568626" y="2621202"/>
                  <a:pt x="1568626" y="2625339"/>
                </a:cubicBezTo>
                <a:cubicBezTo>
                  <a:pt x="1568626" y="2625339"/>
                  <a:pt x="1568626" y="2625339"/>
                  <a:pt x="1568626" y="2629475"/>
                </a:cubicBezTo>
                <a:cubicBezTo>
                  <a:pt x="1568626" y="2633612"/>
                  <a:pt x="1572766" y="2637748"/>
                  <a:pt x="1572766" y="2646022"/>
                </a:cubicBezTo>
                <a:cubicBezTo>
                  <a:pt x="1572766" y="2650158"/>
                  <a:pt x="1572766" y="2658431"/>
                  <a:pt x="1576907" y="2662568"/>
                </a:cubicBezTo>
                <a:cubicBezTo>
                  <a:pt x="1576907" y="2662568"/>
                  <a:pt x="1576907" y="2662568"/>
                  <a:pt x="1576907" y="2666705"/>
                </a:cubicBezTo>
                <a:cubicBezTo>
                  <a:pt x="1576907" y="2679114"/>
                  <a:pt x="1581048" y="2695661"/>
                  <a:pt x="1581048" y="2708070"/>
                </a:cubicBezTo>
                <a:cubicBezTo>
                  <a:pt x="1593470" y="2803212"/>
                  <a:pt x="1610032" y="2927309"/>
                  <a:pt x="1610032" y="3001767"/>
                </a:cubicBezTo>
                <a:cubicBezTo>
                  <a:pt x="1610032" y="3022450"/>
                  <a:pt x="1610032" y="3038997"/>
                  <a:pt x="1605891" y="3051406"/>
                </a:cubicBezTo>
                <a:cubicBezTo>
                  <a:pt x="1858469" y="3092772"/>
                  <a:pt x="2057218" y="3043133"/>
                  <a:pt x="2210421" y="2968675"/>
                </a:cubicBezTo>
                <a:cubicBezTo>
                  <a:pt x="2164874" y="2836304"/>
                  <a:pt x="2123468" y="2695661"/>
                  <a:pt x="2119327" y="2600519"/>
                </a:cubicBezTo>
                <a:cubicBezTo>
                  <a:pt x="2111046" y="2484695"/>
                  <a:pt x="2127608" y="2401963"/>
                  <a:pt x="2152452" y="2339915"/>
                </a:cubicBezTo>
                <a:cubicBezTo>
                  <a:pt x="2152452" y="2339915"/>
                  <a:pt x="2152452" y="2344051"/>
                  <a:pt x="2156593" y="2344051"/>
                </a:cubicBezTo>
                <a:cubicBezTo>
                  <a:pt x="2318076" y="2124813"/>
                  <a:pt x="2442295" y="2095857"/>
                  <a:pt x="2529248" y="1922120"/>
                </a:cubicBezTo>
                <a:cubicBezTo>
                  <a:pt x="2558232" y="1872481"/>
                  <a:pt x="2574794" y="1814569"/>
                  <a:pt x="2591357" y="1760794"/>
                </a:cubicBezTo>
                <a:cubicBezTo>
                  <a:pt x="2595497" y="1785613"/>
                  <a:pt x="2603779" y="1806296"/>
                  <a:pt x="2620341" y="1822842"/>
                </a:cubicBezTo>
                <a:cubicBezTo>
                  <a:pt x="2649325" y="1851798"/>
                  <a:pt x="2686591" y="1864208"/>
                  <a:pt x="2723856" y="1872481"/>
                </a:cubicBezTo>
                <a:cubicBezTo>
                  <a:pt x="2723856" y="1868345"/>
                  <a:pt x="2723856" y="1868345"/>
                  <a:pt x="2723856" y="1868345"/>
                </a:cubicBezTo>
                <a:cubicBezTo>
                  <a:pt x="2690731" y="1855935"/>
                  <a:pt x="2653466" y="1843525"/>
                  <a:pt x="2632763" y="1814569"/>
                </a:cubicBezTo>
                <a:cubicBezTo>
                  <a:pt x="2612060" y="1785613"/>
                  <a:pt x="2607919" y="1752520"/>
                  <a:pt x="2612060" y="1719428"/>
                </a:cubicBezTo>
                <a:cubicBezTo>
                  <a:pt x="2612060" y="1698745"/>
                  <a:pt x="2620341" y="1678062"/>
                  <a:pt x="2624482" y="1661516"/>
                </a:cubicBezTo>
                <a:cubicBezTo>
                  <a:pt x="2624482" y="1661516"/>
                  <a:pt x="2628622" y="1665652"/>
                  <a:pt x="2628622" y="1665652"/>
                </a:cubicBezTo>
                <a:cubicBezTo>
                  <a:pt x="2628622" y="1665652"/>
                  <a:pt x="2657607" y="1673925"/>
                  <a:pt x="2703153" y="1661516"/>
                </a:cubicBezTo>
                <a:cubicBezTo>
                  <a:pt x="2711434" y="1682199"/>
                  <a:pt x="2723856" y="1702882"/>
                  <a:pt x="2740419" y="1719428"/>
                </a:cubicBezTo>
                <a:cubicBezTo>
                  <a:pt x="2769403" y="1748384"/>
                  <a:pt x="2806669" y="1764930"/>
                  <a:pt x="2843934" y="1769067"/>
                </a:cubicBezTo>
                <a:cubicBezTo>
                  <a:pt x="2843934" y="1769067"/>
                  <a:pt x="2843934" y="1764930"/>
                  <a:pt x="2843934" y="1764930"/>
                </a:cubicBezTo>
                <a:cubicBezTo>
                  <a:pt x="2810809" y="1748384"/>
                  <a:pt x="2781825" y="1727701"/>
                  <a:pt x="2761122" y="1702882"/>
                </a:cubicBezTo>
                <a:cubicBezTo>
                  <a:pt x="2744559" y="1686335"/>
                  <a:pt x="2736278" y="1669789"/>
                  <a:pt x="2727997" y="1653243"/>
                </a:cubicBezTo>
                <a:cubicBezTo>
                  <a:pt x="2732138" y="1653243"/>
                  <a:pt x="2736278" y="1649106"/>
                  <a:pt x="2740419" y="1649106"/>
                </a:cubicBezTo>
                <a:cubicBezTo>
                  <a:pt x="2806669" y="1620150"/>
                  <a:pt x="2877059" y="1491916"/>
                  <a:pt x="2889481" y="1450550"/>
                </a:cubicBezTo>
                <a:cubicBezTo>
                  <a:pt x="2897762" y="1405048"/>
                  <a:pt x="2868778" y="1338863"/>
                  <a:pt x="2868778" y="1338863"/>
                </a:cubicBezTo>
                <a:cubicBezTo>
                  <a:pt x="2868778" y="1338863"/>
                  <a:pt x="2897762" y="1330589"/>
                  <a:pt x="2935027" y="1214765"/>
                </a:cubicBezTo>
                <a:cubicBezTo>
                  <a:pt x="2943309" y="1181673"/>
                  <a:pt x="2947449" y="1156853"/>
                  <a:pt x="2947449" y="1136170"/>
                </a:cubicBezTo>
                <a:cubicBezTo>
                  <a:pt x="2951590" y="1152716"/>
                  <a:pt x="2955730" y="1173399"/>
                  <a:pt x="2959871" y="1189946"/>
                </a:cubicBezTo>
                <a:cubicBezTo>
                  <a:pt x="2968152" y="1235448"/>
                  <a:pt x="2968152" y="1285087"/>
                  <a:pt x="2964012" y="1330589"/>
                </a:cubicBezTo>
                <a:cubicBezTo>
                  <a:pt x="2976434" y="1285087"/>
                  <a:pt x="2980574" y="1235448"/>
                  <a:pt x="2972293" y="1189946"/>
                </a:cubicBezTo>
                <a:cubicBezTo>
                  <a:pt x="2968152" y="1144443"/>
                  <a:pt x="2951590" y="1094804"/>
                  <a:pt x="2926746" y="1057575"/>
                </a:cubicBezTo>
                <a:cubicBezTo>
                  <a:pt x="2901903" y="1016209"/>
                  <a:pt x="2864637" y="983117"/>
                  <a:pt x="2823231" y="958297"/>
                </a:cubicBezTo>
                <a:cubicBezTo>
                  <a:pt x="2794247" y="937614"/>
                  <a:pt x="2769403" y="921068"/>
                  <a:pt x="2752841" y="900385"/>
                </a:cubicBezTo>
                <a:cubicBezTo>
                  <a:pt x="2719716" y="854883"/>
                  <a:pt x="2665888" y="821790"/>
                  <a:pt x="2641044" y="830063"/>
                </a:cubicBezTo>
                <a:cubicBezTo>
                  <a:pt x="2616200" y="834200"/>
                  <a:pt x="2566513" y="842473"/>
                  <a:pt x="2566513" y="842473"/>
                </a:cubicBezTo>
                <a:cubicBezTo>
                  <a:pt x="2566513" y="842473"/>
                  <a:pt x="2504404" y="801107"/>
                  <a:pt x="2483701" y="780424"/>
                </a:cubicBezTo>
                <a:cubicBezTo>
                  <a:pt x="2458857" y="759741"/>
                  <a:pt x="2396748" y="759741"/>
                  <a:pt x="2376045" y="784561"/>
                </a:cubicBezTo>
                <a:cubicBezTo>
                  <a:pt x="2359483" y="805244"/>
                  <a:pt x="2359483" y="801107"/>
                  <a:pt x="2309795" y="805244"/>
                </a:cubicBezTo>
                <a:cubicBezTo>
                  <a:pt x="2309795" y="796971"/>
                  <a:pt x="2309795" y="792834"/>
                  <a:pt x="2309795" y="784561"/>
                </a:cubicBezTo>
                <a:cubicBezTo>
                  <a:pt x="2309795" y="776288"/>
                  <a:pt x="2318076" y="763878"/>
                  <a:pt x="2326358" y="759741"/>
                </a:cubicBezTo>
                <a:cubicBezTo>
                  <a:pt x="2338780" y="751468"/>
                  <a:pt x="2351201" y="747332"/>
                  <a:pt x="2363623" y="747332"/>
                </a:cubicBezTo>
                <a:cubicBezTo>
                  <a:pt x="2363623" y="747332"/>
                  <a:pt x="2363623" y="743195"/>
                  <a:pt x="2363623" y="743195"/>
                </a:cubicBezTo>
                <a:close/>
                <a:moveTo>
                  <a:pt x="0" y="0"/>
                </a:moveTo>
                <a:lnTo>
                  <a:pt x="3679634" y="0"/>
                </a:lnTo>
                <a:lnTo>
                  <a:pt x="3679634" y="3800819"/>
                </a:lnTo>
                <a:lnTo>
                  <a:pt x="0" y="3800819"/>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8" name="Rectangle 23">
            <a:extLst>
              <a:ext uri="{FF2B5EF4-FFF2-40B4-BE49-F238E27FC236}">
                <a16:creationId xmlns:a16="http://schemas.microsoft.com/office/drawing/2014/main" id="{A6504D12-E643-4E70-A981-4147582DEBEE}"/>
              </a:ext>
            </a:extLst>
          </p:cNvPr>
          <p:cNvSpPr/>
          <p:nvPr userDrawn="1"/>
        </p:nvSpPr>
        <p:spPr>
          <a:xfrm>
            <a:off x="5667187" y="1386578"/>
            <a:ext cx="2960794" cy="5950178"/>
          </a:xfrm>
          <a:prstGeom prst="rect">
            <a:avLst/>
          </a:prstGeom>
          <a:solidFill>
            <a:schemeClr val="accent5"/>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9" name="Rectangle 28">
            <a:extLst>
              <a:ext uri="{FF2B5EF4-FFF2-40B4-BE49-F238E27FC236}">
                <a16:creationId xmlns:a16="http://schemas.microsoft.com/office/drawing/2014/main" id="{CC79D891-C7B0-4A0A-B90E-FD0ECC6D1019}"/>
              </a:ext>
            </a:extLst>
          </p:cNvPr>
          <p:cNvSpPr/>
          <p:nvPr userDrawn="1"/>
        </p:nvSpPr>
        <p:spPr>
          <a:xfrm>
            <a:off x="5649661" y="2116847"/>
            <a:ext cx="2402731" cy="5663472"/>
          </a:xfrm>
          <a:prstGeom prst="rect">
            <a:avLst/>
          </a:prstGeom>
          <a:solidFill>
            <a:schemeClr val="tx2"/>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a:solidFill>
                  <a:srgbClr val="FFFFFF"/>
                </a:solidFill>
                <a:latin typeface="+mj-lt"/>
                <a:ea typeface="굴림" charset="-127"/>
              </a:rPr>
              <a:t>90%</a:t>
            </a:r>
          </a:p>
        </p:txBody>
      </p:sp>
      <p:sp>
        <p:nvSpPr>
          <p:cNvPr id="30" name="Freeform 22">
            <a:extLst>
              <a:ext uri="{FF2B5EF4-FFF2-40B4-BE49-F238E27FC236}">
                <a16:creationId xmlns:a16="http://schemas.microsoft.com/office/drawing/2014/main" id="{BA2A1CA9-3DC3-4225-B8A3-EC01F5E1968E}"/>
              </a:ext>
            </a:extLst>
          </p:cNvPr>
          <p:cNvSpPr>
            <a:spLocks/>
          </p:cNvSpPr>
          <p:nvPr userDrawn="1"/>
        </p:nvSpPr>
        <p:spPr bwMode="auto">
          <a:xfrm>
            <a:off x="4978212" y="1006342"/>
            <a:ext cx="4010189" cy="4141968"/>
          </a:xfrm>
          <a:custGeom>
            <a:avLst/>
            <a:gdLst/>
            <a:ahLst/>
            <a:cxnLst/>
            <a:rect l="0" t="0" r="r" b="b"/>
            <a:pathLst>
              <a:path w="3679634" h="3800819">
                <a:moveTo>
                  <a:pt x="1038829" y="1736819"/>
                </a:moveTo>
                <a:lnTo>
                  <a:pt x="1041190" y="1759254"/>
                </a:lnTo>
                <a:lnTo>
                  <a:pt x="1039759" y="1748249"/>
                </a:lnTo>
                <a:cubicBezTo>
                  <a:pt x="1039153" y="1742837"/>
                  <a:pt x="1038829" y="1738890"/>
                  <a:pt x="1038829" y="1736819"/>
                </a:cubicBezTo>
                <a:close/>
                <a:moveTo>
                  <a:pt x="1701266" y="643460"/>
                </a:moveTo>
                <a:cubicBezTo>
                  <a:pt x="1701266" y="643460"/>
                  <a:pt x="1701266" y="643460"/>
                  <a:pt x="1746808" y="701441"/>
                </a:cubicBezTo>
                <a:cubicBezTo>
                  <a:pt x="1746808" y="701441"/>
                  <a:pt x="1746808" y="701441"/>
                  <a:pt x="1705406" y="684875"/>
                </a:cubicBezTo>
                <a:cubicBezTo>
                  <a:pt x="1705406" y="684875"/>
                  <a:pt x="1705406" y="684875"/>
                  <a:pt x="1713687" y="701441"/>
                </a:cubicBezTo>
                <a:cubicBezTo>
                  <a:pt x="1713687" y="701441"/>
                  <a:pt x="1622601" y="676592"/>
                  <a:pt x="1564638" y="676592"/>
                </a:cubicBezTo>
                <a:cubicBezTo>
                  <a:pt x="1510815" y="676592"/>
                  <a:pt x="1423870" y="705583"/>
                  <a:pt x="1423870" y="705583"/>
                </a:cubicBezTo>
                <a:cubicBezTo>
                  <a:pt x="1423870" y="705583"/>
                  <a:pt x="1423870" y="705583"/>
                  <a:pt x="1514955" y="722149"/>
                </a:cubicBezTo>
                <a:cubicBezTo>
                  <a:pt x="1514955" y="722149"/>
                  <a:pt x="1514955" y="722149"/>
                  <a:pt x="1349346" y="738715"/>
                </a:cubicBezTo>
                <a:cubicBezTo>
                  <a:pt x="1349346" y="738715"/>
                  <a:pt x="1349346" y="738715"/>
                  <a:pt x="1403169" y="759422"/>
                </a:cubicBezTo>
                <a:cubicBezTo>
                  <a:pt x="1328645" y="763564"/>
                  <a:pt x="1183737" y="829828"/>
                  <a:pt x="1154755" y="887809"/>
                </a:cubicBezTo>
                <a:cubicBezTo>
                  <a:pt x="1129914" y="945790"/>
                  <a:pt x="1129914" y="945790"/>
                  <a:pt x="1129914" y="945790"/>
                </a:cubicBezTo>
                <a:cubicBezTo>
                  <a:pt x="1129914" y="945790"/>
                  <a:pt x="1129914" y="871243"/>
                  <a:pt x="1150615" y="838111"/>
                </a:cubicBezTo>
                <a:cubicBezTo>
                  <a:pt x="1134054" y="858819"/>
                  <a:pt x="1092652" y="929224"/>
                  <a:pt x="1100932" y="995489"/>
                </a:cubicBezTo>
                <a:cubicBezTo>
                  <a:pt x="1100932" y="995489"/>
                  <a:pt x="1005707" y="1036904"/>
                  <a:pt x="960165" y="1239838"/>
                </a:cubicBezTo>
                <a:cubicBezTo>
                  <a:pt x="960165" y="1239838"/>
                  <a:pt x="960165" y="1239838"/>
                  <a:pt x="1026408" y="1136300"/>
                </a:cubicBezTo>
                <a:cubicBezTo>
                  <a:pt x="1022268" y="1144583"/>
                  <a:pt x="956024" y="1260545"/>
                  <a:pt x="956024" y="1322668"/>
                </a:cubicBezTo>
                <a:cubicBezTo>
                  <a:pt x="956024" y="1322668"/>
                  <a:pt x="956024" y="1322668"/>
                  <a:pt x="989146" y="1285394"/>
                </a:cubicBezTo>
                <a:cubicBezTo>
                  <a:pt x="989146" y="1289536"/>
                  <a:pt x="943604" y="1368225"/>
                  <a:pt x="935323" y="1500753"/>
                </a:cubicBezTo>
                <a:cubicBezTo>
                  <a:pt x="935323" y="1500753"/>
                  <a:pt x="935323" y="1500753"/>
                  <a:pt x="972585" y="1430347"/>
                </a:cubicBezTo>
                <a:cubicBezTo>
                  <a:pt x="968445" y="1438630"/>
                  <a:pt x="935323" y="1517319"/>
                  <a:pt x="947744" y="1600149"/>
                </a:cubicBezTo>
                <a:cubicBezTo>
                  <a:pt x="947744" y="1604291"/>
                  <a:pt x="947744" y="1637423"/>
                  <a:pt x="947744" y="1637423"/>
                </a:cubicBezTo>
                <a:cubicBezTo>
                  <a:pt x="964305" y="1728536"/>
                  <a:pt x="968445" y="1583583"/>
                  <a:pt x="968445" y="1583583"/>
                </a:cubicBezTo>
                <a:cubicBezTo>
                  <a:pt x="968445" y="1583583"/>
                  <a:pt x="968445" y="1612574"/>
                  <a:pt x="976726" y="1649847"/>
                </a:cubicBezTo>
                <a:cubicBezTo>
                  <a:pt x="1001567" y="1761668"/>
                  <a:pt x="1047109" y="1815508"/>
                  <a:pt x="1047109" y="1815508"/>
                </a:cubicBezTo>
                <a:cubicBezTo>
                  <a:pt x="1047109" y="1815508"/>
                  <a:pt x="1047109" y="1815508"/>
                  <a:pt x="1043616" y="1782311"/>
                </a:cubicBezTo>
                <a:lnTo>
                  <a:pt x="1041190" y="1759254"/>
                </a:lnTo>
                <a:lnTo>
                  <a:pt x="1042387" y="1768463"/>
                </a:lnTo>
                <a:cubicBezTo>
                  <a:pt x="1049180" y="1816025"/>
                  <a:pt x="1064706" y="1901444"/>
                  <a:pt x="1080231" y="1935612"/>
                </a:cubicBezTo>
                <a:cubicBezTo>
                  <a:pt x="1105073" y="1981168"/>
                  <a:pt x="1183737" y="2113696"/>
                  <a:pt x="1192018" y="2117838"/>
                </a:cubicBezTo>
                <a:cubicBezTo>
                  <a:pt x="1192018" y="2117838"/>
                  <a:pt x="1192018" y="2117838"/>
                  <a:pt x="1175457" y="2059857"/>
                </a:cubicBezTo>
                <a:cubicBezTo>
                  <a:pt x="1175457" y="2059857"/>
                  <a:pt x="1237560" y="2171678"/>
                  <a:pt x="1262401" y="2208951"/>
                </a:cubicBezTo>
                <a:cubicBezTo>
                  <a:pt x="1283103" y="2246225"/>
                  <a:pt x="1332785" y="2378753"/>
                  <a:pt x="1332785" y="2378753"/>
                </a:cubicBezTo>
                <a:cubicBezTo>
                  <a:pt x="1332785" y="2378753"/>
                  <a:pt x="1332785" y="2378753"/>
                  <a:pt x="1336926" y="2312489"/>
                </a:cubicBezTo>
                <a:cubicBezTo>
                  <a:pt x="1336926" y="2312489"/>
                  <a:pt x="1336926" y="2312489"/>
                  <a:pt x="1370047" y="2445017"/>
                </a:cubicBezTo>
                <a:cubicBezTo>
                  <a:pt x="1370047" y="2445017"/>
                  <a:pt x="1370047" y="2445017"/>
                  <a:pt x="1370047" y="2436734"/>
                </a:cubicBezTo>
                <a:cubicBezTo>
                  <a:pt x="1374188" y="2474008"/>
                  <a:pt x="1374188" y="2515423"/>
                  <a:pt x="1365907" y="2552697"/>
                </a:cubicBezTo>
                <a:cubicBezTo>
                  <a:pt x="1365907" y="2631385"/>
                  <a:pt x="1328645" y="2772197"/>
                  <a:pt x="1283103" y="2904725"/>
                </a:cubicBezTo>
                <a:cubicBezTo>
                  <a:pt x="1432151" y="3020687"/>
                  <a:pt x="1684705" y="3157357"/>
                  <a:pt x="2032484" y="3107659"/>
                </a:cubicBezTo>
                <a:cubicBezTo>
                  <a:pt x="2011783" y="3053819"/>
                  <a:pt x="1995222" y="3004121"/>
                  <a:pt x="1991082" y="2975131"/>
                </a:cubicBezTo>
                <a:cubicBezTo>
                  <a:pt x="1986942" y="2917150"/>
                  <a:pt x="1982802" y="2838461"/>
                  <a:pt x="1986942" y="2763914"/>
                </a:cubicBezTo>
                <a:cubicBezTo>
                  <a:pt x="1986942" y="2759772"/>
                  <a:pt x="1986942" y="2759772"/>
                  <a:pt x="1986942" y="2755631"/>
                </a:cubicBezTo>
                <a:cubicBezTo>
                  <a:pt x="1991082" y="2751489"/>
                  <a:pt x="1991082" y="2743206"/>
                  <a:pt x="1991082" y="2734923"/>
                </a:cubicBezTo>
                <a:cubicBezTo>
                  <a:pt x="1991082" y="2734923"/>
                  <a:pt x="1991082" y="2730782"/>
                  <a:pt x="1991082" y="2730782"/>
                </a:cubicBezTo>
                <a:cubicBezTo>
                  <a:pt x="1991082" y="2722499"/>
                  <a:pt x="1991082" y="2714216"/>
                  <a:pt x="1995222" y="2705933"/>
                </a:cubicBezTo>
                <a:cubicBezTo>
                  <a:pt x="1995222" y="2701791"/>
                  <a:pt x="1995222" y="2701791"/>
                  <a:pt x="1995222" y="2697649"/>
                </a:cubicBezTo>
                <a:cubicBezTo>
                  <a:pt x="1995222" y="2689366"/>
                  <a:pt x="1999362" y="2681083"/>
                  <a:pt x="1999362" y="2672800"/>
                </a:cubicBezTo>
                <a:cubicBezTo>
                  <a:pt x="1999362" y="2672800"/>
                  <a:pt x="1999362" y="2668659"/>
                  <a:pt x="1999362" y="2668659"/>
                </a:cubicBezTo>
                <a:cubicBezTo>
                  <a:pt x="2003503" y="2660376"/>
                  <a:pt x="2003503" y="2652093"/>
                  <a:pt x="2007643" y="2647951"/>
                </a:cubicBezTo>
                <a:cubicBezTo>
                  <a:pt x="2007643" y="2643810"/>
                  <a:pt x="2007643" y="2643810"/>
                  <a:pt x="2007643" y="2643810"/>
                </a:cubicBezTo>
                <a:cubicBezTo>
                  <a:pt x="2011783" y="2635527"/>
                  <a:pt x="2011783" y="2627244"/>
                  <a:pt x="2015923" y="2623102"/>
                </a:cubicBezTo>
                <a:cubicBezTo>
                  <a:pt x="2015923" y="2623102"/>
                  <a:pt x="2015923" y="2618961"/>
                  <a:pt x="2015923" y="2618961"/>
                </a:cubicBezTo>
                <a:cubicBezTo>
                  <a:pt x="2020064" y="2614819"/>
                  <a:pt x="2024204" y="2606536"/>
                  <a:pt x="2024204" y="2602395"/>
                </a:cubicBezTo>
                <a:cubicBezTo>
                  <a:pt x="2024204" y="2602395"/>
                  <a:pt x="2028344" y="2598253"/>
                  <a:pt x="2028344" y="2598253"/>
                </a:cubicBezTo>
                <a:cubicBezTo>
                  <a:pt x="2032484" y="2594112"/>
                  <a:pt x="2036624" y="2585829"/>
                  <a:pt x="2040765" y="2581687"/>
                </a:cubicBezTo>
                <a:cubicBezTo>
                  <a:pt x="2044905" y="2573404"/>
                  <a:pt x="2049045" y="2569263"/>
                  <a:pt x="2053185" y="2569263"/>
                </a:cubicBezTo>
                <a:cubicBezTo>
                  <a:pt x="2057326" y="2565121"/>
                  <a:pt x="2057326" y="2565121"/>
                  <a:pt x="2057326" y="2565121"/>
                </a:cubicBezTo>
                <a:cubicBezTo>
                  <a:pt x="2061466" y="2560980"/>
                  <a:pt x="2065606" y="2560980"/>
                  <a:pt x="2073887" y="2556838"/>
                </a:cubicBezTo>
                <a:cubicBezTo>
                  <a:pt x="2078027" y="2556838"/>
                  <a:pt x="2086307" y="2560980"/>
                  <a:pt x="2090447" y="2560980"/>
                </a:cubicBezTo>
                <a:cubicBezTo>
                  <a:pt x="2094588" y="2560980"/>
                  <a:pt x="2094588" y="2560980"/>
                  <a:pt x="2098728" y="2560980"/>
                </a:cubicBezTo>
                <a:cubicBezTo>
                  <a:pt x="2102868" y="2565121"/>
                  <a:pt x="2102868" y="2565121"/>
                  <a:pt x="2107008" y="2565121"/>
                </a:cubicBezTo>
                <a:cubicBezTo>
                  <a:pt x="2111149" y="2565121"/>
                  <a:pt x="2115289" y="2565121"/>
                  <a:pt x="2115289" y="2569263"/>
                </a:cubicBezTo>
                <a:cubicBezTo>
                  <a:pt x="2119429" y="2569263"/>
                  <a:pt x="2123569" y="2569263"/>
                  <a:pt x="2123569" y="2569263"/>
                </a:cubicBezTo>
                <a:cubicBezTo>
                  <a:pt x="2144270" y="2577546"/>
                  <a:pt x="2164972" y="2581687"/>
                  <a:pt x="2189813" y="2585829"/>
                </a:cubicBezTo>
                <a:cubicBezTo>
                  <a:pt x="2189813" y="2585829"/>
                  <a:pt x="2189813" y="2589970"/>
                  <a:pt x="2193953" y="2589970"/>
                </a:cubicBezTo>
                <a:cubicBezTo>
                  <a:pt x="2198093" y="2589970"/>
                  <a:pt x="2206374" y="2589970"/>
                  <a:pt x="2210514" y="2589970"/>
                </a:cubicBezTo>
                <a:cubicBezTo>
                  <a:pt x="2214654" y="2594112"/>
                  <a:pt x="2214654" y="2594112"/>
                  <a:pt x="2214654" y="2594112"/>
                </a:cubicBezTo>
                <a:cubicBezTo>
                  <a:pt x="2260197" y="2602395"/>
                  <a:pt x="2314020" y="2602395"/>
                  <a:pt x="2384404" y="2594112"/>
                </a:cubicBezTo>
                <a:cubicBezTo>
                  <a:pt x="2475489" y="2573404"/>
                  <a:pt x="2483769" y="2474008"/>
                  <a:pt x="2500330" y="2329055"/>
                </a:cubicBezTo>
                <a:cubicBezTo>
                  <a:pt x="2500330" y="2329055"/>
                  <a:pt x="2500330" y="2329055"/>
                  <a:pt x="2504470" y="2291781"/>
                </a:cubicBezTo>
                <a:cubicBezTo>
                  <a:pt x="2512751" y="2262791"/>
                  <a:pt x="2525171" y="2221376"/>
                  <a:pt x="2533452" y="2188244"/>
                </a:cubicBezTo>
                <a:cubicBezTo>
                  <a:pt x="2620397" y="2150970"/>
                  <a:pt x="2732183" y="2097130"/>
                  <a:pt x="2690781" y="2051574"/>
                </a:cubicBezTo>
                <a:cubicBezTo>
                  <a:pt x="2645238" y="1989451"/>
                  <a:pt x="2599696" y="1894196"/>
                  <a:pt x="2566574" y="1798942"/>
                </a:cubicBezTo>
                <a:cubicBezTo>
                  <a:pt x="2578995" y="1666413"/>
                  <a:pt x="2645238" y="1637423"/>
                  <a:pt x="2624537" y="1550451"/>
                </a:cubicBezTo>
                <a:cubicBezTo>
                  <a:pt x="2599696" y="1438630"/>
                  <a:pt x="2545873" y="1297819"/>
                  <a:pt x="2496190" y="1181857"/>
                </a:cubicBezTo>
                <a:cubicBezTo>
                  <a:pt x="2624537" y="1185998"/>
                  <a:pt x="2661799" y="1103168"/>
                  <a:pt x="2674220" y="1057611"/>
                </a:cubicBezTo>
                <a:cubicBezTo>
                  <a:pt x="2665939" y="1074177"/>
                  <a:pt x="2653519" y="1082460"/>
                  <a:pt x="2641098" y="1090743"/>
                </a:cubicBezTo>
                <a:cubicBezTo>
                  <a:pt x="2649378" y="1074177"/>
                  <a:pt x="2653519" y="1057611"/>
                  <a:pt x="2653519" y="1041045"/>
                </a:cubicBezTo>
                <a:cubicBezTo>
                  <a:pt x="2653519" y="1041045"/>
                  <a:pt x="2653519" y="1041045"/>
                  <a:pt x="2649378" y="1041045"/>
                </a:cubicBezTo>
                <a:cubicBezTo>
                  <a:pt x="2641098" y="1061753"/>
                  <a:pt x="2632817" y="1082460"/>
                  <a:pt x="2616257" y="1094885"/>
                </a:cubicBezTo>
                <a:cubicBezTo>
                  <a:pt x="2616257" y="1099026"/>
                  <a:pt x="2612116" y="1103168"/>
                  <a:pt x="2612116" y="1103168"/>
                </a:cubicBezTo>
                <a:cubicBezTo>
                  <a:pt x="2595555" y="1107309"/>
                  <a:pt x="2583135" y="1107309"/>
                  <a:pt x="2583135" y="1107309"/>
                </a:cubicBezTo>
                <a:cubicBezTo>
                  <a:pt x="2612116" y="1082460"/>
                  <a:pt x="2628677" y="1053470"/>
                  <a:pt x="2632817" y="1028621"/>
                </a:cubicBezTo>
                <a:cubicBezTo>
                  <a:pt x="2632817" y="1024479"/>
                  <a:pt x="2636958" y="1020338"/>
                  <a:pt x="2636958" y="1020338"/>
                </a:cubicBezTo>
                <a:cubicBezTo>
                  <a:pt x="2645238" y="1003772"/>
                  <a:pt x="2649378" y="987206"/>
                  <a:pt x="2649378" y="974781"/>
                </a:cubicBezTo>
                <a:cubicBezTo>
                  <a:pt x="2645238" y="958215"/>
                  <a:pt x="2641098" y="945790"/>
                  <a:pt x="2632817" y="933366"/>
                </a:cubicBezTo>
                <a:cubicBezTo>
                  <a:pt x="2632817" y="933366"/>
                  <a:pt x="2628677" y="933366"/>
                  <a:pt x="2628677" y="933366"/>
                </a:cubicBezTo>
                <a:cubicBezTo>
                  <a:pt x="2632817" y="949932"/>
                  <a:pt x="2632817" y="966498"/>
                  <a:pt x="2628677" y="983064"/>
                </a:cubicBezTo>
                <a:cubicBezTo>
                  <a:pt x="2620397" y="925083"/>
                  <a:pt x="2591415" y="879526"/>
                  <a:pt x="2587275" y="875385"/>
                </a:cubicBezTo>
                <a:cubicBezTo>
                  <a:pt x="2653519" y="987206"/>
                  <a:pt x="2545873" y="1028621"/>
                  <a:pt x="2545873" y="1028621"/>
                </a:cubicBezTo>
                <a:cubicBezTo>
                  <a:pt x="2545873" y="1028621"/>
                  <a:pt x="2670079" y="854677"/>
                  <a:pt x="2421666" y="751139"/>
                </a:cubicBezTo>
                <a:cubicBezTo>
                  <a:pt x="2421666" y="751139"/>
                  <a:pt x="2421666" y="751139"/>
                  <a:pt x="2421666" y="755281"/>
                </a:cubicBezTo>
                <a:cubicBezTo>
                  <a:pt x="2405105" y="738715"/>
                  <a:pt x="2388544" y="730432"/>
                  <a:pt x="2371983" y="718007"/>
                </a:cubicBezTo>
                <a:cubicBezTo>
                  <a:pt x="2371983" y="718007"/>
                  <a:pt x="2367843" y="718007"/>
                  <a:pt x="2367843" y="718007"/>
                </a:cubicBezTo>
                <a:cubicBezTo>
                  <a:pt x="2367843" y="722149"/>
                  <a:pt x="2367843" y="722149"/>
                  <a:pt x="2367843" y="722149"/>
                </a:cubicBezTo>
                <a:cubicBezTo>
                  <a:pt x="2388544" y="738715"/>
                  <a:pt x="2409245" y="759422"/>
                  <a:pt x="2425806" y="780130"/>
                </a:cubicBezTo>
                <a:cubicBezTo>
                  <a:pt x="2425806" y="788413"/>
                  <a:pt x="2425806" y="800838"/>
                  <a:pt x="2417525" y="813262"/>
                </a:cubicBezTo>
                <a:cubicBezTo>
                  <a:pt x="2417525" y="813262"/>
                  <a:pt x="2400965" y="759422"/>
                  <a:pt x="2334721" y="726290"/>
                </a:cubicBezTo>
                <a:cubicBezTo>
                  <a:pt x="2334721" y="726290"/>
                  <a:pt x="2334721" y="726290"/>
                  <a:pt x="2322300" y="755281"/>
                </a:cubicBezTo>
                <a:cubicBezTo>
                  <a:pt x="2322300" y="755281"/>
                  <a:pt x="2264337" y="672451"/>
                  <a:pt x="2115289" y="664168"/>
                </a:cubicBezTo>
                <a:cubicBezTo>
                  <a:pt x="2111149" y="660026"/>
                  <a:pt x="2107008" y="655885"/>
                  <a:pt x="2098728" y="655885"/>
                </a:cubicBezTo>
                <a:cubicBezTo>
                  <a:pt x="2086307" y="647602"/>
                  <a:pt x="2069746" y="647602"/>
                  <a:pt x="2053185" y="647602"/>
                </a:cubicBezTo>
                <a:cubicBezTo>
                  <a:pt x="2065606" y="651743"/>
                  <a:pt x="2078027" y="660026"/>
                  <a:pt x="2090447" y="664168"/>
                </a:cubicBezTo>
                <a:cubicBezTo>
                  <a:pt x="2086307" y="664168"/>
                  <a:pt x="2082167" y="664168"/>
                  <a:pt x="2078027" y="664168"/>
                </a:cubicBezTo>
                <a:cubicBezTo>
                  <a:pt x="2078027" y="664168"/>
                  <a:pt x="2078027" y="664168"/>
                  <a:pt x="2111149" y="730432"/>
                </a:cubicBezTo>
                <a:cubicBezTo>
                  <a:pt x="2107008" y="726290"/>
                  <a:pt x="2036624" y="651743"/>
                  <a:pt x="1949680" y="643460"/>
                </a:cubicBezTo>
                <a:cubicBezTo>
                  <a:pt x="1949680" y="643460"/>
                  <a:pt x="1978661" y="676592"/>
                  <a:pt x="1966241" y="718007"/>
                </a:cubicBezTo>
                <a:cubicBezTo>
                  <a:pt x="1966241" y="718007"/>
                  <a:pt x="1941399" y="643460"/>
                  <a:pt x="1808912" y="643460"/>
                </a:cubicBezTo>
                <a:cubicBezTo>
                  <a:pt x="1808912" y="643460"/>
                  <a:pt x="1808912" y="643460"/>
                  <a:pt x="1829613" y="684875"/>
                </a:cubicBezTo>
                <a:cubicBezTo>
                  <a:pt x="1829613" y="684875"/>
                  <a:pt x="1829613" y="684875"/>
                  <a:pt x="1701266" y="643460"/>
                </a:cubicBezTo>
                <a:close/>
                <a:moveTo>
                  <a:pt x="0" y="0"/>
                </a:moveTo>
                <a:lnTo>
                  <a:pt x="3679634" y="0"/>
                </a:lnTo>
                <a:lnTo>
                  <a:pt x="3679634" y="3800819"/>
                </a:lnTo>
                <a:lnTo>
                  <a:pt x="0" y="380081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sk-SK"/>
          </a:p>
        </p:txBody>
      </p:sp>
      <p:sp>
        <p:nvSpPr>
          <p:cNvPr id="31" name="Rectangle 24">
            <a:extLst>
              <a:ext uri="{FF2B5EF4-FFF2-40B4-BE49-F238E27FC236}">
                <a16:creationId xmlns:a16="http://schemas.microsoft.com/office/drawing/2014/main" id="{EDF2398C-2B06-40AA-9B78-15DB89CC8145}"/>
              </a:ext>
            </a:extLst>
          </p:cNvPr>
          <p:cNvSpPr/>
          <p:nvPr userDrawn="1"/>
        </p:nvSpPr>
        <p:spPr>
          <a:xfrm>
            <a:off x="5220227" y="5112438"/>
            <a:ext cx="6971773" cy="1745562"/>
          </a:xfrm>
          <a:prstGeom prst="rect">
            <a:avLst/>
          </a:pr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a:latin typeface="Roboto Regular" charset="0"/>
              <a:ea typeface="굴림" charset="-127"/>
            </a:endParaRPr>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6130089"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9475424"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2" name="Text Placeholder 3">
            <a:extLst>
              <a:ext uri="{FF2B5EF4-FFF2-40B4-BE49-F238E27FC236}">
                <a16:creationId xmlns:a16="http://schemas.microsoft.com/office/drawing/2014/main" id="{B56C40A2-AD8B-400E-99C0-078C22EAE136}"/>
              </a:ext>
            </a:extLst>
          </p:cNvPr>
          <p:cNvSpPr>
            <a:spLocks noGrp="1"/>
          </p:cNvSpPr>
          <p:nvPr>
            <p:ph type="body" sz="quarter" idx="21" hasCustomPrompt="1"/>
          </p:nvPr>
        </p:nvSpPr>
        <p:spPr>
          <a:xfrm>
            <a:off x="1531620" y="421642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a:t>
            </a:r>
          </a:p>
        </p:txBody>
      </p:sp>
      <p:grpSp>
        <p:nvGrpSpPr>
          <p:cNvPr id="33" name="Group 10">
            <a:extLst>
              <a:ext uri="{FF2B5EF4-FFF2-40B4-BE49-F238E27FC236}">
                <a16:creationId xmlns:a16="http://schemas.microsoft.com/office/drawing/2014/main" id="{65A831C4-D14C-400D-B06E-4CD25F97A14E}"/>
              </a:ext>
            </a:extLst>
          </p:cNvPr>
          <p:cNvGrpSpPr/>
          <p:nvPr userDrawn="1"/>
        </p:nvGrpSpPr>
        <p:grpSpPr>
          <a:xfrm>
            <a:off x="1531620" y="3808773"/>
            <a:ext cx="793212" cy="276517"/>
            <a:chOff x="1524000" y="3808773"/>
            <a:chExt cx="793212" cy="276517"/>
          </a:xfrm>
        </p:grpSpPr>
        <p:sp>
          <p:nvSpPr>
            <p:cNvPr id="34" name="TextBox 11">
              <a:extLst>
                <a:ext uri="{FF2B5EF4-FFF2-40B4-BE49-F238E27FC236}">
                  <a16:creationId xmlns:a16="http://schemas.microsoft.com/office/drawing/2014/main" id="{C23DD6AD-5D80-4163-9617-9A4658D517F5}"/>
                </a:ext>
              </a:extLst>
            </p:cNvPr>
            <p:cNvSpPr txBox="1"/>
            <p:nvPr/>
          </p:nvSpPr>
          <p:spPr>
            <a:xfrm>
              <a:off x="1524000" y="3931402"/>
              <a:ext cx="676467"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MUŽI A ŽENY</a:t>
              </a:r>
            </a:p>
          </p:txBody>
        </p:sp>
        <p:cxnSp>
          <p:nvCxnSpPr>
            <p:cNvPr id="35" name="Straight Connector 12">
              <a:extLst>
                <a:ext uri="{FF2B5EF4-FFF2-40B4-BE49-F238E27FC236}">
                  <a16:creationId xmlns:a16="http://schemas.microsoft.com/office/drawing/2014/main" id="{4EB62923-25BB-47EC-B32C-DAD0B87D1802}"/>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6" name="Title Placeholder 1">
            <a:extLst>
              <a:ext uri="{FF2B5EF4-FFF2-40B4-BE49-F238E27FC236}">
                <a16:creationId xmlns:a16="http://schemas.microsoft.com/office/drawing/2014/main" id="{FDC37327-95B5-4F73-BD17-4036401E802E}"/>
              </a:ext>
            </a:extLst>
          </p:cNvPr>
          <p:cNvSpPr>
            <a:spLocks noGrp="1"/>
          </p:cNvSpPr>
          <p:nvPr>
            <p:ph type="title" hasCustomPrompt="1"/>
          </p:nvPr>
        </p:nvSpPr>
        <p:spPr>
          <a:xfrm>
            <a:off x="1524001" y="1985240"/>
            <a:ext cx="2985391" cy="1303603"/>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r>
            <a:br>
              <a:rPr lang="en-US"/>
            </a:br>
            <a:r>
              <a:rPr lang="en-US"/>
              <a:t>/</a:t>
            </a:r>
            <a:r>
              <a:rPr lang="en-US" err="1"/>
              <a:t>Porovnanie</a:t>
            </a:r>
            <a:r>
              <a:rPr lang="en-US"/>
              <a:t> 2</a:t>
            </a:r>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4816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ppt_x"/>
                                          </p:val>
                                        </p:tav>
                                        <p:tav tm="100000">
                                          <p:val>
                                            <p:strVal val="#ppt_x"/>
                                          </p:val>
                                        </p:tav>
                                      </p:tavLst>
                                    </p:anim>
                                    <p:anim calcmode="lin" valueType="num">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ppt_x"/>
                                          </p:val>
                                        </p:tav>
                                        <p:tav tm="100000">
                                          <p:val>
                                            <p:strVal val="#ppt_x"/>
                                          </p:val>
                                        </p:tav>
                                      </p:tavLst>
                                    </p:anim>
                                    <p:anim calcmode="lin" valueType="num">
                                      <p:cBhvr additive="base">
                                        <p:cTn id="24" dur="2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1+#ppt_h/2"/>
                                          </p:val>
                                        </p:tav>
                                        <p:tav tm="100000">
                                          <p:val>
                                            <p:strVal val="#ppt_y"/>
                                          </p:val>
                                        </p:tav>
                                      </p:tavLst>
                                    </p:anim>
                                  </p:childTnLst>
                                </p:cTn>
                              </p:par>
                              <p:par>
                                <p:cTn id="29" presetID="22" presetClass="entr" presetSubtype="4" fill="hold" nodeType="withEffect">
                                  <p:stCondLst>
                                    <p:cond delay="2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 presetClass="entr" presetSubtype="4" decel="100000" fill="hold" grpId="0" nodeType="withEffect">
                                  <p:stCondLst>
                                    <p:cond delay="25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750" fill="hold"/>
                                        <p:tgtEl>
                                          <p:spTgt spid="32"/>
                                        </p:tgtEl>
                                        <p:attrNameLst>
                                          <p:attrName>ppt_x</p:attrName>
                                        </p:attrNameLst>
                                      </p:cBhvr>
                                      <p:tavLst>
                                        <p:tav tm="0">
                                          <p:val>
                                            <p:strVal val="#ppt_x"/>
                                          </p:val>
                                        </p:tav>
                                        <p:tav tm="100000">
                                          <p:val>
                                            <p:strVal val="#ppt_x"/>
                                          </p:val>
                                        </p:tav>
                                      </p:tavLst>
                                    </p:anim>
                                    <p:anim calcmode="lin" valueType="num">
                                      <p:cBhvr additive="base">
                                        <p:cTn id="35" dur="750" fill="hold"/>
                                        <p:tgtEl>
                                          <p:spTgt spid="32"/>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45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42" presetClass="entr" presetSubtype="0" fill="hold" grpId="0" nodeType="withEffect">
                                  <p:stCondLst>
                                    <p:cond delay="3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8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8" grpId="0" animBg="1"/>
      <p:bldP spid="29" grpId="0" animBg="1"/>
      <p:bldP spid="21" grpId="0">
        <p:tmplLst>
          <p:tmpl>
            <p:tnLst>
              <p:par>
                <p:cTn presetID="42" presetClass="entr" presetSubtype="0" fill="hold" nodeType="withEffect">
                  <p:stCondLst>
                    <p:cond delay="3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p:tmplLst>
          <p:tmpl>
            <p:tnLst>
              <p:par>
                <p:cTn presetID="42" presetClass="entr" presetSubtype="0" fill="hold" nodeType="withEffect">
                  <p:stCondLst>
                    <p:cond delay="3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32" grpId="0">
        <p:tmplLst>
          <p:tmpl>
            <p:tnLst>
              <p:par>
                <p:cTn presetID="2" presetClass="entr" presetSubtype="4"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Slide - R">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Maecenas </a:t>
            </a:r>
            <a:r>
              <a:rPr lang="en-US" noProof="0" err="1"/>
              <a:t>porttitor</a:t>
            </a:r>
            <a:r>
              <a:rPr lang="en-US" noProof="0"/>
              <a:t> </a:t>
            </a:r>
            <a:r>
              <a:rPr lang="en-US" noProof="0" err="1"/>
              <a:t>congue</a:t>
            </a:r>
            <a:r>
              <a:rPr lang="en-US" noProof="0"/>
              <a:t> </a:t>
            </a:r>
            <a:r>
              <a:rPr lang="en-US" noProof="0" err="1"/>
              <a:t>massa</a:t>
            </a:r>
            <a:r>
              <a:rPr lang="en-US" noProof="0"/>
              <a:t>. </a:t>
            </a:r>
            <a:r>
              <a:rPr lang="en-US" noProof="0" err="1"/>
              <a:t>Fusce</a:t>
            </a:r>
            <a:r>
              <a:rPr lang="en-US" noProof="0"/>
              <a:t> </a:t>
            </a:r>
            <a:r>
              <a:rPr lang="en-US" noProof="0" err="1"/>
              <a:t>posuere</a:t>
            </a:r>
            <a:r>
              <a:rPr lang="en-US" noProof="0"/>
              <a:t>, magna sed pulvinar </a:t>
            </a:r>
            <a:r>
              <a:rPr lang="en-US" noProof="0" err="1"/>
              <a:t>ultricies</a:t>
            </a:r>
            <a:r>
              <a:rPr lang="en-US" noProof="0"/>
              <a:t>, </a:t>
            </a:r>
            <a:r>
              <a:rPr lang="en-US" noProof="0" err="1"/>
              <a:t>purus</a:t>
            </a:r>
            <a:r>
              <a:rPr lang="en-US" noProof="0"/>
              <a:t> </a:t>
            </a:r>
            <a:r>
              <a:rPr lang="en-US" noProof="0" err="1"/>
              <a:t>lectus</a:t>
            </a:r>
            <a:r>
              <a:rPr lang="en-US" noProof="0"/>
              <a:t> </a:t>
            </a:r>
            <a:r>
              <a:rPr lang="en-US" noProof="0" err="1"/>
              <a:t>malesuada</a:t>
            </a:r>
            <a:r>
              <a:rPr lang="en-US" noProof="0"/>
              <a:t> libero, sit </a:t>
            </a:r>
            <a:r>
              <a:rPr lang="en-US" noProof="0" err="1"/>
              <a:t>amet</a:t>
            </a:r>
            <a:r>
              <a:rPr lang="en-US" noProof="0"/>
              <a:t> </a:t>
            </a:r>
            <a:r>
              <a:rPr lang="en-US" noProof="0" err="1"/>
              <a:t>commodo</a:t>
            </a:r>
            <a:r>
              <a:rPr lang="en-US" noProof="0"/>
              <a:t> magna </a:t>
            </a:r>
            <a:r>
              <a:rPr lang="en-US" noProof="0" err="1"/>
              <a:t>eros</a:t>
            </a:r>
            <a:r>
              <a:rPr lang="en-US" noProof="0"/>
              <a:t> </a:t>
            </a:r>
            <a:r>
              <a:rPr lang="en-US" noProof="0" err="1"/>
              <a:t>quis</a:t>
            </a:r>
            <a:r>
              <a:rPr lang="en-US" noProof="0"/>
              <a:t> </a:t>
            </a:r>
            <a:r>
              <a:rPr lang="en-US" noProof="0" err="1"/>
              <a:t>urna</a:t>
            </a:r>
            <a:r>
              <a:rPr lang="en-US" noProof="0"/>
              <a:t>. Nunc </a:t>
            </a:r>
            <a:r>
              <a:rPr lang="en-US" noProof="0" err="1"/>
              <a:t>viverra</a:t>
            </a:r>
            <a:r>
              <a:rPr lang="en-US" noProof="0"/>
              <a:t> </a:t>
            </a:r>
            <a:r>
              <a:rPr lang="en-US" noProof="0" err="1"/>
              <a:t>imperdiet</a:t>
            </a:r>
            <a:r>
              <a:rPr lang="en-US" noProof="0"/>
              <a:t> </a:t>
            </a:r>
            <a:r>
              <a:rPr lang="en-US" noProof="0" err="1"/>
              <a:t>enim</a:t>
            </a:r>
            <a:r>
              <a:rPr lang="en-US" noProof="0"/>
              <a:t>. </a:t>
            </a:r>
            <a:br>
              <a:rPr lang="en-US" noProof="0"/>
            </a:br>
            <a:r>
              <a:rPr lang="en-US" noProof="0" err="1"/>
              <a:t>Fusce</a:t>
            </a:r>
            <a:r>
              <a:rPr lang="en-US" noProof="0"/>
              <a:t> est. </a:t>
            </a:r>
            <a:r>
              <a:rPr lang="en-US" noProof="0" err="1"/>
              <a:t>Vivamus</a:t>
            </a:r>
            <a:r>
              <a:rPr lang="en-US" noProof="0"/>
              <a:t> a </a:t>
            </a:r>
            <a:r>
              <a:rPr lang="en-US" noProof="0" err="1"/>
              <a:t>tellus</a:t>
            </a:r>
            <a:r>
              <a:rPr lang="en-US" noProof="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a:t>REGIONÁLNY ROZVOJ</a:t>
            </a:r>
          </a:p>
        </p:txBody>
      </p:sp>
      <p:pic>
        <p:nvPicPr>
          <p:cNvPr id="37" name="Obrázek 36">
            <a:extLst>
              <a:ext uri="{FF2B5EF4-FFF2-40B4-BE49-F238E27FC236}">
                <a16:creationId xmlns:a16="http://schemas.microsoft.com/office/drawing/2014/main" id="{ECCEEDFA-B216-420B-9C1D-07BCCF0195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47209" y="242921"/>
            <a:ext cx="3570968" cy="2831106"/>
          </a:xfrm>
          <a:prstGeom prst="rect">
            <a:avLst/>
          </a:prstGeom>
        </p:spPr>
      </p:pic>
    </p:spTree>
    <p:extLst>
      <p:ext uri="{BB962C8B-B14F-4D97-AF65-F5344CB8AC3E}">
        <p14:creationId xmlns:p14="http://schemas.microsoft.com/office/powerpoint/2010/main" val="39181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6_Infografika /Ciele">
    <p:spTree>
      <p:nvGrpSpPr>
        <p:cNvPr id="1" name=""/>
        <p:cNvGrpSpPr/>
        <p:nvPr/>
      </p:nvGrpSpPr>
      <p:grpSpPr>
        <a:xfrm>
          <a:off x="0" y="0"/>
          <a:ext cx="0" cy="0"/>
          <a:chOff x="0" y="0"/>
          <a:chExt cx="0" cy="0"/>
        </a:xfrm>
      </p:grpSpPr>
      <p:sp>
        <p:nvSpPr>
          <p:cNvPr id="51" name="Obdélník 50">
            <a:extLst>
              <a:ext uri="{FF2B5EF4-FFF2-40B4-BE49-F238E27FC236}">
                <a16:creationId xmlns:a16="http://schemas.microsoft.com/office/drawing/2014/main" id="{EC6BA552-E0FB-400B-A4BF-026675D800E8}"/>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val 1">
            <a:extLst>
              <a:ext uri="{FF2B5EF4-FFF2-40B4-BE49-F238E27FC236}">
                <a16:creationId xmlns:a16="http://schemas.microsoft.com/office/drawing/2014/main" id="{EEFC3490-1873-4AB7-9DFF-B33EB79D07B5}"/>
              </a:ext>
            </a:extLst>
          </p:cNvPr>
          <p:cNvSpPr/>
          <p:nvPr userDrawn="1"/>
        </p:nvSpPr>
        <p:spPr>
          <a:xfrm>
            <a:off x="4402694" y="1748542"/>
            <a:ext cx="3360914" cy="336091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7" name="Oval 3">
            <a:extLst>
              <a:ext uri="{FF2B5EF4-FFF2-40B4-BE49-F238E27FC236}">
                <a16:creationId xmlns:a16="http://schemas.microsoft.com/office/drawing/2014/main" id="{7FCB3098-8AB5-47D8-B076-450690E3FD5A}"/>
              </a:ext>
            </a:extLst>
          </p:cNvPr>
          <p:cNvSpPr/>
          <p:nvPr userDrawn="1"/>
        </p:nvSpPr>
        <p:spPr>
          <a:xfrm>
            <a:off x="3497087" y="842935"/>
            <a:ext cx="5172128" cy="5172128"/>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8" name="Oval 4">
            <a:extLst>
              <a:ext uri="{FF2B5EF4-FFF2-40B4-BE49-F238E27FC236}">
                <a16:creationId xmlns:a16="http://schemas.microsoft.com/office/drawing/2014/main" id="{9988C821-226C-45A8-A374-D9A1C8688ADA}"/>
              </a:ext>
            </a:extLst>
          </p:cNvPr>
          <p:cNvSpPr/>
          <p:nvPr userDrawn="1"/>
        </p:nvSpPr>
        <p:spPr>
          <a:xfrm>
            <a:off x="2380464" y="-273688"/>
            <a:ext cx="7405374" cy="740537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5" name="Oval 7">
            <a:extLst>
              <a:ext uri="{FF2B5EF4-FFF2-40B4-BE49-F238E27FC236}">
                <a16:creationId xmlns:a16="http://schemas.microsoft.com/office/drawing/2014/main" id="{EAE3317A-3972-4C50-B67B-B0EB10D52835}"/>
              </a:ext>
            </a:extLst>
          </p:cNvPr>
          <p:cNvSpPr/>
          <p:nvPr userDrawn="1"/>
        </p:nvSpPr>
        <p:spPr>
          <a:xfrm>
            <a:off x="5343726" y="2663337"/>
            <a:ext cx="1580930" cy="158093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36" name="Oval 8">
            <a:extLst>
              <a:ext uri="{FF2B5EF4-FFF2-40B4-BE49-F238E27FC236}">
                <a16:creationId xmlns:a16="http://schemas.microsoft.com/office/drawing/2014/main" id="{755EADF6-2B79-44DB-A490-9DA17C099768}"/>
              </a:ext>
            </a:extLst>
          </p:cNvPr>
          <p:cNvSpPr/>
          <p:nvPr userDrawn="1"/>
        </p:nvSpPr>
        <p:spPr>
          <a:xfrm>
            <a:off x="5705016" y="3016513"/>
            <a:ext cx="870610" cy="87061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46" name="Oval 9">
            <a:extLst>
              <a:ext uri="{FF2B5EF4-FFF2-40B4-BE49-F238E27FC236}">
                <a16:creationId xmlns:a16="http://schemas.microsoft.com/office/drawing/2014/main" id="{A9A904F4-B882-48C2-901F-D25EB218A522}"/>
              </a:ext>
            </a:extLst>
          </p:cNvPr>
          <p:cNvSpPr/>
          <p:nvPr userDrawn="1"/>
        </p:nvSpPr>
        <p:spPr>
          <a:xfrm>
            <a:off x="5955487" y="3273114"/>
            <a:ext cx="357408" cy="357408"/>
          </a:xfrm>
          <a:prstGeom prst="ellipse">
            <a:avLst/>
          </a:prstGeom>
          <a:solidFill>
            <a:schemeClr val="accent3"/>
          </a:solidFill>
          <a:ln w="190500" cap="rnd" cmpd="sng">
            <a:no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grpSp>
        <p:nvGrpSpPr>
          <p:cNvPr id="47" name="Group 16">
            <a:extLst>
              <a:ext uri="{FF2B5EF4-FFF2-40B4-BE49-F238E27FC236}">
                <a16:creationId xmlns:a16="http://schemas.microsoft.com/office/drawing/2014/main" id="{263ED4FE-25E1-4CEF-A845-A97617DF8A98}"/>
              </a:ext>
            </a:extLst>
          </p:cNvPr>
          <p:cNvGrpSpPr/>
          <p:nvPr userDrawn="1"/>
        </p:nvGrpSpPr>
        <p:grpSpPr>
          <a:xfrm>
            <a:off x="4895120" y="2915970"/>
            <a:ext cx="1258503" cy="567732"/>
            <a:chOff x="4344551" y="3171611"/>
            <a:chExt cx="1787512" cy="806377"/>
          </a:xfrm>
        </p:grpSpPr>
        <p:sp>
          <p:nvSpPr>
            <p:cNvPr id="48" name="Freeform 14">
              <a:extLst>
                <a:ext uri="{FF2B5EF4-FFF2-40B4-BE49-F238E27FC236}">
                  <a16:creationId xmlns:a16="http://schemas.microsoft.com/office/drawing/2014/main" id="{197FA7C1-B722-489B-B773-29A6C65594AF}"/>
                </a:ext>
              </a:extLst>
            </p:cNvPr>
            <p:cNvSpPr>
              <a:spLocks/>
            </p:cNvSpPr>
            <p:nvPr/>
          </p:nvSpPr>
          <p:spPr bwMode="auto">
            <a:xfrm>
              <a:off x="4344551" y="3171611"/>
              <a:ext cx="555061" cy="517613"/>
            </a:xfrm>
            <a:custGeom>
              <a:avLst/>
              <a:gdLst>
                <a:gd name="T0" fmla="*/ 336 w 338"/>
                <a:gd name="T1" fmla="*/ 224 h 316"/>
                <a:gd name="T2" fmla="*/ 303 w 338"/>
                <a:gd name="T3" fmla="*/ 252 h 316"/>
                <a:gd name="T4" fmla="*/ 184 w 338"/>
                <a:gd name="T5" fmla="*/ 307 h 316"/>
                <a:gd name="T6" fmla="*/ 130 w 338"/>
                <a:gd name="T7" fmla="*/ 312 h 316"/>
                <a:gd name="T8" fmla="*/ 14 w 338"/>
                <a:gd name="T9" fmla="*/ 277 h 316"/>
                <a:gd name="T10" fmla="*/ 15 w 338"/>
                <a:gd name="T11" fmla="*/ 248 h 316"/>
                <a:gd name="T12" fmla="*/ 97 w 338"/>
                <a:gd name="T13" fmla="*/ 182 h 316"/>
                <a:gd name="T14" fmla="*/ 114 w 338"/>
                <a:gd name="T15" fmla="*/ 128 h 316"/>
                <a:gd name="T16" fmla="*/ 84 w 338"/>
                <a:gd name="T17" fmla="*/ 29 h 316"/>
                <a:gd name="T18" fmla="*/ 100 w 338"/>
                <a:gd name="T19" fmla="*/ 4 h 316"/>
                <a:gd name="T20" fmla="*/ 215 w 338"/>
                <a:gd name="T21" fmla="*/ 39 h 316"/>
                <a:gd name="T22" fmla="*/ 257 w 338"/>
                <a:gd name="T23" fmla="*/ 73 h 316"/>
                <a:gd name="T24" fmla="*/ 324 w 338"/>
                <a:gd name="T25" fmla="*/ 184 h 316"/>
                <a:gd name="T26" fmla="*/ 336 w 338"/>
                <a:gd name="T27" fmla="*/ 22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16">
                  <a:moveTo>
                    <a:pt x="336" y="224"/>
                  </a:moveTo>
                  <a:cubicBezTo>
                    <a:pt x="333" y="232"/>
                    <a:pt x="318" y="244"/>
                    <a:pt x="303" y="252"/>
                  </a:cubicBezTo>
                  <a:cubicBezTo>
                    <a:pt x="184" y="307"/>
                    <a:pt x="184" y="307"/>
                    <a:pt x="184" y="307"/>
                  </a:cubicBezTo>
                  <a:cubicBezTo>
                    <a:pt x="168" y="314"/>
                    <a:pt x="144" y="316"/>
                    <a:pt x="130" y="312"/>
                  </a:cubicBezTo>
                  <a:cubicBezTo>
                    <a:pt x="14" y="277"/>
                    <a:pt x="14" y="277"/>
                    <a:pt x="14" y="277"/>
                  </a:cubicBezTo>
                  <a:cubicBezTo>
                    <a:pt x="0" y="273"/>
                    <a:pt x="0" y="260"/>
                    <a:pt x="15" y="248"/>
                  </a:cubicBezTo>
                  <a:cubicBezTo>
                    <a:pt x="97" y="182"/>
                    <a:pt x="97" y="182"/>
                    <a:pt x="97" y="182"/>
                  </a:cubicBezTo>
                  <a:cubicBezTo>
                    <a:pt x="111" y="170"/>
                    <a:pt x="119" y="146"/>
                    <a:pt x="114" y="128"/>
                  </a:cubicBezTo>
                  <a:cubicBezTo>
                    <a:pt x="84" y="29"/>
                    <a:pt x="84" y="29"/>
                    <a:pt x="84" y="29"/>
                  </a:cubicBezTo>
                  <a:cubicBezTo>
                    <a:pt x="78" y="11"/>
                    <a:pt x="86" y="0"/>
                    <a:pt x="100" y="4"/>
                  </a:cubicBezTo>
                  <a:cubicBezTo>
                    <a:pt x="215" y="39"/>
                    <a:pt x="215" y="39"/>
                    <a:pt x="215" y="39"/>
                  </a:cubicBezTo>
                  <a:cubicBezTo>
                    <a:pt x="229" y="43"/>
                    <a:pt x="248" y="59"/>
                    <a:pt x="257" y="73"/>
                  </a:cubicBezTo>
                  <a:cubicBezTo>
                    <a:pt x="324" y="184"/>
                    <a:pt x="324" y="184"/>
                    <a:pt x="324" y="184"/>
                  </a:cubicBezTo>
                  <a:cubicBezTo>
                    <a:pt x="333" y="198"/>
                    <a:pt x="338" y="217"/>
                    <a:pt x="336" y="224"/>
                  </a:cubicBezTo>
                  <a:close/>
                </a:path>
              </a:pathLst>
            </a:custGeom>
            <a:solidFill>
              <a:srgbClr val="47474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B6345EA5-A316-4FDD-8FAF-21B9A536B471}"/>
                </a:ext>
              </a:extLst>
            </p:cNvPr>
            <p:cNvSpPr>
              <a:spLocks/>
            </p:cNvSpPr>
            <p:nvPr/>
          </p:nvSpPr>
          <p:spPr bwMode="auto">
            <a:xfrm>
              <a:off x="4496007" y="3391305"/>
              <a:ext cx="1636056" cy="586683"/>
            </a:xfrm>
            <a:custGeom>
              <a:avLst/>
              <a:gdLst>
                <a:gd name="T0" fmla="*/ 27 w 997"/>
                <a:gd name="T1" fmla="*/ 51 h 358"/>
                <a:gd name="T2" fmla="*/ 4 w 997"/>
                <a:gd name="T3" fmla="*/ 18 h 358"/>
                <a:gd name="T4" fmla="*/ 42 w 997"/>
                <a:gd name="T5" fmla="*/ 5 h 358"/>
                <a:gd name="T6" fmla="*/ 969 w 997"/>
                <a:gd name="T7" fmla="*/ 307 h 358"/>
                <a:gd name="T8" fmla="*/ 993 w 997"/>
                <a:gd name="T9" fmla="*/ 339 h 358"/>
                <a:gd name="T10" fmla="*/ 954 w 997"/>
                <a:gd name="T11" fmla="*/ 352 h 358"/>
                <a:gd name="T12" fmla="*/ 27 w 997"/>
                <a:gd name="T13" fmla="*/ 51 h 358"/>
              </a:gdLst>
              <a:ahLst/>
              <a:cxnLst>
                <a:cxn ang="0">
                  <a:pos x="T0" y="T1"/>
                </a:cxn>
                <a:cxn ang="0">
                  <a:pos x="T2" y="T3"/>
                </a:cxn>
                <a:cxn ang="0">
                  <a:pos x="T4" y="T5"/>
                </a:cxn>
                <a:cxn ang="0">
                  <a:pos x="T6" y="T7"/>
                </a:cxn>
                <a:cxn ang="0">
                  <a:pos x="T8" y="T9"/>
                </a:cxn>
                <a:cxn ang="0">
                  <a:pos x="T10" y="T11"/>
                </a:cxn>
                <a:cxn ang="0">
                  <a:pos x="T12" y="T13"/>
                </a:cxn>
              </a:cxnLst>
              <a:rect l="0" t="0" r="r" b="b"/>
              <a:pathLst>
                <a:path w="997" h="358">
                  <a:moveTo>
                    <a:pt x="27" y="51"/>
                  </a:moveTo>
                  <a:cubicBezTo>
                    <a:pt x="10" y="45"/>
                    <a:pt x="0" y="31"/>
                    <a:pt x="4" y="18"/>
                  </a:cubicBezTo>
                  <a:cubicBezTo>
                    <a:pt x="8" y="5"/>
                    <a:pt x="25" y="0"/>
                    <a:pt x="42" y="5"/>
                  </a:cubicBezTo>
                  <a:cubicBezTo>
                    <a:pt x="969" y="307"/>
                    <a:pt x="969" y="307"/>
                    <a:pt x="969" y="307"/>
                  </a:cubicBezTo>
                  <a:cubicBezTo>
                    <a:pt x="986" y="312"/>
                    <a:pt x="997" y="327"/>
                    <a:pt x="993" y="339"/>
                  </a:cubicBezTo>
                  <a:cubicBezTo>
                    <a:pt x="989" y="352"/>
                    <a:pt x="972" y="358"/>
                    <a:pt x="954" y="352"/>
                  </a:cubicBezTo>
                  <a:lnTo>
                    <a:pt x="27" y="51"/>
                  </a:ln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Skupina 1">
            <a:extLst>
              <a:ext uri="{FF2B5EF4-FFF2-40B4-BE49-F238E27FC236}">
                <a16:creationId xmlns:a16="http://schemas.microsoft.com/office/drawing/2014/main" id="{C6890FCF-2B28-429D-BC24-5F0935CD6E56}"/>
              </a:ext>
            </a:extLst>
          </p:cNvPr>
          <p:cNvGrpSpPr/>
          <p:nvPr userDrawn="1"/>
        </p:nvGrpSpPr>
        <p:grpSpPr>
          <a:xfrm>
            <a:off x="7010885" y="1956141"/>
            <a:ext cx="562710" cy="562708"/>
            <a:chOff x="7027977" y="1956141"/>
            <a:chExt cx="562710" cy="562708"/>
          </a:xfrm>
        </p:grpSpPr>
        <p:sp>
          <p:nvSpPr>
            <p:cNvPr id="43" name="Oval 11">
              <a:extLst>
                <a:ext uri="{FF2B5EF4-FFF2-40B4-BE49-F238E27FC236}">
                  <a16:creationId xmlns:a16="http://schemas.microsoft.com/office/drawing/2014/main" id="{5E568145-6D7F-4356-ADB8-D58113FEEAE5}"/>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61" name="Rectangle 27">
              <a:extLst>
                <a:ext uri="{FF2B5EF4-FFF2-40B4-BE49-F238E27FC236}">
                  <a16:creationId xmlns:a16="http://schemas.microsoft.com/office/drawing/2014/main" id="{917C3250-30A8-4B1E-8837-0458F0887F00}"/>
                </a:ext>
              </a:extLst>
            </p:cNvPr>
            <p:cNvSpPr>
              <a:spLocks noChangeArrowheads="1"/>
            </p:cNvSpPr>
            <p:nvPr userDrawn="1"/>
          </p:nvSpPr>
          <p:spPr bwMode="auto">
            <a:xfrm>
              <a:off x="7112803" y="2068218"/>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01</a:t>
              </a:r>
            </a:p>
          </p:txBody>
        </p:sp>
      </p:grpSp>
      <p:grpSp>
        <p:nvGrpSpPr>
          <p:cNvPr id="66" name="Skupina 65">
            <a:extLst>
              <a:ext uri="{FF2B5EF4-FFF2-40B4-BE49-F238E27FC236}">
                <a16:creationId xmlns:a16="http://schemas.microsoft.com/office/drawing/2014/main" id="{F9D581F8-4387-4EBC-8306-5DF4C54B459C}"/>
              </a:ext>
            </a:extLst>
          </p:cNvPr>
          <p:cNvGrpSpPr/>
          <p:nvPr userDrawn="1"/>
        </p:nvGrpSpPr>
        <p:grpSpPr>
          <a:xfrm>
            <a:off x="7420073" y="3202348"/>
            <a:ext cx="562710" cy="562708"/>
            <a:chOff x="7027977" y="1956141"/>
            <a:chExt cx="562710" cy="562708"/>
          </a:xfrm>
        </p:grpSpPr>
        <p:sp>
          <p:nvSpPr>
            <p:cNvPr id="67" name="Oval 11">
              <a:extLst>
                <a:ext uri="{FF2B5EF4-FFF2-40B4-BE49-F238E27FC236}">
                  <a16:creationId xmlns:a16="http://schemas.microsoft.com/office/drawing/2014/main" id="{B4C192A3-DA39-4624-A7B4-031ECFF227D4}"/>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68" name="Rectangle 27">
              <a:extLst>
                <a:ext uri="{FF2B5EF4-FFF2-40B4-BE49-F238E27FC236}">
                  <a16:creationId xmlns:a16="http://schemas.microsoft.com/office/drawing/2014/main" id="{E2066108-0C09-40AC-B087-52066768BE9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02</a:t>
              </a:r>
            </a:p>
          </p:txBody>
        </p:sp>
      </p:grpSp>
      <p:grpSp>
        <p:nvGrpSpPr>
          <p:cNvPr id="69" name="Skupina 68">
            <a:extLst>
              <a:ext uri="{FF2B5EF4-FFF2-40B4-BE49-F238E27FC236}">
                <a16:creationId xmlns:a16="http://schemas.microsoft.com/office/drawing/2014/main" id="{F33A2250-6212-417F-845E-AEF3923AA7D8}"/>
              </a:ext>
            </a:extLst>
          </p:cNvPr>
          <p:cNvGrpSpPr/>
          <p:nvPr userDrawn="1"/>
        </p:nvGrpSpPr>
        <p:grpSpPr>
          <a:xfrm>
            <a:off x="7010884" y="4429701"/>
            <a:ext cx="562710" cy="562708"/>
            <a:chOff x="7027977" y="1956141"/>
            <a:chExt cx="562710" cy="562708"/>
          </a:xfrm>
        </p:grpSpPr>
        <p:sp>
          <p:nvSpPr>
            <p:cNvPr id="70" name="Oval 11">
              <a:extLst>
                <a:ext uri="{FF2B5EF4-FFF2-40B4-BE49-F238E27FC236}">
                  <a16:creationId xmlns:a16="http://schemas.microsoft.com/office/drawing/2014/main" id="{DC906430-D9CE-4AC8-9683-03C1F82B0471}"/>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71" name="Rectangle 27">
              <a:extLst>
                <a:ext uri="{FF2B5EF4-FFF2-40B4-BE49-F238E27FC236}">
                  <a16:creationId xmlns:a16="http://schemas.microsoft.com/office/drawing/2014/main" id="{23CDBADA-C2F5-4D9D-8334-D09A502DBFB3}"/>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03</a:t>
              </a:r>
            </a:p>
          </p:txBody>
        </p:sp>
      </p:grpSp>
      <p:grpSp>
        <p:nvGrpSpPr>
          <p:cNvPr id="72" name="Skupina 71">
            <a:extLst>
              <a:ext uri="{FF2B5EF4-FFF2-40B4-BE49-F238E27FC236}">
                <a16:creationId xmlns:a16="http://schemas.microsoft.com/office/drawing/2014/main" id="{4960257B-315C-4A60-86A5-1FA46C7B6B4A}"/>
              </a:ext>
            </a:extLst>
          </p:cNvPr>
          <p:cNvGrpSpPr/>
          <p:nvPr userDrawn="1"/>
        </p:nvGrpSpPr>
        <p:grpSpPr>
          <a:xfrm>
            <a:off x="4723202" y="4418437"/>
            <a:ext cx="562710" cy="562708"/>
            <a:chOff x="7027977" y="1956141"/>
            <a:chExt cx="562710" cy="562708"/>
          </a:xfrm>
        </p:grpSpPr>
        <p:sp>
          <p:nvSpPr>
            <p:cNvPr id="73" name="Oval 11">
              <a:extLst>
                <a:ext uri="{FF2B5EF4-FFF2-40B4-BE49-F238E27FC236}">
                  <a16:creationId xmlns:a16="http://schemas.microsoft.com/office/drawing/2014/main" id="{72ABAC65-7557-4D79-AE5D-01AD4A36E417}"/>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74" name="Rectangle 27">
              <a:extLst>
                <a:ext uri="{FF2B5EF4-FFF2-40B4-BE49-F238E27FC236}">
                  <a16:creationId xmlns:a16="http://schemas.microsoft.com/office/drawing/2014/main" id="{D4CCBA4B-075C-4196-A543-AA4596D00EFF}"/>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04</a:t>
              </a:r>
            </a:p>
          </p:txBody>
        </p:sp>
      </p:grpSp>
      <p:grpSp>
        <p:nvGrpSpPr>
          <p:cNvPr id="75" name="Skupina 74">
            <a:extLst>
              <a:ext uri="{FF2B5EF4-FFF2-40B4-BE49-F238E27FC236}">
                <a16:creationId xmlns:a16="http://schemas.microsoft.com/office/drawing/2014/main" id="{9729C707-17FF-4CDF-BF4C-CE9CA51EF8AB}"/>
              </a:ext>
            </a:extLst>
          </p:cNvPr>
          <p:cNvGrpSpPr/>
          <p:nvPr userDrawn="1"/>
        </p:nvGrpSpPr>
        <p:grpSpPr>
          <a:xfrm>
            <a:off x="4146806" y="3209654"/>
            <a:ext cx="562710" cy="562708"/>
            <a:chOff x="7027977" y="1956141"/>
            <a:chExt cx="562710" cy="562708"/>
          </a:xfrm>
        </p:grpSpPr>
        <p:sp>
          <p:nvSpPr>
            <p:cNvPr id="76" name="Oval 11">
              <a:extLst>
                <a:ext uri="{FF2B5EF4-FFF2-40B4-BE49-F238E27FC236}">
                  <a16:creationId xmlns:a16="http://schemas.microsoft.com/office/drawing/2014/main" id="{B372C090-AD1F-497E-8E84-7D53162F42BB}"/>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77" name="Rectangle 27">
              <a:extLst>
                <a:ext uri="{FF2B5EF4-FFF2-40B4-BE49-F238E27FC236}">
                  <a16:creationId xmlns:a16="http://schemas.microsoft.com/office/drawing/2014/main" id="{ED1A5643-7C10-429D-A3DB-1E78AAE5C24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05</a:t>
              </a:r>
            </a:p>
          </p:txBody>
        </p:sp>
      </p:grpSp>
      <p:grpSp>
        <p:nvGrpSpPr>
          <p:cNvPr id="78" name="Skupina 77">
            <a:extLst>
              <a:ext uri="{FF2B5EF4-FFF2-40B4-BE49-F238E27FC236}">
                <a16:creationId xmlns:a16="http://schemas.microsoft.com/office/drawing/2014/main" id="{D61D5414-33D6-4E1B-8632-3686AAE2E26D}"/>
              </a:ext>
            </a:extLst>
          </p:cNvPr>
          <p:cNvGrpSpPr/>
          <p:nvPr userDrawn="1"/>
        </p:nvGrpSpPr>
        <p:grpSpPr>
          <a:xfrm>
            <a:off x="4604723" y="1965568"/>
            <a:ext cx="562710" cy="562708"/>
            <a:chOff x="7027977" y="1956141"/>
            <a:chExt cx="562710" cy="562708"/>
          </a:xfrm>
        </p:grpSpPr>
        <p:sp>
          <p:nvSpPr>
            <p:cNvPr id="79" name="Oval 11">
              <a:extLst>
                <a:ext uri="{FF2B5EF4-FFF2-40B4-BE49-F238E27FC236}">
                  <a16:creationId xmlns:a16="http://schemas.microsoft.com/office/drawing/2014/main" id="{B18711AB-D774-4ECB-9F77-C2BAEA07A08C}"/>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a:solidFill>
                  <a:schemeClr val="tx1"/>
                </a:solidFill>
              </a:endParaRPr>
            </a:p>
          </p:txBody>
        </p:sp>
        <p:sp>
          <p:nvSpPr>
            <p:cNvPr id="80" name="Rectangle 27">
              <a:extLst>
                <a:ext uri="{FF2B5EF4-FFF2-40B4-BE49-F238E27FC236}">
                  <a16:creationId xmlns:a16="http://schemas.microsoft.com/office/drawing/2014/main" id="{F4CC7394-207F-4B24-BBE3-2DB8673E3B8D}"/>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a:solidFill>
                    <a:srgbClr val="474747"/>
                  </a:solidFill>
                  <a:latin typeface="+mn-lt"/>
                </a:rPr>
                <a:t>06</a:t>
              </a:r>
            </a:p>
          </p:txBody>
        </p:sp>
      </p:grpSp>
      <p:sp>
        <p:nvSpPr>
          <p:cNvPr id="81" name="Text Placeholder 3">
            <a:extLst>
              <a:ext uri="{FF2B5EF4-FFF2-40B4-BE49-F238E27FC236}">
                <a16:creationId xmlns:a16="http://schemas.microsoft.com/office/drawing/2014/main" id="{6B9F374B-ED80-4E25-9BF9-59875CC3D5CA}"/>
              </a:ext>
            </a:extLst>
          </p:cNvPr>
          <p:cNvSpPr>
            <a:spLocks noGrp="1"/>
          </p:cNvSpPr>
          <p:nvPr>
            <p:ph type="body" sz="quarter" idx="23" hasCustomPrompt="1"/>
          </p:nvPr>
        </p:nvSpPr>
        <p:spPr>
          <a:xfrm>
            <a:off x="8250798" y="241833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2" name="Text Placeholder 3">
            <a:extLst>
              <a:ext uri="{FF2B5EF4-FFF2-40B4-BE49-F238E27FC236}">
                <a16:creationId xmlns:a16="http://schemas.microsoft.com/office/drawing/2014/main" id="{98356078-44D8-4B7C-B2CF-69167F546FA5}"/>
              </a:ext>
            </a:extLst>
          </p:cNvPr>
          <p:cNvSpPr>
            <a:spLocks noGrp="1"/>
          </p:cNvSpPr>
          <p:nvPr>
            <p:ph type="body" sz="quarter" idx="24" hasCustomPrompt="1"/>
          </p:nvPr>
        </p:nvSpPr>
        <p:spPr>
          <a:xfrm>
            <a:off x="8250798" y="203162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#1</a:t>
            </a:r>
            <a:endParaRPr lang="sk-SK" noProof="0"/>
          </a:p>
        </p:txBody>
      </p:sp>
      <p:sp>
        <p:nvSpPr>
          <p:cNvPr id="83" name="Text Placeholder 3">
            <a:extLst>
              <a:ext uri="{FF2B5EF4-FFF2-40B4-BE49-F238E27FC236}">
                <a16:creationId xmlns:a16="http://schemas.microsoft.com/office/drawing/2014/main" id="{E88DD40F-86B4-4968-9807-91DECAE5ABD4}"/>
              </a:ext>
            </a:extLst>
          </p:cNvPr>
          <p:cNvSpPr>
            <a:spLocks noGrp="1"/>
          </p:cNvSpPr>
          <p:nvPr>
            <p:ph type="body" sz="quarter" idx="25" hasCustomPrompt="1"/>
          </p:nvPr>
        </p:nvSpPr>
        <p:spPr>
          <a:xfrm>
            <a:off x="8641877" y="3730807"/>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4" name="Text Placeholder 3">
            <a:extLst>
              <a:ext uri="{FF2B5EF4-FFF2-40B4-BE49-F238E27FC236}">
                <a16:creationId xmlns:a16="http://schemas.microsoft.com/office/drawing/2014/main" id="{7B98C245-60F9-42C7-ABDF-883DA32EAAFD}"/>
              </a:ext>
            </a:extLst>
          </p:cNvPr>
          <p:cNvSpPr>
            <a:spLocks noGrp="1"/>
          </p:cNvSpPr>
          <p:nvPr>
            <p:ph type="body" sz="quarter" idx="26" hasCustomPrompt="1"/>
          </p:nvPr>
        </p:nvSpPr>
        <p:spPr>
          <a:xfrm>
            <a:off x="8641877" y="3344093"/>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#2</a:t>
            </a:r>
            <a:endParaRPr lang="sk-SK" noProof="0"/>
          </a:p>
        </p:txBody>
      </p:sp>
      <p:sp>
        <p:nvSpPr>
          <p:cNvPr id="85" name="Text Placeholder 3">
            <a:extLst>
              <a:ext uri="{FF2B5EF4-FFF2-40B4-BE49-F238E27FC236}">
                <a16:creationId xmlns:a16="http://schemas.microsoft.com/office/drawing/2014/main" id="{B24401A4-CC0B-435E-8D2D-3FB538BC1920}"/>
              </a:ext>
            </a:extLst>
          </p:cNvPr>
          <p:cNvSpPr>
            <a:spLocks noGrp="1"/>
          </p:cNvSpPr>
          <p:nvPr>
            <p:ph type="body" sz="quarter" idx="27" hasCustomPrompt="1"/>
          </p:nvPr>
        </p:nvSpPr>
        <p:spPr>
          <a:xfrm>
            <a:off x="8299572" y="5008220"/>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6" name="Text Placeholder 3">
            <a:extLst>
              <a:ext uri="{FF2B5EF4-FFF2-40B4-BE49-F238E27FC236}">
                <a16:creationId xmlns:a16="http://schemas.microsoft.com/office/drawing/2014/main" id="{3A3410BB-232F-4F57-B6A6-089AF453C1F2}"/>
              </a:ext>
            </a:extLst>
          </p:cNvPr>
          <p:cNvSpPr>
            <a:spLocks noGrp="1"/>
          </p:cNvSpPr>
          <p:nvPr>
            <p:ph type="body" sz="quarter" idx="28" hasCustomPrompt="1"/>
          </p:nvPr>
        </p:nvSpPr>
        <p:spPr>
          <a:xfrm>
            <a:off x="8299572" y="4621506"/>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#3</a:t>
            </a:r>
            <a:endParaRPr lang="sk-SK" noProof="0"/>
          </a:p>
        </p:txBody>
      </p:sp>
      <p:sp>
        <p:nvSpPr>
          <p:cNvPr id="87" name="Text Placeholder 3">
            <a:extLst>
              <a:ext uri="{FF2B5EF4-FFF2-40B4-BE49-F238E27FC236}">
                <a16:creationId xmlns:a16="http://schemas.microsoft.com/office/drawing/2014/main" id="{FA16DFCC-F316-4CCC-A95A-2F5A1572456B}"/>
              </a:ext>
            </a:extLst>
          </p:cNvPr>
          <p:cNvSpPr>
            <a:spLocks noGrp="1"/>
          </p:cNvSpPr>
          <p:nvPr>
            <p:ph type="body" sz="quarter" idx="29" hasCustomPrompt="1"/>
          </p:nvPr>
        </p:nvSpPr>
        <p:spPr>
          <a:xfrm>
            <a:off x="1216752" y="24183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88" name="Text Placeholder 3">
            <a:extLst>
              <a:ext uri="{FF2B5EF4-FFF2-40B4-BE49-F238E27FC236}">
                <a16:creationId xmlns:a16="http://schemas.microsoft.com/office/drawing/2014/main" id="{030EDD4B-B86C-43D3-BA59-218319AF71F9}"/>
              </a:ext>
            </a:extLst>
          </p:cNvPr>
          <p:cNvSpPr>
            <a:spLocks noGrp="1"/>
          </p:cNvSpPr>
          <p:nvPr>
            <p:ph type="body" sz="quarter" idx="30" hasCustomPrompt="1"/>
          </p:nvPr>
        </p:nvSpPr>
        <p:spPr>
          <a:xfrm>
            <a:off x="1216752" y="20316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#6</a:t>
            </a:r>
            <a:endParaRPr lang="sk-SK" noProof="0"/>
          </a:p>
        </p:txBody>
      </p:sp>
      <p:sp>
        <p:nvSpPr>
          <p:cNvPr id="89" name="Text Placeholder 3">
            <a:extLst>
              <a:ext uri="{FF2B5EF4-FFF2-40B4-BE49-F238E27FC236}">
                <a16:creationId xmlns:a16="http://schemas.microsoft.com/office/drawing/2014/main" id="{721FBA4B-A234-4085-9161-C7EDD71D6A07}"/>
              </a:ext>
            </a:extLst>
          </p:cNvPr>
          <p:cNvSpPr>
            <a:spLocks noGrp="1"/>
          </p:cNvSpPr>
          <p:nvPr>
            <p:ph type="body" sz="quarter" idx="31" hasCustomPrompt="1"/>
          </p:nvPr>
        </p:nvSpPr>
        <p:spPr>
          <a:xfrm>
            <a:off x="845277" y="3730807"/>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90" name="Text Placeholder 3">
            <a:extLst>
              <a:ext uri="{FF2B5EF4-FFF2-40B4-BE49-F238E27FC236}">
                <a16:creationId xmlns:a16="http://schemas.microsoft.com/office/drawing/2014/main" id="{85960BD4-A0CB-4212-98CB-449CA6641885}"/>
              </a:ext>
            </a:extLst>
          </p:cNvPr>
          <p:cNvSpPr>
            <a:spLocks noGrp="1"/>
          </p:cNvSpPr>
          <p:nvPr>
            <p:ph type="body" sz="quarter" idx="32" hasCustomPrompt="1"/>
          </p:nvPr>
        </p:nvSpPr>
        <p:spPr>
          <a:xfrm>
            <a:off x="845277" y="3344093"/>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#5</a:t>
            </a:r>
            <a:endParaRPr lang="sk-SK" noProof="0"/>
          </a:p>
        </p:txBody>
      </p:sp>
      <p:sp>
        <p:nvSpPr>
          <p:cNvPr id="91" name="Text Placeholder 3">
            <a:extLst>
              <a:ext uri="{FF2B5EF4-FFF2-40B4-BE49-F238E27FC236}">
                <a16:creationId xmlns:a16="http://schemas.microsoft.com/office/drawing/2014/main" id="{59532793-BF17-463F-8A69-D01303FF557D}"/>
              </a:ext>
            </a:extLst>
          </p:cNvPr>
          <p:cNvSpPr>
            <a:spLocks noGrp="1"/>
          </p:cNvSpPr>
          <p:nvPr>
            <p:ph type="body" sz="quarter" idx="33" hasCustomPrompt="1"/>
          </p:nvPr>
        </p:nvSpPr>
        <p:spPr>
          <a:xfrm>
            <a:off x="1216752" y="5008220"/>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Lorem Ipsum is simply dummy text of the printing and typesetting industry. </a:t>
            </a:r>
            <a:endParaRPr lang="sk-SK" noProof="0"/>
          </a:p>
        </p:txBody>
      </p:sp>
      <p:sp>
        <p:nvSpPr>
          <p:cNvPr id="92" name="Text Placeholder 3">
            <a:extLst>
              <a:ext uri="{FF2B5EF4-FFF2-40B4-BE49-F238E27FC236}">
                <a16:creationId xmlns:a16="http://schemas.microsoft.com/office/drawing/2014/main" id="{0A1394DF-B0D2-4000-8BD0-C58E04CC8328}"/>
              </a:ext>
            </a:extLst>
          </p:cNvPr>
          <p:cNvSpPr>
            <a:spLocks noGrp="1"/>
          </p:cNvSpPr>
          <p:nvPr>
            <p:ph type="body" sz="quarter" idx="34" hasCustomPrompt="1"/>
          </p:nvPr>
        </p:nvSpPr>
        <p:spPr>
          <a:xfrm>
            <a:off x="1216752" y="4621506"/>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Názov</a:t>
            </a:r>
            <a:r>
              <a:rPr lang="en-US" noProof="0"/>
              <a:t> </a:t>
            </a:r>
            <a:r>
              <a:rPr lang="en-US" noProof="0" err="1"/>
              <a:t>cieľa</a:t>
            </a:r>
            <a:r>
              <a:rPr lang="en-US" noProof="0"/>
              <a:t> #4</a:t>
            </a:r>
            <a:endParaRPr lang="sk-SK" noProof="0"/>
          </a:p>
        </p:txBody>
      </p:sp>
      <p:pic>
        <p:nvPicPr>
          <p:cNvPr id="52" name="Grafický objekt 51">
            <a:extLst>
              <a:ext uri="{FF2B5EF4-FFF2-40B4-BE49-F238E27FC236}">
                <a16:creationId xmlns:a16="http://schemas.microsoft.com/office/drawing/2014/main" id="{C2CB5C59-26BA-43A0-8627-684E830761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59896" y="6015063"/>
            <a:ext cx="2316970" cy="531146"/>
          </a:xfrm>
          <a:prstGeom prst="rect">
            <a:avLst/>
          </a:prstGeom>
        </p:spPr>
      </p:pic>
      <p:sp>
        <p:nvSpPr>
          <p:cNvPr id="53" name="Title Placeholder 1">
            <a:extLst>
              <a:ext uri="{FF2B5EF4-FFF2-40B4-BE49-F238E27FC236}">
                <a16:creationId xmlns:a16="http://schemas.microsoft.com/office/drawing/2014/main" id="{5948D599-47A9-45ED-BA66-7646163D12E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err="1"/>
              <a:t>Infografika</a:t>
            </a:r>
            <a:r>
              <a:rPr lang="en-US"/>
              <a:t> /</a:t>
            </a:r>
            <a:r>
              <a:rPr lang="en-US" err="1"/>
              <a:t>Ciele</a:t>
            </a:r>
            <a:endParaRPr lang="en-US"/>
          </a:p>
        </p:txBody>
      </p:sp>
      <p:grpSp>
        <p:nvGrpSpPr>
          <p:cNvPr id="54" name="Group 10">
            <a:extLst>
              <a:ext uri="{FF2B5EF4-FFF2-40B4-BE49-F238E27FC236}">
                <a16:creationId xmlns:a16="http://schemas.microsoft.com/office/drawing/2014/main" id="{CA965DB5-1DA2-472E-8A45-A24A26F1D154}"/>
              </a:ext>
            </a:extLst>
          </p:cNvPr>
          <p:cNvGrpSpPr/>
          <p:nvPr userDrawn="1"/>
        </p:nvGrpSpPr>
        <p:grpSpPr>
          <a:xfrm>
            <a:off x="1531620" y="1253007"/>
            <a:ext cx="793212" cy="276517"/>
            <a:chOff x="1524000" y="3808773"/>
            <a:chExt cx="793212" cy="276517"/>
          </a:xfrm>
        </p:grpSpPr>
        <p:sp>
          <p:nvSpPr>
            <p:cNvPr id="55" name="TextBox 11">
              <a:extLst>
                <a:ext uri="{FF2B5EF4-FFF2-40B4-BE49-F238E27FC236}">
                  <a16:creationId xmlns:a16="http://schemas.microsoft.com/office/drawing/2014/main" id="{9AF906BF-C18F-4A61-A5F6-3D05CFFE8504}"/>
                </a:ext>
              </a:extLst>
            </p:cNvPr>
            <p:cNvSpPr txBox="1"/>
            <p:nvPr/>
          </p:nvSpPr>
          <p:spPr>
            <a:xfrm>
              <a:off x="1524000" y="3931402"/>
              <a:ext cx="21800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56" name="Straight Connector 12">
              <a:extLst>
                <a:ext uri="{FF2B5EF4-FFF2-40B4-BE49-F238E27FC236}">
                  <a16:creationId xmlns:a16="http://schemas.microsoft.com/office/drawing/2014/main" id="{9C4539F5-DFE9-4AE4-B89D-121239D53F49}"/>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03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1" presetClass="entr" presetSubtype="1" fill="hold" grpId="0" nodeType="withEffect">
                                  <p:stCondLst>
                                    <p:cond delay="110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1000"/>
                                        <p:tgtEl>
                                          <p:spTgt spid="37"/>
                                        </p:tgtEl>
                                      </p:cBhvr>
                                    </p:animEffect>
                                  </p:childTnLst>
                                </p:cTn>
                              </p:par>
                              <p:par>
                                <p:cTn id="11" presetID="21" presetClass="entr" presetSubtype="1" fill="hold" grpId="0" nodeType="withEffect">
                                  <p:stCondLst>
                                    <p:cond delay="1900"/>
                                  </p:stCondLst>
                                  <p:childTnLst>
                                    <p:set>
                                      <p:cBhvr>
                                        <p:cTn id="12" dur="1" fill="hold">
                                          <p:stCondLst>
                                            <p:cond delay="0"/>
                                          </p:stCondLst>
                                        </p:cTn>
                                        <p:tgtEl>
                                          <p:spTgt spid="38"/>
                                        </p:tgtEl>
                                        <p:attrNameLst>
                                          <p:attrName>style.visibility</p:attrName>
                                        </p:attrNameLst>
                                      </p:cBhvr>
                                      <p:to>
                                        <p:strVal val="visible"/>
                                      </p:to>
                                    </p:set>
                                    <p:animEffect transition="in" filter="wheel(1)">
                                      <p:cBhvr>
                                        <p:cTn id="13" dur="1000"/>
                                        <p:tgtEl>
                                          <p:spTgt spid="38"/>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6" presetClass="emph" presetSubtype="0" accel="50000" decel="50000" autoRev="1" fill="hold" grpId="1" nodeType="withEffect">
                                  <p:stCondLst>
                                    <p:cond delay="500"/>
                                  </p:stCondLst>
                                  <p:childTnLst>
                                    <p:animScale>
                                      <p:cBhvr>
                                        <p:cTn id="18" dur="500" fill="hold"/>
                                        <p:tgtEl>
                                          <p:spTgt spid="35"/>
                                        </p:tgtEl>
                                      </p:cBhvr>
                                      <p:by x="110000" y="110000"/>
                                    </p:animScale>
                                  </p:childTnLst>
                                </p:cTn>
                              </p:par>
                              <p:par>
                                <p:cTn id="19" presetID="22" presetClass="entr" presetSubtype="8" fill="hold" grpId="0"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6" presetClass="emph" presetSubtype="0" accel="50000" decel="50000" autoRev="1" fill="hold" grpId="1" nodeType="withEffect">
                                  <p:stCondLst>
                                    <p:cond delay="500"/>
                                  </p:stCondLst>
                                  <p:childTnLst>
                                    <p:animScale>
                                      <p:cBhvr>
                                        <p:cTn id="23" dur="500" fill="hold"/>
                                        <p:tgtEl>
                                          <p:spTgt spid="36"/>
                                        </p:tgtEl>
                                      </p:cBhvr>
                                      <p:by x="110000" y="110000"/>
                                    </p:animScale>
                                  </p:childTnLst>
                                </p:cTn>
                              </p:par>
                              <p:par>
                                <p:cTn id="24" presetID="22" presetClass="entr" presetSubtype="8" fill="hold" grpId="0" nodeType="withEffect">
                                  <p:stCondLst>
                                    <p:cond delay="5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6" presetClass="emph" presetSubtype="0" accel="50000" decel="50000" autoRev="1" fill="hold" grpId="1" nodeType="withEffect">
                                  <p:stCondLst>
                                    <p:cond delay="500"/>
                                  </p:stCondLst>
                                  <p:childTnLst>
                                    <p:animScale>
                                      <p:cBhvr>
                                        <p:cTn id="28" dur="500" fill="hold"/>
                                        <p:tgtEl>
                                          <p:spTgt spid="46"/>
                                        </p:tgtEl>
                                      </p:cBhvr>
                                      <p:by x="110000" y="110000"/>
                                    </p:animScale>
                                  </p:childTnLst>
                                </p:cTn>
                              </p:par>
                              <p:par>
                                <p:cTn id="29" presetID="10" presetClass="entr" presetSubtype="0" fill="hold"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13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17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20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220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nodeType="withEffect">
                                  <p:stCondLst>
                                    <p:cond delay="250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anim calcmode="lin" valueType="num">
                                      <p:cBhvr>
                                        <p:cTn id="53" dur="500" fill="hold"/>
                                        <p:tgtEl>
                                          <p:spTgt spid="82"/>
                                        </p:tgtEl>
                                        <p:attrNameLst>
                                          <p:attrName>ppt_x</p:attrName>
                                        </p:attrNameLst>
                                      </p:cBhvr>
                                      <p:tavLst>
                                        <p:tav tm="0">
                                          <p:val>
                                            <p:strVal val="#ppt_x"/>
                                          </p:val>
                                        </p:tav>
                                        <p:tav tm="100000">
                                          <p:val>
                                            <p:strVal val="#ppt_x"/>
                                          </p:val>
                                        </p:tav>
                                      </p:tavLst>
                                    </p:anim>
                                    <p:anim calcmode="lin" valueType="num">
                                      <p:cBhvr>
                                        <p:cTn id="54" dur="500" fill="hold"/>
                                        <p:tgtEl>
                                          <p:spTgt spid="8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anim calcmode="lin" valueType="num">
                                      <p:cBhvr>
                                        <p:cTn id="68" dur="500" fill="hold"/>
                                        <p:tgtEl>
                                          <p:spTgt spid="83"/>
                                        </p:tgtEl>
                                        <p:attrNameLst>
                                          <p:attrName>ppt_x</p:attrName>
                                        </p:attrNameLst>
                                      </p:cBhvr>
                                      <p:tavLst>
                                        <p:tav tm="0">
                                          <p:val>
                                            <p:strVal val="#ppt_x"/>
                                          </p:val>
                                        </p:tav>
                                        <p:tav tm="100000">
                                          <p:val>
                                            <p:strVal val="#ppt_x"/>
                                          </p:val>
                                        </p:tav>
                                      </p:tavLst>
                                    </p:anim>
                                    <p:anim calcmode="lin" valueType="num">
                                      <p:cBhvr>
                                        <p:cTn id="69" dur="500" fill="hold"/>
                                        <p:tgtEl>
                                          <p:spTgt spid="8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anim calcmode="lin" valueType="num">
                                      <p:cBhvr>
                                        <p:cTn id="73" dur="500" fill="hold"/>
                                        <p:tgtEl>
                                          <p:spTgt spid="86"/>
                                        </p:tgtEl>
                                        <p:attrNameLst>
                                          <p:attrName>ppt_x</p:attrName>
                                        </p:attrNameLst>
                                      </p:cBhvr>
                                      <p:tavLst>
                                        <p:tav tm="0">
                                          <p:val>
                                            <p:strVal val="#ppt_x"/>
                                          </p:val>
                                        </p:tav>
                                        <p:tav tm="100000">
                                          <p:val>
                                            <p:strVal val="#ppt_x"/>
                                          </p:val>
                                        </p:tav>
                                      </p:tavLst>
                                    </p:anim>
                                    <p:anim calcmode="lin" valueType="num">
                                      <p:cBhvr>
                                        <p:cTn id="74" dur="500" fill="hold"/>
                                        <p:tgtEl>
                                          <p:spTgt spid="8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anim calcmode="lin" valueType="num">
                                      <p:cBhvr>
                                        <p:cTn id="78" dur="500" fill="hold"/>
                                        <p:tgtEl>
                                          <p:spTgt spid="85"/>
                                        </p:tgtEl>
                                        <p:attrNameLst>
                                          <p:attrName>ppt_x</p:attrName>
                                        </p:attrNameLst>
                                      </p:cBhvr>
                                      <p:tavLst>
                                        <p:tav tm="0">
                                          <p:val>
                                            <p:strVal val="#ppt_x"/>
                                          </p:val>
                                        </p:tav>
                                        <p:tav tm="100000">
                                          <p:val>
                                            <p:strVal val="#ppt_x"/>
                                          </p:val>
                                        </p:tav>
                                      </p:tavLst>
                                    </p:anim>
                                    <p:anim calcmode="lin" valueType="num">
                                      <p:cBhvr>
                                        <p:cTn id="79" dur="500" fill="hold"/>
                                        <p:tgtEl>
                                          <p:spTgt spid="8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anim calcmode="lin" valueType="num">
                                      <p:cBhvr>
                                        <p:cTn id="88" dur="500" fill="hold"/>
                                        <p:tgtEl>
                                          <p:spTgt spid="87"/>
                                        </p:tgtEl>
                                        <p:attrNameLst>
                                          <p:attrName>ppt_x</p:attrName>
                                        </p:attrNameLst>
                                      </p:cBhvr>
                                      <p:tavLst>
                                        <p:tav tm="0">
                                          <p:val>
                                            <p:strVal val="#ppt_x"/>
                                          </p:val>
                                        </p:tav>
                                        <p:tav tm="100000">
                                          <p:val>
                                            <p:strVal val="#ppt_x"/>
                                          </p:val>
                                        </p:tav>
                                      </p:tavLst>
                                    </p:anim>
                                    <p:anim calcmode="lin" valueType="num">
                                      <p:cBhvr>
                                        <p:cTn id="89" dur="500" fill="hold"/>
                                        <p:tgtEl>
                                          <p:spTgt spid="8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0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anim calcmode="lin" valueType="num">
                                      <p:cBhvr>
                                        <p:cTn id="93" dur="500" fill="hold"/>
                                        <p:tgtEl>
                                          <p:spTgt spid="90"/>
                                        </p:tgtEl>
                                        <p:attrNameLst>
                                          <p:attrName>ppt_x</p:attrName>
                                        </p:attrNameLst>
                                      </p:cBhvr>
                                      <p:tavLst>
                                        <p:tav tm="0">
                                          <p:val>
                                            <p:strVal val="#ppt_x"/>
                                          </p:val>
                                        </p:tav>
                                        <p:tav tm="100000">
                                          <p:val>
                                            <p:strVal val="#ppt_x"/>
                                          </p:val>
                                        </p:tav>
                                      </p:tavLst>
                                    </p:anim>
                                    <p:anim calcmode="lin" valueType="num">
                                      <p:cBhvr>
                                        <p:cTn id="94" dur="500" fill="hold"/>
                                        <p:tgtEl>
                                          <p:spTgt spid="9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30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anim calcmode="lin" valueType="num">
                                      <p:cBhvr>
                                        <p:cTn id="98" dur="500" fill="hold"/>
                                        <p:tgtEl>
                                          <p:spTgt spid="89"/>
                                        </p:tgtEl>
                                        <p:attrNameLst>
                                          <p:attrName>ppt_x</p:attrName>
                                        </p:attrNameLst>
                                      </p:cBhvr>
                                      <p:tavLst>
                                        <p:tav tm="0">
                                          <p:val>
                                            <p:strVal val="#ppt_x"/>
                                          </p:val>
                                        </p:tav>
                                        <p:tav tm="100000">
                                          <p:val>
                                            <p:strVal val="#ppt_x"/>
                                          </p:val>
                                        </p:tav>
                                      </p:tavLst>
                                    </p:anim>
                                    <p:anim calcmode="lin" valueType="num">
                                      <p:cBhvr>
                                        <p:cTn id="99" dur="500" fill="hold"/>
                                        <p:tgtEl>
                                          <p:spTgt spid="8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500"/>
                                        <p:tgtEl>
                                          <p:spTgt spid="92"/>
                                        </p:tgtEl>
                                      </p:cBhvr>
                                    </p:animEffect>
                                    <p:anim calcmode="lin" valueType="num">
                                      <p:cBhvr>
                                        <p:cTn id="103" dur="500" fill="hold"/>
                                        <p:tgtEl>
                                          <p:spTgt spid="92"/>
                                        </p:tgtEl>
                                        <p:attrNameLst>
                                          <p:attrName>ppt_x</p:attrName>
                                        </p:attrNameLst>
                                      </p:cBhvr>
                                      <p:tavLst>
                                        <p:tav tm="0">
                                          <p:val>
                                            <p:strVal val="#ppt_x"/>
                                          </p:val>
                                        </p:tav>
                                        <p:tav tm="100000">
                                          <p:val>
                                            <p:strVal val="#ppt_x"/>
                                          </p:val>
                                        </p:tav>
                                      </p:tavLst>
                                    </p:anim>
                                    <p:anim calcmode="lin" valueType="num">
                                      <p:cBhvr>
                                        <p:cTn id="104" dur="500" fill="hold"/>
                                        <p:tgtEl>
                                          <p:spTgt spid="9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500"/>
                                        <p:tgtEl>
                                          <p:spTgt spid="91"/>
                                        </p:tgtEl>
                                      </p:cBhvr>
                                    </p:animEffect>
                                    <p:anim calcmode="lin" valueType="num">
                                      <p:cBhvr>
                                        <p:cTn id="108" dur="500" fill="hold"/>
                                        <p:tgtEl>
                                          <p:spTgt spid="91"/>
                                        </p:tgtEl>
                                        <p:attrNameLst>
                                          <p:attrName>ppt_x</p:attrName>
                                        </p:attrNameLst>
                                      </p:cBhvr>
                                      <p:tavLst>
                                        <p:tav tm="0">
                                          <p:val>
                                            <p:strVal val="#ppt_x"/>
                                          </p:val>
                                        </p:tav>
                                        <p:tav tm="100000">
                                          <p:val>
                                            <p:strVal val="#ppt_x"/>
                                          </p:val>
                                        </p:tav>
                                      </p:tavLst>
                                    </p:anim>
                                    <p:anim calcmode="lin" valueType="num">
                                      <p:cBhvr>
                                        <p:cTn id="109" dur="500" fill="hold"/>
                                        <p:tgtEl>
                                          <p:spTgt spid="91"/>
                                        </p:tgtEl>
                                        <p:attrNameLst>
                                          <p:attrName>ppt_y</p:attrName>
                                        </p:attrNameLst>
                                      </p:cBhvr>
                                      <p:tavLst>
                                        <p:tav tm="0">
                                          <p:val>
                                            <p:strVal val="#ppt_y+.1"/>
                                          </p:val>
                                        </p:tav>
                                        <p:tav tm="100000">
                                          <p:val>
                                            <p:strVal val="#ppt_y"/>
                                          </p:val>
                                        </p:tav>
                                      </p:tavLst>
                                    </p:anim>
                                  </p:childTnLst>
                                </p:cTn>
                              </p:par>
                              <p:par>
                                <p:cTn id="110" presetID="2" presetClass="entr" presetSubtype="4" decel="100000" fill="hold" nodeType="withEffect">
                                  <p:stCondLst>
                                    <p:cond delay="2000"/>
                                  </p:stCondLst>
                                  <p:childTnLst>
                                    <p:set>
                                      <p:cBhvr>
                                        <p:cTn id="111" dur="1" fill="hold">
                                          <p:stCondLst>
                                            <p:cond delay="0"/>
                                          </p:stCondLst>
                                        </p:cTn>
                                        <p:tgtEl>
                                          <p:spTgt spid="52"/>
                                        </p:tgtEl>
                                        <p:attrNameLst>
                                          <p:attrName>style.visibility</p:attrName>
                                        </p:attrNameLst>
                                      </p:cBhvr>
                                      <p:to>
                                        <p:strVal val="visible"/>
                                      </p:to>
                                    </p:set>
                                    <p:anim calcmode="lin" valueType="num">
                                      <p:cBhvr additive="base">
                                        <p:cTn id="112" dur="750" fill="hold"/>
                                        <p:tgtEl>
                                          <p:spTgt spid="52"/>
                                        </p:tgtEl>
                                        <p:attrNameLst>
                                          <p:attrName>ppt_x</p:attrName>
                                        </p:attrNameLst>
                                      </p:cBhvr>
                                      <p:tavLst>
                                        <p:tav tm="0">
                                          <p:val>
                                            <p:strVal val="#ppt_x"/>
                                          </p:val>
                                        </p:tav>
                                        <p:tav tm="100000">
                                          <p:val>
                                            <p:strVal val="#ppt_x"/>
                                          </p:val>
                                        </p:tav>
                                      </p:tavLst>
                                    </p:anim>
                                    <p:anim calcmode="lin" valueType="num">
                                      <p:cBhvr additive="base">
                                        <p:cTn id="113" dur="750" fill="hold"/>
                                        <p:tgtEl>
                                          <p:spTgt spid="52"/>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1250"/>
                                  </p:stCondLst>
                                  <p:childTnLst>
                                    <p:set>
                                      <p:cBhvr>
                                        <p:cTn id="115" dur="1" fill="hold">
                                          <p:stCondLst>
                                            <p:cond delay="0"/>
                                          </p:stCondLst>
                                        </p:cTn>
                                        <p:tgtEl>
                                          <p:spTgt spid="53"/>
                                        </p:tgtEl>
                                        <p:attrNameLst>
                                          <p:attrName>style.visibility</p:attrName>
                                        </p:attrNameLst>
                                      </p:cBhvr>
                                      <p:to>
                                        <p:strVal val="visible"/>
                                      </p:to>
                                    </p:set>
                                    <p:anim calcmode="lin" valueType="num">
                                      <p:cBhvr additive="base">
                                        <p:cTn id="116" dur="1000" fill="hold"/>
                                        <p:tgtEl>
                                          <p:spTgt spid="53"/>
                                        </p:tgtEl>
                                        <p:attrNameLst>
                                          <p:attrName>ppt_x</p:attrName>
                                        </p:attrNameLst>
                                      </p:cBhvr>
                                      <p:tavLst>
                                        <p:tav tm="0">
                                          <p:val>
                                            <p:strVal val="#ppt_x"/>
                                          </p:val>
                                        </p:tav>
                                        <p:tav tm="100000">
                                          <p:val>
                                            <p:strVal val="#ppt_x"/>
                                          </p:val>
                                        </p:tav>
                                      </p:tavLst>
                                    </p:anim>
                                    <p:anim calcmode="lin" valueType="num">
                                      <p:cBhvr additive="base">
                                        <p:cTn id="117" dur="1000" fill="hold"/>
                                        <p:tgtEl>
                                          <p:spTgt spid="53"/>
                                        </p:tgtEl>
                                        <p:attrNameLst>
                                          <p:attrName>ppt_y</p:attrName>
                                        </p:attrNameLst>
                                      </p:cBhvr>
                                      <p:tavLst>
                                        <p:tav tm="0">
                                          <p:val>
                                            <p:strVal val="0-#ppt_h/2"/>
                                          </p:val>
                                        </p:tav>
                                        <p:tav tm="100000">
                                          <p:val>
                                            <p:strVal val="#ppt_y"/>
                                          </p:val>
                                        </p:tav>
                                      </p:tavLst>
                                    </p:anim>
                                  </p:childTnLst>
                                </p:cTn>
                              </p:par>
                              <p:par>
                                <p:cTn id="118" presetID="22" presetClass="entr" presetSubtype="4" fill="hold" nodeType="withEffect">
                                  <p:stCondLst>
                                    <p:cond delay="2250"/>
                                  </p:stCondLst>
                                  <p:childTnLst>
                                    <p:set>
                                      <p:cBhvr>
                                        <p:cTn id="119" dur="1" fill="hold">
                                          <p:stCondLst>
                                            <p:cond delay="0"/>
                                          </p:stCondLst>
                                        </p:cTn>
                                        <p:tgtEl>
                                          <p:spTgt spid="54"/>
                                        </p:tgtEl>
                                        <p:attrNameLst>
                                          <p:attrName>style.visibility</p:attrName>
                                        </p:attrNameLst>
                                      </p:cBhvr>
                                      <p:to>
                                        <p:strVal val="visible"/>
                                      </p:to>
                                    </p:set>
                                    <p:animEffect transition="in" filter="wipe(down)">
                                      <p:cBhvr>
                                        <p:cTn id="1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P spid="38" grpId="0" animBg="1"/>
      <p:bldP spid="35" grpId="0" animBg="1"/>
      <p:bldP spid="35" grpId="1" animBg="1"/>
      <p:bldP spid="36" grpId="0" animBg="1"/>
      <p:bldP spid="36" grpId="1" animBg="1"/>
      <p:bldP spid="46" grpId="0" animBg="1"/>
      <p:bldP spid="46" grpId="1" animBg="1"/>
      <p:bldP spid="81" grpId="0">
        <p:tmplLst>
          <p:tmpl>
            <p:tnLst>
              <p:par>
                <p:cTn presetID="42"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anim calcmode="lin" valueType="num">
                      <p:cBhvr>
                        <p:cTn dur="500" fill="hold"/>
                        <p:tgtEl>
                          <p:spTgt spid="81"/>
                        </p:tgtEl>
                        <p:attrNameLst>
                          <p:attrName>ppt_x</p:attrName>
                        </p:attrNameLst>
                      </p:cBhvr>
                      <p:tavLst>
                        <p:tav tm="0">
                          <p:val>
                            <p:strVal val="#ppt_x"/>
                          </p:val>
                        </p:tav>
                        <p:tav tm="100000">
                          <p:val>
                            <p:strVal val="#ppt_x"/>
                          </p:val>
                        </p:tav>
                      </p:tavLst>
                    </p:anim>
                    <p:anim calcmode="lin" valueType="num">
                      <p:cBhvr>
                        <p:cTn dur="500" fill="hold"/>
                        <p:tgtEl>
                          <p:spTgt spid="81"/>
                        </p:tgtEl>
                        <p:attrNameLst>
                          <p:attrName>ppt_y</p:attrName>
                        </p:attrNameLst>
                      </p:cBhvr>
                      <p:tavLst>
                        <p:tav tm="0">
                          <p:val>
                            <p:strVal val="#ppt_y+.1"/>
                          </p:val>
                        </p:tav>
                        <p:tav tm="100000">
                          <p:val>
                            <p:strVal val="#ppt_y"/>
                          </p:val>
                        </p:tav>
                      </p:tavLst>
                    </p:anim>
                  </p:childTnLst>
                </p:cTn>
              </p:par>
            </p:tnLst>
          </p:tmpl>
        </p:tmplLst>
      </p:bldP>
      <p:bldP spid="82" grpId="0">
        <p:tmplLst>
          <p:tmpl>
            <p:tnLst>
              <p:par>
                <p:cTn presetID="42"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p:tmplLst>
          <p:tmpl>
            <p:tnLst>
              <p:par>
                <p:cTn presetID="42" presetClass="entr" presetSubtype="0" fill="hold" nodeType="withEffect">
                  <p:stCondLst>
                    <p:cond delay="3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anim calcmode="lin" valueType="num">
                      <p:cBhvr>
                        <p:cTn dur="500" fill="hold"/>
                        <p:tgtEl>
                          <p:spTgt spid="83"/>
                        </p:tgtEl>
                        <p:attrNameLst>
                          <p:attrName>ppt_x</p:attrName>
                        </p:attrNameLst>
                      </p:cBhvr>
                      <p:tavLst>
                        <p:tav tm="0">
                          <p:val>
                            <p:strVal val="#ppt_x"/>
                          </p:val>
                        </p:tav>
                        <p:tav tm="100000">
                          <p:val>
                            <p:strVal val="#ppt_x"/>
                          </p:val>
                        </p:tav>
                      </p:tavLst>
                    </p:anim>
                    <p:anim calcmode="lin" valueType="num">
                      <p:cBhvr>
                        <p:cTn dur="500" fill="hold"/>
                        <p:tgtEl>
                          <p:spTgt spid="83"/>
                        </p:tgtEl>
                        <p:attrNameLst>
                          <p:attrName>ppt_y</p:attrName>
                        </p:attrNameLst>
                      </p:cBhvr>
                      <p:tavLst>
                        <p:tav tm="0">
                          <p:val>
                            <p:strVal val="#ppt_y+.1"/>
                          </p:val>
                        </p:tav>
                        <p:tav tm="100000">
                          <p:val>
                            <p:strVal val="#ppt_y"/>
                          </p:val>
                        </p:tav>
                      </p:tavLst>
                    </p:anim>
                  </p:childTnLst>
                </p:cTn>
              </p:par>
            </p:tnLst>
          </p:tmpl>
        </p:tmplLst>
      </p:bldP>
      <p:bldP spid="84" grpId="0">
        <p:tmplLst>
          <p:tmpl>
            <p:tnLst>
              <p:par>
                <p:cTn presetID="42" presetClass="entr" presetSubtype="0" fill="hold" nodeType="withEffect">
                  <p:stCondLst>
                    <p:cond delay="3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anim calcmode="lin" valueType="num">
                      <p:cBhvr>
                        <p:cTn dur="500" fill="hold"/>
                        <p:tgtEl>
                          <p:spTgt spid="84"/>
                        </p:tgtEl>
                        <p:attrNameLst>
                          <p:attrName>ppt_x</p:attrName>
                        </p:attrNameLst>
                      </p:cBhvr>
                      <p:tavLst>
                        <p:tav tm="0">
                          <p:val>
                            <p:strVal val="#ppt_x"/>
                          </p:val>
                        </p:tav>
                        <p:tav tm="100000">
                          <p:val>
                            <p:strVal val="#ppt_x"/>
                          </p:val>
                        </p:tav>
                      </p:tavLst>
                    </p:anim>
                    <p:anim calcmode="lin" valueType="num">
                      <p:cBhvr>
                        <p:cTn dur="500" fill="hold"/>
                        <p:tgtEl>
                          <p:spTgt spid="84"/>
                        </p:tgtEl>
                        <p:attrNameLst>
                          <p:attrName>ppt_y</p:attrName>
                        </p:attrNameLst>
                      </p:cBhvr>
                      <p:tavLst>
                        <p:tav tm="0">
                          <p:val>
                            <p:strVal val="#ppt_y+.1"/>
                          </p:val>
                        </p:tav>
                        <p:tav tm="100000">
                          <p:val>
                            <p:strVal val="#ppt_y"/>
                          </p:val>
                        </p:tav>
                      </p:tavLst>
                    </p:anim>
                  </p:childTnLst>
                </p:cTn>
              </p:par>
            </p:tnLst>
          </p:tmpl>
        </p:tmplLst>
      </p:bldP>
      <p:bldP spid="85" grpId="0">
        <p:tmplLst>
          <p:tmpl>
            <p:tnLst>
              <p:par>
                <p:cTn presetID="42" presetClass="entr" presetSubtype="0" fill="hold" nodeType="withEffect">
                  <p:stCondLst>
                    <p:cond delay="6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anim calcmode="lin" valueType="num">
                      <p:cBhvr>
                        <p:cTn dur="500" fill="hold"/>
                        <p:tgtEl>
                          <p:spTgt spid="85"/>
                        </p:tgtEl>
                        <p:attrNameLst>
                          <p:attrName>ppt_x</p:attrName>
                        </p:attrNameLst>
                      </p:cBhvr>
                      <p:tavLst>
                        <p:tav tm="0">
                          <p:val>
                            <p:strVal val="#ppt_x"/>
                          </p:val>
                        </p:tav>
                        <p:tav tm="100000">
                          <p:val>
                            <p:strVal val="#ppt_x"/>
                          </p:val>
                        </p:tav>
                      </p:tavLst>
                    </p:anim>
                    <p:anim calcmode="lin" valueType="num">
                      <p:cBhvr>
                        <p:cTn dur="500" fill="hold"/>
                        <p:tgtEl>
                          <p:spTgt spid="85"/>
                        </p:tgtEl>
                        <p:attrNameLst>
                          <p:attrName>ppt_y</p:attrName>
                        </p:attrNameLst>
                      </p:cBhvr>
                      <p:tavLst>
                        <p:tav tm="0">
                          <p:val>
                            <p:strVal val="#ppt_y+.1"/>
                          </p:val>
                        </p:tav>
                        <p:tav tm="100000">
                          <p:val>
                            <p:strVal val="#ppt_y"/>
                          </p:val>
                        </p:tav>
                      </p:tavLst>
                    </p:anim>
                  </p:childTnLst>
                </p:cTn>
              </p:par>
            </p:tnLst>
          </p:tmpl>
        </p:tmplLst>
      </p:bldP>
      <p:bldP spid="86" grpId="0">
        <p:tmplLst>
          <p:tmpl>
            <p:tnLst>
              <p:par>
                <p:cTn presetID="42" presetClass="entr" presetSubtype="0" fill="hold" nodeType="withEffect">
                  <p:stCondLst>
                    <p:cond delay="6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p:tmplLst>
          <p:tmpl>
            <p:tnLst>
              <p:par>
                <p:cTn presetID="42"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88" grpId="0">
        <p:tmplLst>
          <p:tmpl>
            <p:tnLst>
              <p:par>
                <p:cTn presetID="42"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anim calcmode="lin" valueType="num">
                      <p:cBhvr>
                        <p:cTn dur="500" fill="hold"/>
                        <p:tgtEl>
                          <p:spTgt spid="88"/>
                        </p:tgtEl>
                        <p:attrNameLst>
                          <p:attrName>ppt_x</p:attrName>
                        </p:attrNameLst>
                      </p:cBhvr>
                      <p:tavLst>
                        <p:tav tm="0">
                          <p:val>
                            <p:strVal val="#ppt_x"/>
                          </p:val>
                        </p:tav>
                        <p:tav tm="100000">
                          <p:val>
                            <p:strVal val="#ppt_x"/>
                          </p:val>
                        </p:tav>
                      </p:tavLst>
                    </p:anim>
                    <p:anim calcmode="lin" valueType="num">
                      <p:cBhvr>
                        <p:cTn dur="500" fill="hold"/>
                        <p:tgtEl>
                          <p:spTgt spid="88"/>
                        </p:tgtEl>
                        <p:attrNameLst>
                          <p:attrName>ppt_y</p:attrName>
                        </p:attrNameLst>
                      </p:cBhvr>
                      <p:tavLst>
                        <p:tav tm="0">
                          <p:val>
                            <p:strVal val="#ppt_y+.1"/>
                          </p:val>
                        </p:tav>
                        <p:tav tm="100000">
                          <p:val>
                            <p:strVal val="#ppt_y"/>
                          </p:val>
                        </p:tav>
                      </p:tavLst>
                    </p:anim>
                  </p:childTnLst>
                </p:cTn>
              </p:par>
            </p:tnLst>
          </p:tmpl>
        </p:tmplLst>
      </p:bldP>
      <p:bldP spid="89" grpId="0">
        <p:tmplLst>
          <p:tmpl>
            <p:tnLst>
              <p:par>
                <p:cTn presetID="42" presetClass="entr" presetSubtype="0" fill="hold" nodeType="withEffect">
                  <p:stCondLst>
                    <p:cond delay="30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anim calcmode="lin" valueType="num">
                      <p:cBhvr>
                        <p:cTn dur="500" fill="hold"/>
                        <p:tgtEl>
                          <p:spTgt spid="89"/>
                        </p:tgtEl>
                        <p:attrNameLst>
                          <p:attrName>ppt_x</p:attrName>
                        </p:attrNameLst>
                      </p:cBhvr>
                      <p:tavLst>
                        <p:tav tm="0">
                          <p:val>
                            <p:strVal val="#ppt_x"/>
                          </p:val>
                        </p:tav>
                        <p:tav tm="100000">
                          <p:val>
                            <p:strVal val="#ppt_x"/>
                          </p:val>
                        </p:tav>
                      </p:tavLst>
                    </p:anim>
                    <p:anim calcmode="lin" valueType="num">
                      <p:cBhvr>
                        <p:cTn dur="500" fill="hold"/>
                        <p:tgtEl>
                          <p:spTgt spid="89"/>
                        </p:tgtEl>
                        <p:attrNameLst>
                          <p:attrName>ppt_y</p:attrName>
                        </p:attrNameLst>
                      </p:cBhvr>
                      <p:tavLst>
                        <p:tav tm="0">
                          <p:val>
                            <p:strVal val="#ppt_y+.1"/>
                          </p:val>
                        </p:tav>
                        <p:tav tm="100000">
                          <p:val>
                            <p:strVal val="#ppt_y"/>
                          </p:val>
                        </p:tav>
                      </p:tavLst>
                    </p:anim>
                  </p:childTnLst>
                </p:cTn>
              </p:par>
            </p:tnLst>
          </p:tmpl>
        </p:tmplLst>
      </p:bldP>
      <p:bldP spid="90" grpId="0">
        <p:tmplLst>
          <p:tmpl>
            <p:tnLst>
              <p:par>
                <p:cTn presetID="42" presetClass="entr" presetSubtype="0" fill="hold" nodeType="withEffect">
                  <p:stCondLst>
                    <p:cond delay="3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anim calcmode="lin" valueType="num">
                      <p:cBhvr>
                        <p:cTn dur="500" fill="hold"/>
                        <p:tgtEl>
                          <p:spTgt spid="91"/>
                        </p:tgtEl>
                        <p:attrNameLst>
                          <p:attrName>ppt_x</p:attrName>
                        </p:attrNameLst>
                      </p:cBhvr>
                      <p:tavLst>
                        <p:tav tm="0">
                          <p:val>
                            <p:strVal val="#ppt_x"/>
                          </p:val>
                        </p:tav>
                        <p:tav tm="100000">
                          <p:val>
                            <p:strVal val="#ppt_x"/>
                          </p:val>
                        </p:tav>
                      </p:tavLst>
                    </p:anim>
                    <p:anim calcmode="lin" valueType="num">
                      <p:cBhvr>
                        <p:cTn dur="500" fill="hold"/>
                        <p:tgtEl>
                          <p:spTgt spid="91"/>
                        </p:tgtEl>
                        <p:attrNameLst>
                          <p:attrName>ppt_y</p:attrName>
                        </p:attrNameLst>
                      </p:cBhvr>
                      <p:tavLst>
                        <p:tav tm="0">
                          <p:val>
                            <p:strVal val="#ppt_y+.1"/>
                          </p:val>
                        </p:tav>
                        <p:tav tm="100000">
                          <p:val>
                            <p:strVal val="#ppt_y"/>
                          </p:val>
                        </p:tav>
                      </p:tavLst>
                    </p:anim>
                  </p:childTnLst>
                </p:cTn>
              </p:par>
            </p:tnLst>
          </p:tmpl>
        </p:tmplLst>
      </p:bldP>
      <p:bldP spid="92" grpId="0">
        <p:tmplLst>
          <p:tmpl>
            <p:tnLst>
              <p:par>
                <p:cTn presetID="42" presetClass="entr" presetSubtype="0" fill="hold" nodeType="withEffect">
                  <p:stCondLst>
                    <p:cond delay="6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anim calcmode="lin" valueType="num">
                      <p:cBhvr>
                        <p:cTn dur="500" fill="hold"/>
                        <p:tgtEl>
                          <p:spTgt spid="92"/>
                        </p:tgtEl>
                        <p:attrNameLst>
                          <p:attrName>ppt_x</p:attrName>
                        </p:attrNameLst>
                      </p:cBhvr>
                      <p:tavLst>
                        <p:tav tm="0">
                          <p:val>
                            <p:strVal val="#ppt_x"/>
                          </p:val>
                        </p:tav>
                        <p:tav tm="100000">
                          <p:val>
                            <p:strVal val="#ppt_x"/>
                          </p:val>
                        </p:tav>
                      </p:tavLst>
                    </p:anim>
                    <p:anim calcmode="lin" valueType="num">
                      <p:cBhvr>
                        <p:cTn dur="500" fill="hold"/>
                        <p:tgtEl>
                          <p:spTgt spid="92"/>
                        </p:tgtEl>
                        <p:attrNameLst>
                          <p:attrName>ppt_y</p:attrName>
                        </p:attrNameLst>
                      </p:cBhvr>
                      <p:tavLst>
                        <p:tav tm="0">
                          <p:val>
                            <p:strVal val="#ppt_y+.1"/>
                          </p:val>
                        </p:tav>
                        <p:tav tm="100000">
                          <p:val>
                            <p:strVal val="#ppt_y"/>
                          </p:val>
                        </p:tav>
                      </p:tavLst>
                    </p:anim>
                  </p:childTnLst>
                </p:cTn>
              </p:par>
            </p:tnLst>
          </p:tmpl>
        </p:tmplLst>
      </p:bldP>
      <p:bldP spid="53"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7_Infografika mapa /Slovensko">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6" name="Skupina 5">
            <a:extLst>
              <a:ext uri="{FF2B5EF4-FFF2-40B4-BE49-F238E27FC236}">
                <a16:creationId xmlns:a16="http://schemas.microsoft.com/office/drawing/2014/main" id="{E3CE2D03-5D8F-4968-8734-88AF15842792}"/>
              </a:ext>
            </a:extLst>
          </p:cNvPr>
          <p:cNvGrpSpPr/>
          <p:nvPr userDrawn="1"/>
        </p:nvGrpSpPr>
        <p:grpSpPr>
          <a:xfrm>
            <a:off x="4472535" y="1637211"/>
            <a:ext cx="7214368" cy="3583579"/>
            <a:chOff x="4472535" y="1637211"/>
            <a:chExt cx="7214368" cy="3583579"/>
          </a:xfrm>
          <a:solidFill>
            <a:srgbClr val="ECECEC"/>
          </a:solidFill>
        </p:grpSpPr>
        <p:pic>
          <p:nvPicPr>
            <p:cNvPr id="7" name="Grafický objekt 6">
              <a:extLst>
                <a:ext uri="{FF2B5EF4-FFF2-40B4-BE49-F238E27FC236}">
                  <a16:creationId xmlns:a16="http://schemas.microsoft.com/office/drawing/2014/main" id="{B4FF89EC-326B-4B73-A086-9301B7A8089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471" r="87635" b="19578"/>
            <a:stretch/>
          </p:blipFill>
          <p:spPr>
            <a:xfrm>
              <a:off x="4472535" y="3426435"/>
              <a:ext cx="909364" cy="1197817"/>
            </a:xfrm>
            <a:prstGeom prst="rect">
              <a:avLst/>
            </a:prstGeom>
          </p:spPr>
        </p:pic>
        <p:pic>
          <p:nvPicPr>
            <p:cNvPr id="8" name="Grafický objekt 7">
              <a:extLst>
                <a:ext uri="{FF2B5EF4-FFF2-40B4-BE49-F238E27FC236}">
                  <a16:creationId xmlns:a16="http://schemas.microsoft.com/office/drawing/2014/main" id="{51DB65C7-AE52-4CEE-A6A2-5B3DD213A527}"/>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418" t="38567" r="79464" b="6976"/>
            <a:stretch/>
          </p:blipFill>
          <p:spPr>
            <a:xfrm>
              <a:off x="4650377" y="3004457"/>
              <a:ext cx="1332412" cy="2107474"/>
            </a:xfrm>
            <a:prstGeom prst="rect">
              <a:avLst/>
            </a:prstGeom>
          </p:spPr>
        </p:pic>
        <p:pic>
          <p:nvPicPr>
            <p:cNvPr id="9" name="Grafický objekt 8">
              <a:extLst>
                <a:ext uri="{FF2B5EF4-FFF2-40B4-BE49-F238E27FC236}">
                  <a16:creationId xmlns:a16="http://schemas.microsoft.com/office/drawing/2014/main" id="{BEBFDE2B-F54B-4C44-8029-E2BFFC89E863}"/>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9015" t="16066" r="65018" b="42078"/>
            <a:stretch/>
          </p:blipFill>
          <p:spPr>
            <a:xfrm>
              <a:off x="5135527" y="2133600"/>
              <a:ext cx="1909707" cy="1619795"/>
            </a:xfrm>
            <a:prstGeom prst="rect">
              <a:avLst/>
            </a:prstGeom>
          </p:spPr>
        </p:pic>
        <p:pic>
          <p:nvPicPr>
            <p:cNvPr id="10" name="Grafický objekt 9">
              <a:extLst>
                <a:ext uri="{FF2B5EF4-FFF2-40B4-BE49-F238E27FC236}">
                  <a16:creationId xmlns:a16="http://schemas.microsoft.com/office/drawing/2014/main" id="{3A102862-A403-4E31-B205-C03F4F73DED8}"/>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5443" t="46668" r="61348" b="4163"/>
            <a:stretch/>
          </p:blipFill>
          <p:spPr>
            <a:xfrm>
              <a:off x="5608321" y="3317966"/>
              <a:ext cx="1706880" cy="1902824"/>
            </a:xfrm>
            <a:prstGeom prst="rect">
              <a:avLst/>
            </a:prstGeom>
          </p:spPr>
        </p:pic>
        <p:pic>
          <p:nvPicPr>
            <p:cNvPr id="11" name="Grafický objekt 10">
              <a:extLst>
                <a:ext uri="{FF2B5EF4-FFF2-40B4-BE49-F238E27FC236}">
                  <a16:creationId xmlns:a16="http://schemas.microsoft.com/office/drawing/2014/main" id="{A91F3C43-01A9-4500-9731-C32538F6D057}"/>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26812" t="3238" r="44730" b="54907"/>
            <a:stretch/>
          </p:blipFill>
          <p:spPr>
            <a:xfrm>
              <a:off x="6444343" y="1637211"/>
              <a:ext cx="2092906" cy="1619795"/>
            </a:xfrm>
            <a:prstGeom prst="rect">
              <a:avLst/>
            </a:prstGeom>
          </p:spPr>
        </p:pic>
        <p:pic>
          <p:nvPicPr>
            <p:cNvPr id="12" name="Grafický objekt 11">
              <a:extLst>
                <a:ext uri="{FF2B5EF4-FFF2-40B4-BE49-F238E27FC236}">
                  <a16:creationId xmlns:a16="http://schemas.microsoft.com/office/drawing/2014/main" id="{E6BFD6B4-995B-4516-93BE-644B5F77E207}"/>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8660" t="33617" r="37103" b="21153"/>
            <a:stretch/>
          </p:blipFill>
          <p:spPr>
            <a:xfrm>
              <a:off x="6580262" y="2812869"/>
              <a:ext cx="2517897" cy="1750422"/>
            </a:xfrm>
            <a:prstGeom prst="rect">
              <a:avLst/>
            </a:prstGeom>
          </p:spPr>
        </p:pic>
        <p:pic>
          <p:nvPicPr>
            <p:cNvPr id="13" name="Grafický objekt 12">
              <a:extLst>
                <a:ext uri="{FF2B5EF4-FFF2-40B4-BE49-F238E27FC236}">
                  <a16:creationId xmlns:a16="http://schemas.microsoft.com/office/drawing/2014/main" id="{5468CECA-669D-4794-82C5-D9C09C5652A8}"/>
                </a:ext>
              </a:extLst>
            </p:cNvPr>
            <p:cNvPicPr>
              <a:picLocks noChangeAspect="1"/>
            </p:cNvPicPr>
            <p:nvPr userDrawn="1"/>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51915" t="9989" r="1903" b="54908"/>
            <a:stretch/>
          </p:blipFill>
          <p:spPr>
            <a:xfrm>
              <a:off x="8290560" y="1898469"/>
              <a:ext cx="3396343" cy="1358537"/>
            </a:xfrm>
            <a:prstGeom prst="rect">
              <a:avLst/>
            </a:prstGeom>
          </p:spPr>
        </p:pic>
        <p:pic>
          <p:nvPicPr>
            <p:cNvPr id="14" name="Grafický objekt 13">
              <a:extLst>
                <a:ext uri="{FF2B5EF4-FFF2-40B4-BE49-F238E27FC236}">
                  <a16:creationId xmlns:a16="http://schemas.microsoft.com/office/drawing/2014/main" id="{4DA55103-1845-4F21-B571-29D2B6972BB1}"/>
                </a:ext>
              </a:extLst>
            </p:cNvPr>
            <p:cNvPicPr>
              <a:picLocks noChangeAspect="1"/>
            </p:cNvPicPr>
            <p:nvPr userDrawn="1"/>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6680" t="32042" r="4982" b="34429"/>
            <a:stretch/>
          </p:blipFill>
          <p:spPr>
            <a:xfrm>
              <a:off x="8640959" y="2751909"/>
              <a:ext cx="2819521" cy="1297577"/>
            </a:xfrm>
            <a:prstGeom prst="rect">
              <a:avLst/>
            </a:prstGeom>
          </p:spPr>
        </p:pic>
      </p:gr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err="1"/>
              <a:t>Infografika</a:t>
            </a:r>
            <a:r>
              <a:rPr lang="en-US"/>
              <a:t> </a:t>
            </a:r>
            <a:r>
              <a:rPr lang="en-US" err="1"/>
              <a:t>mapa</a:t>
            </a:r>
            <a:r>
              <a:rPr lang="en-US"/>
              <a:t> /</a:t>
            </a:r>
            <a:r>
              <a:rPr lang="en-US" err="1"/>
              <a:t>Slovensko</a:t>
            </a:r>
            <a:endParaRPr lang="en-US"/>
          </a:p>
        </p:txBody>
      </p:sp>
      <p:cxnSp>
        <p:nvCxnSpPr>
          <p:cNvPr id="20" name="Straight Connector 69">
            <a:extLst>
              <a:ext uri="{FF2B5EF4-FFF2-40B4-BE49-F238E27FC236}">
                <a16:creationId xmlns:a16="http://schemas.microsoft.com/office/drawing/2014/main" id="{CFF1122C-BED7-44A5-876D-A2EEF344A74C}"/>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0">
            <a:extLst>
              <a:ext uri="{FF2B5EF4-FFF2-40B4-BE49-F238E27FC236}">
                <a16:creationId xmlns:a16="http://schemas.microsoft.com/office/drawing/2014/main" id="{0819FBB4-FE65-4108-B10C-F336637E1DA3}"/>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71">
            <a:extLst>
              <a:ext uri="{FF2B5EF4-FFF2-40B4-BE49-F238E27FC236}">
                <a16:creationId xmlns:a16="http://schemas.microsoft.com/office/drawing/2014/main" id="{40A36A8E-6DEB-4203-B339-7C00E62439DF}"/>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EE96BD23-62E4-4DDA-B61D-05CD26BF08A7}"/>
              </a:ext>
            </a:extLst>
          </p:cNvPr>
          <p:cNvSpPr>
            <a:spLocks noGrp="1"/>
          </p:cNvSpPr>
          <p:nvPr>
            <p:ph type="body" sz="quarter" idx="19" hasCustomPrompt="1"/>
          </p:nvPr>
        </p:nvSpPr>
        <p:spPr>
          <a:xfrm>
            <a:off x="1984715" y="3154728"/>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29" name="Text Placeholder 3">
            <a:extLst>
              <a:ext uri="{FF2B5EF4-FFF2-40B4-BE49-F238E27FC236}">
                <a16:creationId xmlns:a16="http://schemas.microsoft.com/office/drawing/2014/main" id="{620D0C2A-81F8-4088-A82A-12078868D5EA}"/>
              </a:ext>
            </a:extLst>
          </p:cNvPr>
          <p:cNvSpPr>
            <a:spLocks noGrp="1"/>
          </p:cNvSpPr>
          <p:nvPr>
            <p:ph type="body" sz="quarter" idx="20" hasCustomPrompt="1"/>
          </p:nvPr>
        </p:nvSpPr>
        <p:spPr>
          <a:xfrm>
            <a:off x="1960621" y="4185543"/>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
        <p:nvSpPr>
          <p:cNvPr id="30" name="Text Placeholder 3">
            <a:extLst>
              <a:ext uri="{FF2B5EF4-FFF2-40B4-BE49-F238E27FC236}">
                <a16:creationId xmlns:a16="http://schemas.microsoft.com/office/drawing/2014/main" id="{DDEC50F1-DCED-479F-A66E-85B3889F558C}"/>
              </a:ext>
            </a:extLst>
          </p:cNvPr>
          <p:cNvSpPr>
            <a:spLocks noGrp="1"/>
          </p:cNvSpPr>
          <p:nvPr>
            <p:ph type="body" sz="quarter" idx="21" hasCustomPrompt="1"/>
          </p:nvPr>
        </p:nvSpPr>
        <p:spPr>
          <a:xfrm>
            <a:off x="1936527" y="5258890"/>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p>
        </p:txBody>
      </p:sp>
    </p:spTree>
    <p:extLst>
      <p:ext uri="{BB962C8B-B14F-4D97-AF65-F5344CB8AC3E}">
        <p14:creationId xmlns:p14="http://schemas.microsoft.com/office/powerpoint/2010/main" val="1348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nodeType="withEffect">
                                  <p:stCondLst>
                                    <p:cond delay="2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750" fill="hold"/>
                                        <p:tgtEl>
                                          <p:spTgt spid="24"/>
                                        </p:tgtEl>
                                        <p:attrNameLst>
                                          <p:attrName>ppt_x</p:attrName>
                                        </p:attrNameLst>
                                      </p:cBhvr>
                                      <p:tavLst>
                                        <p:tav tm="0">
                                          <p:val>
                                            <p:strVal val="#ppt_x"/>
                                          </p:val>
                                        </p:tav>
                                        <p:tav tm="100000">
                                          <p:val>
                                            <p:strVal val="#ppt_x"/>
                                          </p:val>
                                        </p:tav>
                                      </p:tavLst>
                                    </p:anim>
                                    <p:anim calcmode="lin" valueType="num">
                                      <p:cBhvr additive="base">
                                        <p:cTn id="11" dur="75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4" decel="100000" fill="hold" grpId="0" nodeType="withEffect">
                                  <p:stCondLst>
                                    <p:cond delay="12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22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7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750" fill="hold"/>
                                        <p:tgtEl>
                                          <p:spTgt spid="26"/>
                                        </p:tgtEl>
                                        <p:attrNameLst>
                                          <p:attrName>ppt_x</p:attrName>
                                        </p:attrNameLst>
                                      </p:cBhvr>
                                      <p:tavLst>
                                        <p:tav tm="0">
                                          <p:val>
                                            <p:strVal val="#ppt_x"/>
                                          </p:val>
                                        </p:tav>
                                        <p:tav tm="100000">
                                          <p:val>
                                            <p:strVal val="#ppt_x"/>
                                          </p:val>
                                        </p:tav>
                                      </p:tavLst>
                                    </p:anim>
                                    <p:anim calcmode="lin" valueType="num">
                                      <p:cBhvr additive="base">
                                        <p:cTn id="23" dur="75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2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750" fill="hold"/>
                                        <p:tgtEl>
                                          <p:spTgt spid="28"/>
                                        </p:tgtEl>
                                        <p:attrNameLst>
                                          <p:attrName>ppt_x</p:attrName>
                                        </p:attrNameLst>
                                      </p:cBhvr>
                                      <p:tavLst>
                                        <p:tav tm="0">
                                          <p:val>
                                            <p:strVal val="#ppt_x"/>
                                          </p:val>
                                        </p:tav>
                                        <p:tav tm="100000">
                                          <p:val>
                                            <p:strVal val="#ppt_x"/>
                                          </p:val>
                                        </p:tav>
                                      </p:tavLst>
                                    </p:anim>
                                    <p:anim calcmode="lin" valueType="num">
                                      <p:cBhvr additive="base">
                                        <p:cTn id="31" dur="75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30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3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750" fill="hold"/>
                                        <p:tgtEl>
                                          <p:spTgt spid="30"/>
                                        </p:tgtEl>
                                        <p:attrNameLst>
                                          <p:attrName>ppt_x</p:attrName>
                                        </p:attrNameLst>
                                      </p:cBhvr>
                                      <p:tavLst>
                                        <p:tav tm="0">
                                          <p:val>
                                            <p:strVal val="#ppt_x"/>
                                          </p:val>
                                        </p:tav>
                                        <p:tav tm="100000">
                                          <p:val>
                                            <p:strVal val="#ppt_x"/>
                                          </p:val>
                                        </p:tav>
                                      </p:tavLst>
                                    </p:anim>
                                    <p:anim calcmode="lin" valueType="num">
                                      <p:cBhvr additive="base">
                                        <p:cTn id="39"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tmplLst>
          <p:tmpl>
            <p:tnLst>
              <p:par>
                <p:cTn presetID="2" presetClass="entr" presetSubtype="4" decel="100000"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p:tmplLst>
          <p:tmpl>
            <p:tnLst>
              <p:par>
                <p:cTn presetID="2" presetClass="entr" presetSubtype="4" decel="100000" fill="hold" nodeType="withEffect">
                  <p:stCondLst>
                    <p:cond delay="3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9_Infografika mapa /Europ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2030412" y="2960461"/>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1.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2006318" y="3892878"/>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2.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23" name="Text Placeholder 3">
            <a:extLst>
              <a:ext uri="{FF2B5EF4-FFF2-40B4-BE49-F238E27FC236}">
                <a16:creationId xmlns:a16="http://schemas.microsoft.com/office/drawing/2014/main" id="{97B281E2-0FB4-44F2-B304-9B7DEE41BE56}"/>
              </a:ext>
            </a:extLst>
          </p:cNvPr>
          <p:cNvSpPr>
            <a:spLocks noGrp="1"/>
          </p:cNvSpPr>
          <p:nvPr>
            <p:ph type="body" sz="quarter" idx="21" hasCustomPrompt="1"/>
          </p:nvPr>
        </p:nvSpPr>
        <p:spPr>
          <a:xfrm>
            <a:off x="2006318" y="4825296"/>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3.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grpSp>
        <p:nvGrpSpPr>
          <p:cNvPr id="20" name="Group 3">
            <a:extLst>
              <a:ext uri="{FF2B5EF4-FFF2-40B4-BE49-F238E27FC236}">
                <a16:creationId xmlns:a16="http://schemas.microsoft.com/office/drawing/2014/main" id="{41DE06CD-4031-4E90-A720-BA60E13E3746}"/>
              </a:ext>
            </a:extLst>
          </p:cNvPr>
          <p:cNvGrpSpPr/>
          <p:nvPr userDrawn="1"/>
        </p:nvGrpSpPr>
        <p:grpSpPr>
          <a:xfrm>
            <a:off x="5621131" y="-8710"/>
            <a:ext cx="8674989" cy="6343217"/>
            <a:chOff x="2979926" y="-33603"/>
            <a:chExt cx="6221676" cy="4549336"/>
          </a:xfrm>
          <a:solidFill>
            <a:srgbClr val="ECECEC"/>
          </a:solidFill>
        </p:grpSpPr>
        <p:sp>
          <p:nvSpPr>
            <p:cNvPr id="26" name="Freeform 100">
              <a:extLst>
                <a:ext uri="{FF2B5EF4-FFF2-40B4-BE49-F238E27FC236}">
                  <a16:creationId xmlns:a16="http://schemas.microsoft.com/office/drawing/2014/main" id="{A8D21829-9CD6-4E4C-BB06-D081D6E6266E}"/>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27" name="Freeform 23">
              <a:extLst>
                <a:ext uri="{FF2B5EF4-FFF2-40B4-BE49-F238E27FC236}">
                  <a16:creationId xmlns:a16="http://schemas.microsoft.com/office/drawing/2014/main" id="{372B5193-529B-4613-B289-CA04D6FE4693}"/>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28" name="Freeform 5">
              <a:extLst>
                <a:ext uri="{FF2B5EF4-FFF2-40B4-BE49-F238E27FC236}">
                  <a16:creationId xmlns:a16="http://schemas.microsoft.com/office/drawing/2014/main" id="{045BE81D-C1EC-40F1-8732-508A27E6B1BF}"/>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29" name="Freeform 6">
              <a:extLst>
                <a:ext uri="{FF2B5EF4-FFF2-40B4-BE49-F238E27FC236}">
                  <a16:creationId xmlns:a16="http://schemas.microsoft.com/office/drawing/2014/main" id="{C158EE84-A9DD-4A89-B6AD-D5E24D3875A9}"/>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0" name="Freeform 84">
              <a:extLst>
                <a:ext uri="{FF2B5EF4-FFF2-40B4-BE49-F238E27FC236}">
                  <a16:creationId xmlns:a16="http://schemas.microsoft.com/office/drawing/2014/main" id="{C750ECAD-8623-4ECF-B178-32BA91A28CD7}"/>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1" name="Freeform 193">
              <a:extLst>
                <a:ext uri="{FF2B5EF4-FFF2-40B4-BE49-F238E27FC236}">
                  <a16:creationId xmlns:a16="http://schemas.microsoft.com/office/drawing/2014/main" id="{344C30F8-0F74-4D2F-9F89-DD944D25273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2" name="Freeform 47">
              <a:extLst>
                <a:ext uri="{FF2B5EF4-FFF2-40B4-BE49-F238E27FC236}">
                  <a16:creationId xmlns:a16="http://schemas.microsoft.com/office/drawing/2014/main" id="{8E159F59-4F77-4A00-AC53-0B774DAD50E8}"/>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3"/>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3</a:t>
              </a:r>
            </a:p>
          </p:txBody>
        </p:sp>
        <p:sp>
          <p:nvSpPr>
            <p:cNvPr id="33" name="Freeform 88">
              <a:extLst>
                <a:ext uri="{FF2B5EF4-FFF2-40B4-BE49-F238E27FC236}">
                  <a16:creationId xmlns:a16="http://schemas.microsoft.com/office/drawing/2014/main" id="{C259F141-1D88-4BA5-ADED-964099BA4A2D}"/>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4" name="Freeform 197">
              <a:extLst>
                <a:ext uri="{FF2B5EF4-FFF2-40B4-BE49-F238E27FC236}">
                  <a16:creationId xmlns:a16="http://schemas.microsoft.com/office/drawing/2014/main" id="{24231100-FF05-48DB-B1CF-F249A9C97295}"/>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5" name="Freeform 9">
              <a:extLst>
                <a:ext uri="{FF2B5EF4-FFF2-40B4-BE49-F238E27FC236}">
                  <a16:creationId xmlns:a16="http://schemas.microsoft.com/office/drawing/2014/main" id="{0658997C-9809-4BCD-A3CF-6BB126A5E064}"/>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6" name="Freeform 21">
              <a:extLst>
                <a:ext uri="{FF2B5EF4-FFF2-40B4-BE49-F238E27FC236}">
                  <a16:creationId xmlns:a16="http://schemas.microsoft.com/office/drawing/2014/main" id="{EEA0357C-F801-4A2B-8B40-840B17CD7BB3}"/>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7" name="Freeform 25">
              <a:extLst>
                <a:ext uri="{FF2B5EF4-FFF2-40B4-BE49-F238E27FC236}">
                  <a16:creationId xmlns:a16="http://schemas.microsoft.com/office/drawing/2014/main" id="{BB137784-77EE-4B52-8E40-7BD1DD692F87}"/>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8" name="Freeform 51">
              <a:extLst>
                <a:ext uri="{FF2B5EF4-FFF2-40B4-BE49-F238E27FC236}">
                  <a16:creationId xmlns:a16="http://schemas.microsoft.com/office/drawing/2014/main" id="{30B8098A-E5C3-41FA-9C1F-8720C43EFF2A}"/>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39" name="Freeform 61">
              <a:extLst>
                <a:ext uri="{FF2B5EF4-FFF2-40B4-BE49-F238E27FC236}">
                  <a16:creationId xmlns:a16="http://schemas.microsoft.com/office/drawing/2014/main" id="{3728F51C-2999-45FB-A0C0-99FE8CB96DE9}"/>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0" name="Freeform 63">
              <a:extLst>
                <a:ext uri="{FF2B5EF4-FFF2-40B4-BE49-F238E27FC236}">
                  <a16:creationId xmlns:a16="http://schemas.microsoft.com/office/drawing/2014/main" id="{C344FF9F-AACC-4EB9-B8F8-BE77ECB56236}"/>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1" name="Freeform 144">
              <a:extLst>
                <a:ext uri="{FF2B5EF4-FFF2-40B4-BE49-F238E27FC236}">
                  <a16:creationId xmlns:a16="http://schemas.microsoft.com/office/drawing/2014/main" id="{71FD2797-6468-4DD5-A333-8C96D46C4995}"/>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2" name="Freeform 217">
              <a:extLst>
                <a:ext uri="{FF2B5EF4-FFF2-40B4-BE49-F238E27FC236}">
                  <a16:creationId xmlns:a16="http://schemas.microsoft.com/office/drawing/2014/main" id="{F9F9D5AF-B4CF-44DD-B4C6-27049B7BB24B}"/>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3" name="Freeform 219">
              <a:extLst>
                <a:ext uri="{FF2B5EF4-FFF2-40B4-BE49-F238E27FC236}">
                  <a16:creationId xmlns:a16="http://schemas.microsoft.com/office/drawing/2014/main" id="{D0A730B9-4C21-4934-8127-D03F4F12FAF1}"/>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4" name="Freeform 7">
              <a:extLst>
                <a:ext uri="{FF2B5EF4-FFF2-40B4-BE49-F238E27FC236}">
                  <a16:creationId xmlns:a16="http://schemas.microsoft.com/office/drawing/2014/main" id="{3EDB826E-BDEC-40ED-9492-2FEE34841F31}"/>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5" name="Freeform 17">
              <a:extLst>
                <a:ext uri="{FF2B5EF4-FFF2-40B4-BE49-F238E27FC236}">
                  <a16:creationId xmlns:a16="http://schemas.microsoft.com/office/drawing/2014/main" id="{239A5855-68AC-45BA-8F59-45997A59ADE7}"/>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6" name="Freeform 29">
              <a:extLst>
                <a:ext uri="{FF2B5EF4-FFF2-40B4-BE49-F238E27FC236}">
                  <a16:creationId xmlns:a16="http://schemas.microsoft.com/office/drawing/2014/main" id="{064CC22C-898F-4FED-9A2B-1EAC6699B4E3}"/>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7" name="Freeform 31">
              <a:extLst>
                <a:ext uri="{FF2B5EF4-FFF2-40B4-BE49-F238E27FC236}">
                  <a16:creationId xmlns:a16="http://schemas.microsoft.com/office/drawing/2014/main" id="{AFD9A938-946B-4617-BA4A-491DA2C392A4}"/>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2</a:t>
              </a:r>
            </a:p>
          </p:txBody>
        </p:sp>
        <p:sp>
          <p:nvSpPr>
            <p:cNvPr id="48" name="Freeform 33">
              <a:extLst>
                <a:ext uri="{FF2B5EF4-FFF2-40B4-BE49-F238E27FC236}">
                  <a16:creationId xmlns:a16="http://schemas.microsoft.com/office/drawing/2014/main" id="{5B008DC2-BC75-49CB-A953-8C0AFA80B1A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49" name="Freeform 41">
              <a:extLst>
                <a:ext uri="{FF2B5EF4-FFF2-40B4-BE49-F238E27FC236}">
                  <a16:creationId xmlns:a16="http://schemas.microsoft.com/office/drawing/2014/main" id="{02D26E65-E69E-41F6-B2CE-415503B110EE}"/>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0" name="Freeform 53">
              <a:extLst>
                <a:ext uri="{FF2B5EF4-FFF2-40B4-BE49-F238E27FC236}">
                  <a16:creationId xmlns:a16="http://schemas.microsoft.com/office/drawing/2014/main" id="{660D40C7-7AFB-4A44-9575-7CA5CD61822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1" name="Freeform 195">
              <a:extLst>
                <a:ext uri="{FF2B5EF4-FFF2-40B4-BE49-F238E27FC236}">
                  <a16:creationId xmlns:a16="http://schemas.microsoft.com/office/drawing/2014/main" id="{E6963E46-55BC-4BFC-9816-FA37891738BA}"/>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2" name="Freeform 212">
              <a:extLst>
                <a:ext uri="{FF2B5EF4-FFF2-40B4-BE49-F238E27FC236}">
                  <a16:creationId xmlns:a16="http://schemas.microsoft.com/office/drawing/2014/main" id="{1D17DF0C-615D-4D66-B24B-BE96E20D61D6}"/>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3" name="Freeform 221">
              <a:extLst>
                <a:ext uri="{FF2B5EF4-FFF2-40B4-BE49-F238E27FC236}">
                  <a16:creationId xmlns:a16="http://schemas.microsoft.com/office/drawing/2014/main" id="{05B3F44C-75D2-4DBD-B465-21BEDBFB3C98}"/>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4" name="Freeform 11">
              <a:extLst>
                <a:ext uri="{FF2B5EF4-FFF2-40B4-BE49-F238E27FC236}">
                  <a16:creationId xmlns:a16="http://schemas.microsoft.com/office/drawing/2014/main" id="{36B18AAB-3D80-4F74-B339-78C63CF639C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6">
                <a:lumMod val="5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4</a:t>
              </a:r>
            </a:p>
          </p:txBody>
        </p:sp>
        <p:sp>
          <p:nvSpPr>
            <p:cNvPr id="55" name="Freeform 13">
              <a:extLst>
                <a:ext uri="{FF2B5EF4-FFF2-40B4-BE49-F238E27FC236}">
                  <a16:creationId xmlns:a16="http://schemas.microsoft.com/office/drawing/2014/main" id="{74C8975F-710C-46D1-AFFF-BC1EC56D0246}"/>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6" name="Freeform 19">
              <a:extLst>
                <a:ext uri="{FF2B5EF4-FFF2-40B4-BE49-F238E27FC236}">
                  <a16:creationId xmlns:a16="http://schemas.microsoft.com/office/drawing/2014/main" id="{735E8840-BB94-46E6-AAD1-6217DF21E5C2}"/>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7" name="Freeform 39">
              <a:extLst>
                <a:ext uri="{FF2B5EF4-FFF2-40B4-BE49-F238E27FC236}">
                  <a16:creationId xmlns:a16="http://schemas.microsoft.com/office/drawing/2014/main" id="{E5B4317D-1C6A-4BD7-A412-AF43961F5A12}"/>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8" name="Freeform 45">
              <a:extLst>
                <a:ext uri="{FF2B5EF4-FFF2-40B4-BE49-F238E27FC236}">
                  <a16:creationId xmlns:a16="http://schemas.microsoft.com/office/drawing/2014/main" id="{CD92FA6B-191D-4619-9495-8770B6EF608B}"/>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59" name="Freeform 78">
              <a:extLst>
                <a:ext uri="{FF2B5EF4-FFF2-40B4-BE49-F238E27FC236}">
                  <a16:creationId xmlns:a16="http://schemas.microsoft.com/office/drawing/2014/main" id="{1A961C45-27A4-4449-8CE8-64851CF244B0}"/>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1</a:t>
              </a:r>
            </a:p>
          </p:txBody>
        </p:sp>
        <p:sp>
          <p:nvSpPr>
            <p:cNvPr id="60" name="Freeform 80">
              <a:extLst>
                <a:ext uri="{FF2B5EF4-FFF2-40B4-BE49-F238E27FC236}">
                  <a16:creationId xmlns:a16="http://schemas.microsoft.com/office/drawing/2014/main" id="{F5F133AB-5C84-40FA-911B-1AF239950A76}"/>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2</a:t>
              </a:r>
            </a:p>
          </p:txBody>
        </p:sp>
        <p:sp>
          <p:nvSpPr>
            <p:cNvPr id="61" name="Freeform 86">
              <a:extLst>
                <a:ext uri="{FF2B5EF4-FFF2-40B4-BE49-F238E27FC236}">
                  <a16:creationId xmlns:a16="http://schemas.microsoft.com/office/drawing/2014/main" id="{D6479FDD-187B-4655-BA1E-4953420CA2D4}"/>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2" name="Freeform 90">
              <a:extLst>
                <a:ext uri="{FF2B5EF4-FFF2-40B4-BE49-F238E27FC236}">
                  <a16:creationId xmlns:a16="http://schemas.microsoft.com/office/drawing/2014/main" id="{DDE4EF7D-80D3-47AE-BCBB-7D079A58C5DD}"/>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3" name="Freeform 92">
              <a:extLst>
                <a:ext uri="{FF2B5EF4-FFF2-40B4-BE49-F238E27FC236}">
                  <a16:creationId xmlns:a16="http://schemas.microsoft.com/office/drawing/2014/main" id="{AFAEBAA0-2054-40FF-9700-EA5E1A076D08}"/>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4" name="Freeform 96">
              <a:extLst>
                <a:ext uri="{FF2B5EF4-FFF2-40B4-BE49-F238E27FC236}">
                  <a16:creationId xmlns:a16="http://schemas.microsoft.com/office/drawing/2014/main" id="{726ABABD-552F-4467-9BFB-356C30701D6D}"/>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5" name="Freeform 102">
              <a:extLst>
                <a:ext uri="{FF2B5EF4-FFF2-40B4-BE49-F238E27FC236}">
                  <a16:creationId xmlns:a16="http://schemas.microsoft.com/office/drawing/2014/main" id="{5ED36DB4-4F4F-44C0-B782-86963E998B27}"/>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6" name="Freeform 109">
              <a:extLst>
                <a:ext uri="{FF2B5EF4-FFF2-40B4-BE49-F238E27FC236}">
                  <a16:creationId xmlns:a16="http://schemas.microsoft.com/office/drawing/2014/main" id="{63592986-618D-477A-A298-76EDD6A29CFA}"/>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7" name="Freeform 139">
              <a:extLst>
                <a:ext uri="{FF2B5EF4-FFF2-40B4-BE49-F238E27FC236}">
                  <a16:creationId xmlns:a16="http://schemas.microsoft.com/office/drawing/2014/main" id="{1C41E5BE-AF39-42FE-B283-4876EFCDF218}"/>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a:solidFill>
                    <a:schemeClr val="bg1"/>
                  </a:solidFill>
                  <a:latin typeface="+mn-lt"/>
                </a:rPr>
                <a:t>1</a:t>
              </a:r>
            </a:p>
          </p:txBody>
        </p:sp>
        <p:sp>
          <p:nvSpPr>
            <p:cNvPr id="68" name="Freeform 146">
              <a:extLst>
                <a:ext uri="{FF2B5EF4-FFF2-40B4-BE49-F238E27FC236}">
                  <a16:creationId xmlns:a16="http://schemas.microsoft.com/office/drawing/2014/main" id="{8246EF3B-C582-49EE-B0AC-61D3B8F41F0D}"/>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69" name="Freeform 210">
              <a:extLst>
                <a:ext uri="{FF2B5EF4-FFF2-40B4-BE49-F238E27FC236}">
                  <a16:creationId xmlns:a16="http://schemas.microsoft.com/office/drawing/2014/main" id="{AD7C4EBE-41D1-4584-A4D4-666D22655A2E}"/>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70" name="Freeform 223">
              <a:extLst>
                <a:ext uri="{FF2B5EF4-FFF2-40B4-BE49-F238E27FC236}">
                  <a16:creationId xmlns:a16="http://schemas.microsoft.com/office/drawing/2014/main" id="{2D1CB5FD-E0A1-4F38-B629-9FFA771198E7}"/>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sp>
          <p:nvSpPr>
            <p:cNvPr id="71" name="Freeform 235">
              <a:extLst>
                <a:ext uri="{FF2B5EF4-FFF2-40B4-BE49-F238E27FC236}">
                  <a16:creationId xmlns:a16="http://schemas.microsoft.com/office/drawing/2014/main" id="{CEBA86A8-7A3F-417E-9581-5CD22DE60A43}"/>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a:solidFill>
                  <a:schemeClr val="bg1"/>
                </a:solidFill>
                <a:latin typeface="+mn-lt"/>
              </a:endParaRPr>
            </a:p>
          </p:txBody>
        </p:sp>
      </p:grpSp>
      <p:sp>
        <p:nvSpPr>
          <p:cNvPr id="75" name="Text Placeholder 3">
            <a:extLst>
              <a:ext uri="{FF2B5EF4-FFF2-40B4-BE49-F238E27FC236}">
                <a16:creationId xmlns:a16="http://schemas.microsoft.com/office/drawing/2014/main" id="{B527AE38-9305-4E80-8B61-4A8AB32C2BEF}"/>
              </a:ext>
            </a:extLst>
          </p:cNvPr>
          <p:cNvSpPr>
            <a:spLocks noGrp="1"/>
          </p:cNvSpPr>
          <p:nvPr>
            <p:ph type="body" sz="quarter" idx="28" hasCustomPrompt="1"/>
          </p:nvPr>
        </p:nvSpPr>
        <p:spPr>
          <a:xfrm>
            <a:off x="2006318" y="5757712"/>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4. </a:t>
            </a:r>
            <a:r>
              <a:rPr lang="en-US" noProof="0" err="1"/>
              <a:t>Mapa</a:t>
            </a:r>
            <a:r>
              <a:rPr lang="en-US" noProof="0"/>
              <a:t> </a:t>
            </a:r>
            <a:r>
              <a:rPr lang="en-US" noProof="0" err="1"/>
              <a:t>Nadpis</a:t>
            </a:r>
            <a:endParaRPr lang="en-US" noProof="0"/>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p>
        </p:txBody>
      </p:sp>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5035297" cy="748788"/>
          </a:xfrm>
          <a:prstGeom prst="rect">
            <a:avLst/>
          </a:prstGeom>
        </p:spPr>
        <p:txBody>
          <a:bodyPr vert="horz" lIns="0" tIns="0" rIns="0" bIns="0" rtlCol="0" anchor="t">
            <a:normAutofit/>
          </a:bodyPr>
          <a:lstStyle>
            <a:lvl1pPr>
              <a:defRPr sz="2800" baseline="0">
                <a:latin typeface="+mn-lt"/>
              </a:defRPr>
            </a:lvl1pPr>
          </a:lstStyle>
          <a:p>
            <a:r>
              <a:rPr lang="en-US" err="1"/>
              <a:t>Infografika</a:t>
            </a:r>
            <a:r>
              <a:rPr lang="en-US"/>
              <a:t> </a:t>
            </a:r>
            <a:r>
              <a:rPr lang="en-US" err="1"/>
              <a:t>mapa</a:t>
            </a:r>
            <a:r>
              <a:rPr lang="en-US"/>
              <a:t> /Europa</a:t>
            </a:r>
          </a:p>
        </p:txBody>
      </p:sp>
      <p:sp>
        <p:nvSpPr>
          <p:cNvPr id="77" name="Zástupný objekt pre text 6">
            <a:extLst>
              <a:ext uri="{FF2B5EF4-FFF2-40B4-BE49-F238E27FC236}">
                <a16:creationId xmlns:a16="http://schemas.microsoft.com/office/drawing/2014/main" id="{55429746-16A2-4CE1-A886-B4F197B26C2F}"/>
              </a:ext>
            </a:extLst>
          </p:cNvPr>
          <p:cNvSpPr>
            <a:spLocks noGrp="1"/>
          </p:cNvSpPr>
          <p:nvPr>
            <p:ph type="body" sz="quarter" idx="26" hasCustomPrompt="1"/>
          </p:nvPr>
        </p:nvSpPr>
        <p:spPr>
          <a:xfrm>
            <a:off x="1374339" y="2969071"/>
            <a:ext cx="417366" cy="417366"/>
          </a:xfrm>
          <a:prstGeom prst="ellipse">
            <a:avLst/>
          </a:prstGeom>
          <a:solidFill>
            <a:schemeClr val="accent6">
              <a:lumMod val="40000"/>
              <a:lumOff val="6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1</a:t>
            </a:r>
            <a:endParaRPr lang="sk-SK"/>
          </a:p>
        </p:txBody>
      </p:sp>
      <p:sp>
        <p:nvSpPr>
          <p:cNvPr id="78" name="Zástupný objekt pre text 6">
            <a:extLst>
              <a:ext uri="{FF2B5EF4-FFF2-40B4-BE49-F238E27FC236}">
                <a16:creationId xmlns:a16="http://schemas.microsoft.com/office/drawing/2014/main" id="{24E60BA9-C75D-4926-8830-53C159C520A3}"/>
              </a:ext>
            </a:extLst>
          </p:cNvPr>
          <p:cNvSpPr>
            <a:spLocks noGrp="1"/>
          </p:cNvSpPr>
          <p:nvPr>
            <p:ph type="body" sz="quarter" idx="27" hasCustomPrompt="1"/>
          </p:nvPr>
        </p:nvSpPr>
        <p:spPr>
          <a:xfrm>
            <a:off x="1374339" y="3896301"/>
            <a:ext cx="417366" cy="417366"/>
          </a:xfrm>
          <a:prstGeom prst="ellipse">
            <a:avLst/>
          </a:prstGeom>
          <a:solidFill>
            <a:schemeClr val="accent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2</a:t>
            </a:r>
            <a:endParaRPr lang="sk-SK"/>
          </a:p>
        </p:txBody>
      </p:sp>
      <p:sp>
        <p:nvSpPr>
          <p:cNvPr id="79" name="Zástupný objekt pre text 6">
            <a:extLst>
              <a:ext uri="{FF2B5EF4-FFF2-40B4-BE49-F238E27FC236}">
                <a16:creationId xmlns:a16="http://schemas.microsoft.com/office/drawing/2014/main" id="{FF826CCC-F558-4E73-8EDF-0033861F467C}"/>
              </a:ext>
            </a:extLst>
          </p:cNvPr>
          <p:cNvSpPr>
            <a:spLocks noGrp="1"/>
          </p:cNvSpPr>
          <p:nvPr>
            <p:ph type="body" sz="quarter" idx="29" hasCustomPrompt="1"/>
          </p:nvPr>
        </p:nvSpPr>
        <p:spPr>
          <a:xfrm>
            <a:off x="1374339" y="4823531"/>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3</a:t>
            </a:r>
            <a:endParaRPr lang="sk-SK"/>
          </a:p>
        </p:txBody>
      </p:sp>
      <p:sp>
        <p:nvSpPr>
          <p:cNvPr id="80" name="Zástupný objekt pre text 6">
            <a:extLst>
              <a:ext uri="{FF2B5EF4-FFF2-40B4-BE49-F238E27FC236}">
                <a16:creationId xmlns:a16="http://schemas.microsoft.com/office/drawing/2014/main" id="{6AFEA7E4-7D24-421D-A4C6-C0AA1B348CD5}"/>
              </a:ext>
            </a:extLst>
          </p:cNvPr>
          <p:cNvSpPr>
            <a:spLocks noGrp="1"/>
          </p:cNvSpPr>
          <p:nvPr>
            <p:ph type="body" sz="quarter" idx="31" hasCustomPrompt="1"/>
          </p:nvPr>
        </p:nvSpPr>
        <p:spPr>
          <a:xfrm>
            <a:off x="1374339" y="5750762"/>
            <a:ext cx="417366" cy="417366"/>
          </a:xfrm>
          <a:prstGeom prst="ellipse">
            <a:avLst/>
          </a:prstGeom>
          <a:solidFill>
            <a:schemeClr val="accent6">
              <a:lumMod val="5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a:t>4</a:t>
            </a:r>
            <a:endParaRPr lang="sk-SK"/>
          </a:p>
        </p:txBody>
      </p:sp>
    </p:spTree>
    <p:extLst>
      <p:ext uri="{BB962C8B-B14F-4D97-AF65-F5344CB8AC3E}">
        <p14:creationId xmlns:p14="http://schemas.microsoft.com/office/powerpoint/2010/main" val="42885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2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40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37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 presetClass="entr" presetSubtype="4" decel="100000" fill="hold" grpId="0" nodeType="withEffect">
                                  <p:stCondLst>
                                    <p:cond delay="2250"/>
                                  </p:stCondLst>
                                  <p:childTnLst>
                                    <p:set>
                                      <p:cBhvr>
                                        <p:cTn id="33" dur="1" fill="hold">
                                          <p:stCondLst>
                                            <p:cond delay="0"/>
                                          </p:stCondLst>
                                        </p:cTn>
                                        <p:tgtEl>
                                          <p:spTgt spid="77">
                                            <p:bg/>
                                          </p:spTgt>
                                        </p:tgtEl>
                                        <p:attrNameLst>
                                          <p:attrName>style.visibility</p:attrName>
                                        </p:attrNameLst>
                                      </p:cBhvr>
                                      <p:to>
                                        <p:strVal val="visible"/>
                                      </p:to>
                                    </p:set>
                                    <p:anim calcmode="lin" valueType="num">
                                      <p:cBhvr additive="base">
                                        <p:cTn id="34" dur="750" fill="hold"/>
                                        <p:tgtEl>
                                          <p:spTgt spid="77">
                                            <p:bg/>
                                          </p:spTgt>
                                        </p:tgtEl>
                                        <p:attrNameLst>
                                          <p:attrName>ppt_x</p:attrName>
                                        </p:attrNameLst>
                                      </p:cBhvr>
                                      <p:tavLst>
                                        <p:tav tm="0">
                                          <p:val>
                                            <p:strVal val="#ppt_x"/>
                                          </p:val>
                                        </p:tav>
                                        <p:tav tm="100000">
                                          <p:val>
                                            <p:strVal val="#ppt_x"/>
                                          </p:val>
                                        </p:tav>
                                      </p:tavLst>
                                    </p:anim>
                                    <p:anim calcmode="lin" valueType="num">
                                      <p:cBhvr additive="base">
                                        <p:cTn id="35" dur="750" fill="hold"/>
                                        <p:tgtEl>
                                          <p:spTgt spid="77">
                                            <p:bg/>
                                          </p:spTgt>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275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500"/>
                                        <p:tgtEl>
                                          <p:spTgt spid="77">
                                            <p:txEl>
                                              <p:pRg st="0" end="0"/>
                                            </p:txEl>
                                          </p:spTgt>
                                        </p:tgtEl>
                                      </p:cBhvr>
                                    </p:animEffect>
                                  </p:childTnLst>
                                </p:cTn>
                              </p:par>
                              <p:par>
                                <p:cTn id="39" presetID="2" presetClass="entr" presetSubtype="4" decel="100000" fill="hold" grpId="0" nodeType="withEffect">
                                  <p:stCondLst>
                                    <p:cond delay="2750"/>
                                  </p:stCondLst>
                                  <p:childTnLst>
                                    <p:set>
                                      <p:cBhvr>
                                        <p:cTn id="40" dur="1" fill="hold">
                                          <p:stCondLst>
                                            <p:cond delay="0"/>
                                          </p:stCondLst>
                                        </p:cTn>
                                        <p:tgtEl>
                                          <p:spTgt spid="78">
                                            <p:bg/>
                                          </p:spTgt>
                                        </p:tgtEl>
                                        <p:attrNameLst>
                                          <p:attrName>style.visibility</p:attrName>
                                        </p:attrNameLst>
                                      </p:cBhvr>
                                      <p:to>
                                        <p:strVal val="visible"/>
                                      </p:to>
                                    </p:set>
                                    <p:anim calcmode="lin" valueType="num">
                                      <p:cBhvr additive="base">
                                        <p:cTn id="41" dur="750" fill="hold"/>
                                        <p:tgtEl>
                                          <p:spTgt spid="78">
                                            <p:bg/>
                                          </p:spTgt>
                                        </p:tgtEl>
                                        <p:attrNameLst>
                                          <p:attrName>ppt_x</p:attrName>
                                        </p:attrNameLst>
                                      </p:cBhvr>
                                      <p:tavLst>
                                        <p:tav tm="0">
                                          <p:val>
                                            <p:strVal val="#ppt_x"/>
                                          </p:val>
                                        </p:tav>
                                        <p:tav tm="100000">
                                          <p:val>
                                            <p:strVal val="#ppt_x"/>
                                          </p:val>
                                        </p:tav>
                                      </p:tavLst>
                                    </p:anim>
                                    <p:anim calcmode="lin" valueType="num">
                                      <p:cBhvr additive="base">
                                        <p:cTn id="42" dur="750" fill="hold"/>
                                        <p:tgtEl>
                                          <p:spTgt spid="78">
                                            <p:bg/>
                                          </p:spTgt>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3250"/>
                                  </p:stCondLst>
                                  <p:childTnLst>
                                    <p:set>
                                      <p:cBhvr>
                                        <p:cTn id="44" dur="1" fill="hold">
                                          <p:stCondLst>
                                            <p:cond delay="0"/>
                                          </p:stCondLst>
                                        </p:cTn>
                                        <p:tgtEl>
                                          <p:spTgt spid="78">
                                            <p:txEl>
                                              <p:pRg st="0" end="0"/>
                                            </p:txEl>
                                          </p:spTgt>
                                        </p:tgtEl>
                                        <p:attrNameLst>
                                          <p:attrName>style.visibility</p:attrName>
                                        </p:attrNameLst>
                                      </p:cBhvr>
                                      <p:to>
                                        <p:strVal val="visible"/>
                                      </p:to>
                                    </p:set>
                                    <p:animEffect transition="in" filter="fade">
                                      <p:cBhvr>
                                        <p:cTn id="45" dur="500"/>
                                        <p:tgtEl>
                                          <p:spTgt spid="78">
                                            <p:txEl>
                                              <p:pRg st="0" end="0"/>
                                            </p:txEl>
                                          </p:spTgt>
                                        </p:tgtEl>
                                      </p:cBhvr>
                                    </p:animEffect>
                                  </p:childTnLst>
                                </p:cTn>
                              </p:par>
                              <p:par>
                                <p:cTn id="46" presetID="2" presetClass="entr" presetSubtype="4" decel="100000" fill="hold" grpId="0" nodeType="withEffect">
                                  <p:stCondLst>
                                    <p:cond delay="3250"/>
                                  </p:stCondLst>
                                  <p:childTnLst>
                                    <p:set>
                                      <p:cBhvr>
                                        <p:cTn id="47" dur="1" fill="hold">
                                          <p:stCondLst>
                                            <p:cond delay="0"/>
                                          </p:stCondLst>
                                        </p:cTn>
                                        <p:tgtEl>
                                          <p:spTgt spid="79">
                                            <p:bg/>
                                          </p:spTgt>
                                        </p:tgtEl>
                                        <p:attrNameLst>
                                          <p:attrName>style.visibility</p:attrName>
                                        </p:attrNameLst>
                                      </p:cBhvr>
                                      <p:to>
                                        <p:strVal val="visible"/>
                                      </p:to>
                                    </p:set>
                                    <p:anim calcmode="lin" valueType="num">
                                      <p:cBhvr additive="base">
                                        <p:cTn id="48" dur="750" fill="hold"/>
                                        <p:tgtEl>
                                          <p:spTgt spid="79">
                                            <p:bg/>
                                          </p:spTgt>
                                        </p:tgtEl>
                                        <p:attrNameLst>
                                          <p:attrName>ppt_x</p:attrName>
                                        </p:attrNameLst>
                                      </p:cBhvr>
                                      <p:tavLst>
                                        <p:tav tm="0">
                                          <p:val>
                                            <p:strVal val="#ppt_x"/>
                                          </p:val>
                                        </p:tav>
                                        <p:tav tm="100000">
                                          <p:val>
                                            <p:strVal val="#ppt_x"/>
                                          </p:val>
                                        </p:tav>
                                      </p:tavLst>
                                    </p:anim>
                                    <p:anim calcmode="lin" valueType="num">
                                      <p:cBhvr additive="base">
                                        <p:cTn id="49" dur="750" fill="hold"/>
                                        <p:tgtEl>
                                          <p:spTgt spid="79">
                                            <p:bg/>
                                          </p:spTgt>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750"/>
                                  </p:stCondLst>
                                  <p:childTnLst>
                                    <p:set>
                                      <p:cBhvr>
                                        <p:cTn id="51" dur="1" fill="hold">
                                          <p:stCondLst>
                                            <p:cond delay="0"/>
                                          </p:stCondLst>
                                        </p:cTn>
                                        <p:tgtEl>
                                          <p:spTgt spid="79">
                                            <p:txEl>
                                              <p:pRg st="0" end="0"/>
                                            </p:txEl>
                                          </p:spTgt>
                                        </p:tgtEl>
                                        <p:attrNameLst>
                                          <p:attrName>style.visibility</p:attrName>
                                        </p:attrNameLst>
                                      </p:cBhvr>
                                      <p:to>
                                        <p:strVal val="visible"/>
                                      </p:to>
                                    </p:set>
                                    <p:animEffect transition="in" filter="fade">
                                      <p:cBhvr>
                                        <p:cTn id="52" dur="500"/>
                                        <p:tgtEl>
                                          <p:spTgt spid="79">
                                            <p:txEl>
                                              <p:pRg st="0" end="0"/>
                                            </p:txEl>
                                          </p:spTgt>
                                        </p:tgtEl>
                                      </p:cBhvr>
                                    </p:animEffect>
                                  </p:childTnLst>
                                </p:cTn>
                              </p:par>
                              <p:par>
                                <p:cTn id="53" presetID="2" presetClass="entr" presetSubtype="4" decel="100000" fill="hold" grpId="0" nodeType="withEffect">
                                  <p:stCondLst>
                                    <p:cond delay="3750"/>
                                  </p:stCondLst>
                                  <p:childTnLst>
                                    <p:set>
                                      <p:cBhvr>
                                        <p:cTn id="54" dur="1" fill="hold">
                                          <p:stCondLst>
                                            <p:cond delay="0"/>
                                          </p:stCondLst>
                                        </p:cTn>
                                        <p:tgtEl>
                                          <p:spTgt spid="80">
                                            <p:bg/>
                                          </p:spTgt>
                                        </p:tgtEl>
                                        <p:attrNameLst>
                                          <p:attrName>style.visibility</p:attrName>
                                        </p:attrNameLst>
                                      </p:cBhvr>
                                      <p:to>
                                        <p:strVal val="visible"/>
                                      </p:to>
                                    </p:set>
                                    <p:anim calcmode="lin" valueType="num">
                                      <p:cBhvr additive="base">
                                        <p:cTn id="55" dur="750" fill="hold"/>
                                        <p:tgtEl>
                                          <p:spTgt spid="80">
                                            <p:bg/>
                                          </p:spTgt>
                                        </p:tgtEl>
                                        <p:attrNameLst>
                                          <p:attrName>ppt_x</p:attrName>
                                        </p:attrNameLst>
                                      </p:cBhvr>
                                      <p:tavLst>
                                        <p:tav tm="0">
                                          <p:val>
                                            <p:strVal val="#ppt_x"/>
                                          </p:val>
                                        </p:tav>
                                        <p:tav tm="100000">
                                          <p:val>
                                            <p:strVal val="#ppt_x"/>
                                          </p:val>
                                        </p:tav>
                                      </p:tavLst>
                                    </p:anim>
                                    <p:anim calcmode="lin" valueType="num">
                                      <p:cBhvr additive="base">
                                        <p:cTn id="56" dur="750" fill="hold"/>
                                        <p:tgtEl>
                                          <p:spTgt spid="80">
                                            <p:bg/>
                                          </p:spTgt>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425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75" grpId="0">
        <p:tmplLst>
          <p:tmpl>
            <p:tnLst>
              <p:par>
                <p:cTn presetID="2" presetClass="entr" presetSubtype="4" decel="100000" fill="hold" nodeType="withEffect">
                  <p:stCondLst>
                    <p:cond delay="40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ppt_x"/>
                          </p:val>
                        </p:tav>
                        <p:tav tm="100000">
                          <p:val>
                            <p:strVal val="#ppt_x"/>
                          </p:val>
                        </p:tav>
                      </p:tavLst>
                    </p:anim>
                    <p:anim calcmode="lin" valueType="num">
                      <p:cBhvr additive="base">
                        <p:cTn dur="750" fill="hold"/>
                        <p:tgtEl>
                          <p:spTgt spid="75"/>
                        </p:tgtEl>
                        <p:attrNameLst>
                          <p:attrName>ppt_y</p:attrName>
                        </p:attrNameLst>
                      </p:cBhvr>
                      <p:tavLst>
                        <p:tav tm="0">
                          <p:val>
                            <p:strVal val="1+#ppt_h/2"/>
                          </p:val>
                        </p:tav>
                        <p:tav tm="100000">
                          <p:val>
                            <p:strVal val="#ppt_y"/>
                          </p:val>
                        </p:tav>
                      </p:tavLst>
                    </p:anim>
                  </p:childTnLst>
                </p:cTn>
              </p:par>
            </p:tnLst>
          </p:tmpl>
        </p:tmplLst>
      </p:bldP>
      <p:bldP spid="25" grpId="0"/>
      <p:bldP spid="77"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750" fill="hold"/>
                        <p:tgtEl>
                          <p:spTgt spid="77"/>
                        </p:tgtEl>
                        <p:attrNameLst>
                          <p:attrName>ppt_x</p:attrName>
                        </p:attrNameLst>
                      </p:cBhvr>
                      <p:tavLst>
                        <p:tav tm="0">
                          <p:val>
                            <p:strVal val="#ppt_x"/>
                          </p:val>
                        </p:tav>
                        <p:tav tm="100000">
                          <p:val>
                            <p:strVal val="#ppt_x"/>
                          </p:val>
                        </p:tav>
                      </p:tavLst>
                    </p:anim>
                    <p:anim calcmode="lin" valueType="num">
                      <p:cBhvr additive="base">
                        <p:cTn dur="750" fill="hold"/>
                        <p:tgtEl>
                          <p:spTgt spid="77"/>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750" fill="hold"/>
                        <p:tgtEl>
                          <p:spTgt spid="78"/>
                        </p:tgtEl>
                        <p:attrNameLst>
                          <p:attrName>ppt_x</p:attrName>
                        </p:attrNameLst>
                      </p:cBhvr>
                      <p:tavLst>
                        <p:tav tm="0">
                          <p:val>
                            <p:strVal val="#ppt_x"/>
                          </p:val>
                        </p:tav>
                        <p:tav tm="100000">
                          <p:val>
                            <p:strVal val="#ppt_x"/>
                          </p:val>
                        </p:tav>
                      </p:tavLst>
                    </p:anim>
                    <p:anim calcmode="lin" valueType="num">
                      <p:cBhvr additive="base">
                        <p:cTn dur="750" fill="hold"/>
                        <p:tgtEl>
                          <p:spTgt spid="7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ppt_x"/>
                          </p:val>
                        </p:tav>
                        <p:tav tm="100000">
                          <p:val>
                            <p:strVal val="#ppt_x"/>
                          </p:val>
                        </p:tav>
                      </p:tavLst>
                    </p:anim>
                    <p:anim calcmode="lin" valueType="num">
                      <p:cBhvr additive="base">
                        <p:cTn dur="750" fill="hold"/>
                        <p:tgtEl>
                          <p:spTgt spid="7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fill="hold"/>
                        <p:tgtEl>
                          <p:spTgt spid="80"/>
                        </p:tgtEl>
                        <p:attrNameLst>
                          <p:attrName>ppt_x</p:attrName>
                        </p:attrNameLst>
                      </p:cBhvr>
                      <p:tavLst>
                        <p:tav tm="0">
                          <p:val>
                            <p:strVal val="#ppt_x"/>
                          </p:val>
                        </p:tav>
                        <p:tav tm="100000">
                          <p:val>
                            <p:strVal val="#ppt_x"/>
                          </p:val>
                        </p:tav>
                      </p:tavLst>
                    </p:anim>
                    <p:anim calcmode="lin" valueType="num">
                      <p:cBhvr additive="base">
                        <p:cTn dur="750" fill="hold"/>
                        <p:tgtEl>
                          <p:spTgt spid="8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9_Infografika mapa /Svet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5" name="Grafický objekt 4">
            <a:extLst>
              <a:ext uri="{FF2B5EF4-FFF2-40B4-BE49-F238E27FC236}">
                <a16:creationId xmlns:a16="http://schemas.microsoft.com/office/drawing/2014/main" id="{23A1A19A-1E3C-480E-A264-101940A425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15380" y="1330476"/>
            <a:ext cx="9576620" cy="5805825"/>
          </a:xfrm>
          <a:prstGeom prst="rect">
            <a:avLst/>
          </a:prstGeom>
        </p:spPr>
      </p:pic>
      <p:sp>
        <p:nvSpPr>
          <p:cNvPr id="28" name="Text Placeholder 3">
            <a:extLst>
              <a:ext uri="{FF2B5EF4-FFF2-40B4-BE49-F238E27FC236}">
                <a16:creationId xmlns:a16="http://schemas.microsoft.com/office/drawing/2014/main" id="{FD3C5B8C-A425-4D54-9B1E-EBEDB13E31BD}"/>
              </a:ext>
            </a:extLst>
          </p:cNvPr>
          <p:cNvSpPr>
            <a:spLocks noGrp="1"/>
          </p:cNvSpPr>
          <p:nvPr>
            <p:ph type="body" sz="quarter" idx="19" hasCustomPrompt="1"/>
          </p:nvPr>
        </p:nvSpPr>
        <p:spPr>
          <a:xfrm>
            <a:off x="1531620" y="4719270"/>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a:t>Lorem ipsum dolor sit amet, consectetuer adipiscing elit. Maecenas porttitor congue massa. Fusce posuere, magna sed pulvinar ultricies, purus lectus malesuada libero, sit amet commodo magna eros quis urna.</a:t>
            </a:r>
          </a:p>
          <a:p>
            <a:pPr lvl="0"/>
            <a:r>
              <a:rPr lang="sk-SK" noProof="0" err="1"/>
              <a:t>Nunc</a:t>
            </a:r>
            <a:r>
              <a:rPr lang="sk-SK" noProof="0"/>
              <a:t> viverra imperdiet enim. </a:t>
            </a:r>
          </a:p>
        </p:txBody>
      </p:sp>
      <p:sp>
        <p:nvSpPr>
          <p:cNvPr id="31" name="Zástupný objekt pre text 6">
            <a:extLst>
              <a:ext uri="{FF2B5EF4-FFF2-40B4-BE49-F238E27FC236}">
                <a16:creationId xmlns:a16="http://schemas.microsoft.com/office/drawing/2014/main" id="{17D3876D-6D30-45D0-A7FA-329E3B6A9932}"/>
              </a:ext>
            </a:extLst>
          </p:cNvPr>
          <p:cNvSpPr>
            <a:spLocks noGrp="1"/>
          </p:cNvSpPr>
          <p:nvPr>
            <p:ph type="body" sz="quarter" idx="25"/>
          </p:nvPr>
        </p:nvSpPr>
        <p:spPr>
          <a:xfrm>
            <a:off x="3663120" y="3454075"/>
            <a:ext cx="402109" cy="402109"/>
          </a:xfrm>
          <a:prstGeom prst="ellipse">
            <a:avLst/>
          </a:prstGeom>
          <a:solidFill>
            <a:schemeClr val="accent6">
              <a:lumMod val="60000"/>
              <a:lumOff val="40000"/>
            </a:schemeClr>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a:p>
        </p:txBody>
      </p:sp>
      <p:sp>
        <p:nvSpPr>
          <p:cNvPr id="32" name="Zástupný objekt pre text 6">
            <a:extLst>
              <a:ext uri="{FF2B5EF4-FFF2-40B4-BE49-F238E27FC236}">
                <a16:creationId xmlns:a16="http://schemas.microsoft.com/office/drawing/2014/main" id="{4EDBF731-5012-411A-BC4E-B51BA1D41134}"/>
              </a:ext>
            </a:extLst>
          </p:cNvPr>
          <p:cNvSpPr>
            <a:spLocks noGrp="1"/>
          </p:cNvSpPr>
          <p:nvPr>
            <p:ph type="body" sz="quarter" idx="26"/>
          </p:nvPr>
        </p:nvSpPr>
        <p:spPr>
          <a:xfrm>
            <a:off x="7712154" y="3072321"/>
            <a:ext cx="454788" cy="454788"/>
          </a:xfrm>
          <a:prstGeom prst="ellipse">
            <a:avLst/>
          </a:prstGeom>
          <a:solidFill>
            <a:schemeClr val="accent6"/>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a:p>
        </p:txBody>
      </p:sp>
      <p:sp>
        <p:nvSpPr>
          <p:cNvPr id="33" name="Zástupný objekt pre text 6">
            <a:extLst>
              <a:ext uri="{FF2B5EF4-FFF2-40B4-BE49-F238E27FC236}">
                <a16:creationId xmlns:a16="http://schemas.microsoft.com/office/drawing/2014/main" id="{380DEF01-FEE2-435A-B10A-20A77240E0AC}"/>
              </a:ext>
            </a:extLst>
          </p:cNvPr>
          <p:cNvSpPr>
            <a:spLocks noGrp="1"/>
          </p:cNvSpPr>
          <p:nvPr>
            <p:ph type="body" sz="quarter" idx="27"/>
          </p:nvPr>
        </p:nvSpPr>
        <p:spPr>
          <a:xfrm>
            <a:off x="8547125" y="3181498"/>
            <a:ext cx="380565" cy="380565"/>
          </a:xfrm>
          <a:prstGeom prst="ellipse">
            <a:avLst/>
          </a:prstGeom>
          <a:solidFill>
            <a:schemeClr val="accent3"/>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a:p>
        </p:txBody>
      </p:sp>
      <p:sp>
        <p:nvSpPr>
          <p:cNvPr id="34" name="Title Placeholder 1">
            <a:extLst>
              <a:ext uri="{FF2B5EF4-FFF2-40B4-BE49-F238E27FC236}">
                <a16:creationId xmlns:a16="http://schemas.microsoft.com/office/drawing/2014/main" id="{70FF50B4-8256-4C49-964C-66097C2A5DD5}"/>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err="1"/>
              <a:t>Infografika</a:t>
            </a:r>
            <a:r>
              <a:rPr lang="en-US"/>
              <a:t> </a:t>
            </a:r>
            <a:r>
              <a:rPr lang="en-US" err="1"/>
              <a:t>mapa</a:t>
            </a:r>
            <a:r>
              <a:rPr lang="en-US"/>
              <a:t> /Sveta</a:t>
            </a:r>
          </a:p>
        </p:txBody>
      </p:sp>
      <p:grpSp>
        <p:nvGrpSpPr>
          <p:cNvPr id="35" name="Group 10">
            <a:extLst>
              <a:ext uri="{FF2B5EF4-FFF2-40B4-BE49-F238E27FC236}">
                <a16:creationId xmlns:a16="http://schemas.microsoft.com/office/drawing/2014/main" id="{4EE6D2A4-9C63-4CDB-8F62-908FE47DDB48}"/>
              </a:ext>
            </a:extLst>
          </p:cNvPr>
          <p:cNvGrpSpPr/>
          <p:nvPr userDrawn="1"/>
        </p:nvGrpSpPr>
        <p:grpSpPr>
          <a:xfrm>
            <a:off x="1524000" y="4066616"/>
            <a:ext cx="793212" cy="276517"/>
            <a:chOff x="1524000" y="3808773"/>
            <a:chExt cx="793212" cy="276517"/>
          </a:xfrm>
        </p:grpSpPr>
        <p:sp>
          <p:nvSpPr>
            <p:cNvPr id="36" name="TextBox 11">
              <a:extLst>
                <a:ext uri="{FF2B5EF4-FFF2-40B4-BE49-F238E27FC236}">
                  <a16:creationId xmlns:a16="http://schemas.microsoft.com/office/drawing/2014/main" id="{BCC3F5E0-00B1-4C35-809C-7E12FA89F308}"/>
                </a:ext>
              </a:extLst>
            </p:cNvPr>
            <p:cNvSpPr txBox="1"/>
            <p:nvPr/>
          </p:nvSpPr>
          <p:spPr>
            <a:xfrm>
              <a:off x="1524000" y="3931402"/>
              <a:ext cx="318998" cy="153888"/>
            </a:xfrm>
            <a:prstGeom prst="rect">
              <a:avLst/>
            </a:prstGeom>
            <a:noFill/>
          </p:spPr>
          <p:txBody>
            <a:bodyPr wrap="none" lIns="0" tIns="0" rIns="0" bIns="0" rtlCol="0">
              <a:spAutoFit/>
            </a:bodyPr>
            <a:lstStyle/>
            <a:p>
              <a:r>
                <a:rPr lang="en-US" sz="1000">
                  <a:solidFill>
                    <a:schemeClr val="tx1">
                      <a:alpha val="30000"/>
                    </a:schemeClr>
                  </a:solidFill>
                  <a:latin typeface="+mj-lt"/>
                  <a:ea typeface="Open Sans SemiBold" panose="020B0706030804020204" pitchFamily="34" charset="0"/>
                  <a:cs typeface="Open Sans SemiBold" panose="020B0706030804020204" pitchFamily="34" charset="0"/>
                </a:rPr>
                <a:t>MAPA</a:t>
              </a:r>
            </a:p>
          </p:txBody>
        </p:sp>
        <p:cxnSp>
          <p:nvCxnSpPr>
            <p:cNvPr id="37" name="Straight Connector 12">
              <a:extLst>
                <a:ext uri="{FF2B5EF4-FFF2-40B4-BE49-F238E27FC236}">
                  <a16:creationId xmlns:a16="http://schemas.microsoft.com/office/drawing/2014/main" id="{1E3A5CD6-3561-45CB-B2AB-C38868CE612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3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0" presetClass="entr" presetSubtype="0" fill="hold" nodeType="withEffect">
                                  <p:stCondLst>
                                    <p:cond delay="3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125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ppt_x"/>
                                          </p:val>
                                        </p:tav>
                                        <p:tav tm="100000">
                                          <p:val>
                                            <p:strVal val="#ppt_x"/>
                                          </p:val>
                                        </p:tav>
                                      </p:tavLst>
                                    </p:anim>
                                    <p:anim calcmode="lin" valueType="num">
                                      <p:cBhvr additive="base">
                                        <p:cTn id="18" dur="1000" fill="hold"/>
                                        <p:tgtEl>
                                          <p:spTgt spid="3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6" presetClass="entr" presetSubtype="32" fill="hold" grpId="0" nodeType="withEffect">
                                  <p:stCondLst>
                                    <p:cond delay="4000"/>
                                  </p:stCondLst>
                                  <p:childTnLst>
                                    <p:set>
                                      <p:cBhvr>
                                        <p:cTn id="23" dur="1" fill="hold">
                                          <p:stCondLst>
                                            <p:cond delay="0"/>
                                          </p:stCondLst>
                                        </p:cTn>
                                        <p:tgtEl>
                                          <p:spTgt spid="31"/>
                                        </p:tgtEl>
                                        <p:attrNameLst>
                                          <p:attrName>style.visibility</p:attrName>
                                        </p:attrNameLst>
                                      </p:cBhvr>
                                      <p:to>
                                        <p:strVal val="visible"/>
                                      </p:to>
                                    </p:set>
                                    <p:animEffect transition="in" filter="circle(out)">
                                      <p:cBhvr>
                                        <p:cTn id="24" dur="1000"/>
                                        <p:tgtEl>
                                          <p:spTgt spid="31"/>
                                        </p:tgtEl>
                                      </p:cBhvr>
                                    </p:animEffect>
                                  </p:childTnLst>
                                </p:cTn>
                              </p:par>
                              <p:par>
                                <p:cTn id="25" presetID="6" presetClass="entr" presetSubtype="32" fill="hold" grpId="0" nodeType="withEffect">
                                  <p:stCondLst>
                                    <p:cond delay="4250"/>
                                  </p:stCondLst>
                                  <p:childTnLst>
                                    <p:set>
                                      <p:cBhvr>
                                        <p:cTn id="26" dur="1" fill="hold">
                                          <p:stCondLst>
                                            <p:cond delay="0"/>
                                          </p:stCondLst>
                                        </p:cTn>
                                        <p:tgtEl>
                                          <p:spTgt spid="32"/>
                                        </p:tgtEl>
                                        <p:attrNameLst>
                                          <p:attrName>style.visibility</p:attrName>
                                        </p:attrNameLst>
                                      </p:cBhvr>
                                      <p:to>
                                        <p:strVal val="visible"/>
                                      </p:to>
                                    </p:set>
                                    <p:animEffect transition="in" filter="circle(out)">
                                      <p:cBhvr>
                                        <p:cTn id="27" dur="1000"/>
                                        <p:tgtEl>
                                          <p:spTgt spid="32"/>
                                        </p:tgtEl>
                                      </p:cBhvr>
                                    </p:animEffect>
                                  </p:childTnLst>
                                </p:cTn>
                              </p:par>
                              <p:par>
                                <p:cTn id="28" presetID="6" presetClass="entr" presetSubtype="32" fill="hold" grpId="0" nodeType="withEffect">
                                  <p:stCondLst>
                                    <p:cond delay="4500"/>
                                  </p:stCondLst>
                                  <p:childTnLst>
                                    <p:set>
                                      <p:cBhvr>
                                        <p:cTn id="29" dur="1" fill="hold">
                                          <p:stCondLst>
                                            <p:cond delay="0"/>
                                          </p:stCondLst>
                                        </p:cTn>
                                        <p:tgtEl>
                                          <p:spTgt spid="33"/>
                                        </p:tgtEl>
                                        <p:attrNameLst>
                                          <p:attrName>style.visibility</p:attrName>
                                        </p:attrNameLst>
                                      </p:cBhvr>
                                      <p:to>
                                        <p:strVal val="visible"/>
                                      </p:to>
                                    </p:set>
                                    <p:animEffect transition="in" filter="circle(out)">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tmplLst>
          <p:tmpl>
            <p:tnLst>
              <p:par>
                <p:cTn presetID="22" presetClass="entr" presetSubtype="4" fill="hold" nodeType="withEffect">
                  <p:stCondLst>
                    <p:cond delay="225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1" grpId="0" animBg="1">
        <p:tmplLst>
          <p:tmpl>
            <p:tnLst>
              <p:par>
                <p:cTn presetID="6" presetClass="entr" presetSubtype="32" fill="hold" nodeType="withEffect">
                  <p:stCondLst>
                    <p:cond delay="4000"/>
                  </p:stCondLst>
                  <p:childTnLst>
                    <p:set>
                      <p:cBhvr>
                        <p:cTn dur="1" fill="hold">
                          <p:stCondLst>
                            <p:cond delay="0"/>
                          </p:stCondLst>
                        </p:cTn>
                        <p:tgtEl>
                          <p:spTgt spid="31"/>
                        </p:tgtEl>
                        <p:attrNameLst>
                          <p:attrName>style.visibility</p:attrName>
                        </p:attrNameLst>
                      </p:cBhvr>
                      <p:to>
                        <p:strVal val="visible"/>
                      </p:to>
                    </p:set>
                    <p:animEffect transition="in" filter="circle(out)">
                      <p:cBhvr>
                        <p:cTn dur="1000"/>
                        <p:tgtEl>
                          <p:spTgt spid="31"/>
                        </p:tgtEl>
                      </p:cBhvr>
                    </p:animEffect>
                  </p:childTnLst>
                </p:cTn>
              </p:par>
            </p:tnLst>
          </p:tmpl>
        </p:tmplLst>
      </p:bldP>
      <p:bldP spid="32" grpId="0" animBg="1">
        <p:tmplLst>
          <p:tmpl>
            <p:tnLst>
              <p:par>
                <p:cTn presetID="6" presetClass="entr" presetSubtype="32" fill="hold" nodeType="withEffect">
                  <p:stCondLst>
                    <p:cond delay="4250"/>
                  </p:stCondLst>
                  <p:childTnLst>
                    <p:set>
                      <p:cBhvr>
                        <p:cTn dur="1" fill="hold">
                          <p:stCondLst>
                            <p:cond delay="0"/>
                          </p:stCondLst>
                        </p:cTn>
                        <p:tgtEl>
                          <p:spTgt spid="32"/>
                        </p:tgtEl>
                        <p:attrNameLst>
                          <p:attrName>style.visibility</p:attrName>
                        </p:attrNameLst>
                      </p:cBhvr>
                      <p:to>
                        <p:strVal val="visible"/>
                      </p:to>
                    </p:set>
                    <p:animEffect transition="in" filter="circle(out)">
                      <p:cBhvr>
                        <p:cTn dur="1000"/>
                        <p:tgtEl>
                          <p:spTgt spid="32"/>
                        </p:tgtEl>
                      </p:cBhvr>
                    </p:animEffect>
                  </p:childTnLst>
                </p:cTn>
              </p:par>
            </p:tnLst>
          </p:tmpl>
        </p:tmplLst>
      </p:bldP>
      <p:bldP spid="33" grpId="0" animBg="1">
        <p:tmplLst>
          <p:tmpl>
            <p:tnLst>
              <p:par>
                <p:cTn presetID="6" presetClass="entr" presetSubtype="32" fill="hold" nodeType="withEffect">
                  <p:stCondLst>
                    <p:cond delay="4500"/>
                  </p:stCondLst>
                  <p:childTnLst>
                    <p:set>
                      <p:cBhvr>
                        <p:cTn dur="1" fill="hold">
                          <p:stCondLst>
                            <p:cond delay="0"/>
                          </p:stCondLst>
                        </p:cTn>
                        <p:tgtEl>
                          <p:spTgt spid="33"/>
                        </p:tgtEl>
                        <p:attrNameLst>
                          <p:attrName>style.visibility</p:attrName>
                        </p:attrNameLst>
                      </p:cBhvr>
                      <p:to>
                        <p:strVal val="visible"/>
                      </p:to>
                    </p:set>
                    <p:animEffect transition="in" filter="circle(out)">
                      <p:cBhvr>
                        <p:cTn dur="1000"/>
                        <p:tgtEl>
                          <p:spTgt spid="33"/>
                        </p:tgtEl>
                      </p:cBhvr>
                    </p:animEffect>
                  </p:childTnLst>
                </p:cTn>
              </p:par>
            </p:tnLst>
          </p:tmpl>
        </p:tmplLst>
      </p:bldP>
      <p:bldP spid="34"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0_Infografika pruhy 4x">
    <p:spTree>
      <p:nvGrpSpPr>
        <p:cNvPr id="1" name=""/>
        <p:cNvGrpSpPr/>
        <p:nvPr/>
      </p:nvGrpSpPr>
      <p:grpSpPr>
        <a:xfrm>
          <a:off x="0" y="0"/>
          <a:ext cx="0" cy="0"/>
          <a:chOff x="0" y="0"/>
          <a:chExt cx="0" cy="0"/>
        </a:xfrm>
      </p:grpSpPr>
      <p:pic>
        <p:nvPicPr>
          <p:cNvPr id="37" name="Zástupný symbol obrázku 5">
            <a:extLst>
              <a:ext uri="{FF2B5EF4-FFF2-40B4-BE49-F238E27FC236}">
                <a16:creationId xmlns:a16="http://schemas.microsoft.com/office/drawing/2014/main" id="{DFCB673A-6F33-42CE-98C2-E5D8D28D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9" r="108" b="21524"/>
          <a:stretch/>
        </p:blipFill>
        <p:spPr>
          <a:xfrm>
            <a:off x="0" y="0"/>
            <a:ext cx="12191999" cy="5751276"/>
          </a:xfrm>
          <a:prstGeom prst="rect">
            <a:avLst/>
          </a:prstGeom>
        </p:spPr>
      </p:pic>
      <p:sp>
        <p:nvSpPr>
          <p:cNvPr id="38" name="Obdélník 37">
            <a:extLst>
              <a:ext uri="{FF2B5EF4-FFF2-40B4-BE49-F238E27FC236}">
                <a16:creationId xmlns:a16="http://schemas.microsoft.com/office/drawing/2014/main" id="{75DE1E75-95FC-42AD-ABE1-6F854245F6FF}"/>
              </a:ext>
            </a:extLst>
          </p:cNvPr>
          <p:cNvSpPr/>
          <p:nvPr userDrawn="1"/>
        </p:nvSpPr>
        <p:spPr>
          <a:xfrm>
            <a:off x="-1" y="0"/>
            <a:ext cx="12192000" cy="5751276"/>
          </a:xfrm>
          <a:prstGeom prst="rect">
            <a:avLst/>
          </a:prstGeom>
          <a:solidFill>
            <a:srgbClr val="22222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mj-lt"/>
            </a:endParaRPr>
          </a:p>
        </p:txBody>
      </p:sp>
      <p:grpSp>
        <p:nvGrpSpPr>
          <p:cNvPr id="24" name="Group 5">
            <a:extLst>
              <a:ext uri="{FF2B5EF4-FFF2-40B4-BE49-F238E27FC236}">
                <a16:creationId xmlns:a16="http://schemas.microsoft.com/office/drawing/2014/main" id="{6ACDAA1D-413D-4874-8631-86D10ACBE8A0}"/>
              </a:ext>
            </a:extLst>
          </p:cNvPr>
          <p:cNvGrpSpPr>
            <a:grpSpLocks/>
          </p:cNvGrpSpPr>
          <p:nvPr userDrawn="1"/>
        </p:nvGrpSpPr>
        <p:grpSpPr bwMode="auto">
          <a:xfrm flipH="1">
            <a:off x="1543947" y="577652"/>
            <a:ext cx="3904455" cy="1296150"/>
            <a:chOff x="-1024799" y="2276859"/>
            <a:chExt cx="8729510" cy="936461"/>
          </a:xfrm>
          <a:noFill/>
          <a:scene3d>
            <a:camera prst="orthographicFront">
              <a:rot lat="0" lon="0" rev="0"/>
            </a:camera>
            <a:lightRig rig="threePt" dir="t"/>
          </a:scene3d>
        </p:grpSpPr>
        <p:sp>
          <p:nvSpPr>
            <p:cNvPr id="25" name="Rounded Rectangle 6">
              <a:extLst>
                <a:ext uri="{FF2B5EF4-FFF2-40B4-BE49-F238E27FC236}">
                  <a16:creationId xmlns:a16="http://schemas.microsoft.com/office/drawing/2014/main" id="{0C52264A-2BDE-444E-88E1-67443A3A0D96}"/>
                </a:ext>
              </a:extLst>
            </p:cNvPr>
            <p:cNvSpPr/>
            <p:nvPr/>
          </p:nvSpPr>
          <p:spPr>
            <a:xfrm>
              <a:off x="795329" y="2535722"/>
              <a:ext cx="6909382" cy="677598"/>
            </a:xfrm>
            <a:prstGeom prst="roundRect">
              <a:avLst>
                <a:gd name="adj" fmla="val 0"/>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26" name="Oval 7">
              <a:extLst>
                <a:ext uri="{FF2B5EF4-FFF2-40B4-BE49-F238E27FC236}">
                  <a16:creationId xmlns:a16="http://schemas.microsoft.com/office/drawing/2014/main" id="{212DA612-8F0D-456B-8CF9-FE7A9A376E6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1</a:t>
              </a:r>
            </a:p>
          </p:txBody>
        </p:sp>
      </p:grpSp>
      <p:sp>
        <p:nvSpPr>
          <p:cNvPr id="29" name="Oval 7">
            <a:extLst>
              <a:ext uri="{FF2B5EF4-FFF2-40B4-BE49-F238E27FC236}">
                <a16:creationId xmlns:a16="http://schemas.microsoft.com/office/drawing/2014/main" id="{E46E661B-9D4F-48A0-A79D-33B281380251}"/>
              </a:ext>
            </a:extLst>
          </p:cNvPr>
          <p:cNvSpPr/>
          <p:nvPr/>
        </p:nvSpPr>
        <p:spPr bwMode="auto">
          <a:xfrm flipH="1">
            <a:off x="6764885" y="2338533"/>
            <a:ext cx="1738001" cy="659590"/>
          </a:xfrm>
          <a:prstGeom prst="ellipse">
            <a:avLst/>
          </a:prstGeom>
          <a:noFill/>
          <a:ln w="28575">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600" b="1">
              <a:solidFill>
                <a:srgbClr val="FFFFFF"/>
              </a:solidFill>
              <a:latin typeface="+mj-lt"/>
            </a:endParaRPr>
          </a:p>
        </p:txBody>
      </p:sp>
      <p:sp>
        <p:nvSpPr>
          <p:cNvPr id="36" name="Text Placeholder 3">
            <a:extLst>
              <a:ext uri="{FF2B5EF4-FFF2-40B4-BE49-F238E27FC236}">
                <a16:creationId xmlns:a16="http://schemas.microsoft.com/office/drawing/2014/main" id="{46AA5CF5-50D3-4358-B03F-ECF1237E4139}"/>
              </a:ext>
            </a:extLst>
          </p:cNvPr>
          <p:cNvSpPr>
            <a:spLocks noGrp="1"/>
          </p:cNvSpPr>
          <p:nvPr>
            <p:ph type="body" sz="quarter" idx="19" hasCustomPrompt="1"/>
          </p:nvPr>
        </p:nvSpPr>
        <p:spPr>
          <a:xfrm>
            <a:off x="1723349" y="1058918"/>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Nadpis</a:t>
            </a:r>
            <a:r>
              <a:rPr lang="en-US" noProof="0"/>
              <a:t> #1</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42" name="Text Placeholder 3">
            <a:extLst>
              <a:ext uri="{FF2B5EF4-FFF2-40B4-BE49-F238E27FC236}">
                <a16:creationId xmlns:a16="http://schemas.microsoft.com/office/drawing/2014/main" id="{138781F2-20D4-419A-9FD8-0EB22B50EC7C}"/>
              </a:ext>
            </a:extLst>
          </p:cNvPr>
          <p:cNvSpPr>
            <a:spLocks noGrp="1"/>
          </p:cNvSpPr>
          <p:nvPr>
            <p:ph type="body" sz="quarter" idx="20" hasCustomPrompt="1"/>
          </p:nvPr>
        </p:nvSpPr>
        <p:spPr>
          <a:xfrm>
            <a:off x="3168645" y="3715632"/>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 </a:t>
            </a:r>
            <a:r>
              <a:rPr lang="en-US" noProof="0" err="1"/>
              <a:t>Nadpis</a:t>
            </a:r>
            <a:r>
              <a:rPr lang="en-US" noProof="0"/>
              <a:t> #3</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sp>
        <p:nvSpPr>
          <p:cNvPr id="43" name="Text Placeholder 3">
            <a:extLst>
              <a:ext uri="{FF2B5EF4-FFF2-40B4-BE49-F238E27FC236}">
                <a16:creationId xmlns:a16="http://schemas.microsoft.com/office/drawing/2014/main" id="{A31903D2-1CB4-494A-91D4-AC154CB4288A}"/>
              </a:ext>
            </a:extLst>
          </p:cNvPr>
          <p:cNvSpPr>
            <a:spLocks noGrp="1"/>
          </p:cNvSpPr>
          <p:nvPr>
            <p:ph type="body" sz="quarter" idx="21" hasCustomPrompt="1"/>
          </p:nvPr>
        </p:nvSpPr>
        <p:spPr>
          <a:xfrm>
            <a:off x="4778139" y="2356756"/>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err="1"/>
              <a:t>Nadpis</a:t>
            </a:r>
            <a:r>
              <a:rPr lang="en-US" noProof="0"/>
              <a:t> #2</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grpSp>
        <p:nvGrpSpPr>
          <p:cNvPr id="48" name="Group 5">
            <a:extLst>
              <a:ext uri="{FF2B5EF4-FFF2-40B4-BE49-F238E27FC236}">
                <a16:creationId xmlns:a16="http://schemas.microsoft.com/office/drawing/2014/main" id="{B03830A0-A4D6-4E3B-8BF9-F5771A2CEEEC}"/>
              </a:ext>
            </a:extLst>
          </p:cNvPr>
          <p:cNvGrpSpPr>
            <a:grpSpLocks/>
          </p:cNvGrpSpPr>
          <p:nvPr userDrawn="1"/>
        </p:nvGrpSpPr>
        <p:grpSpPr bwMode="auto">
          <a:xfrm flipH="1">
            <a:off x="4598093" y="1848150"/>
            <a:ext cx="3904455" cy="1296150"/>
            <a:chOff x="-1024799" y="2276859"/>
            <a:chExt cx="8729510" cy="936461"/>
          </a:xfrm>
          <a:noFill/>
          <a:scene3d>
            <a:camera prst="orthographicFront">
              <a:rot lat="0" lon="0" rev="0"/>
            </a:camera>
            <a:lightRig rig="threePt" dir="t"/>
          </a:scene3d>
        </p:grpSpPr>
        <p:sp>
          <p:nvSpPr>
            <p:cNvPr id="52" name="Rounded Rectangle 6">
              <a:extLst>
                <a:ext uri="{FF2B5EF4-FFF2-40B4-BE49-F238E27FC236}">
                  <a16:creationId xmlns:a16="http://schemas.microsoft.com/office/drawing/2014/main" id="{E290CAA6-1F2B-45F5-B721-53AFE4C9C8DC}"/>
                </a:ext>
              </a:extLst>
            </p:cNvPr>
            <p:cNvSpPr/>
            <p:nvPr/>
          </p:nvSpPr>
          <p:spPr>
            <a:xfrm>
              <a:off x="795329" y="2535722"/>
              <a:ext cx="6909382" cy="677598"/>
            </a:xfrm>
            <a:prstGeom prst="roundRect">
              <a:avLst>
                <a:gd name="adj" fmla="val 0"/>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53" name="Oval 7">
              <a:extLst>
                <a:ext uri="{FF2B5EF4-FFF2-40B4-BE49-F238E27FC236}">
                  <a16:creationId xmlns:a16="http://schemas.microsoft.com/office/drawing/2014/main" id="{69F86A12-AF2A-4BAF-BBE7-33B29FB996D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2</a:t>
              </a:r>
            </a:p>
          </p:txBody>
        </p:sp>
      </p:grpSp>
      <p:grpSp>
        <p:nvGrpSpPr>
          <p:cNvPr id="61" name="Group 5">
            <a:extLst>
              <a:ext uri="{FF2B5EF4-FFF2-40B4-BE49-F238E27FC236}">
                <a16:creationId xmlns:a16="http://schemas.microsoft.com/office/drawing/2014/main" id="{03A7A0C5-5F8B-4D39-8D6D-80708024B31C}"/>
              </a:ext>
            </a:extLst>
          </p:cNvPr>
          <p:cNvGrpSpPr>
            <a:grpSpLocks/>
          </p:cNvGrpSpPr>
          <p:nvPr userDrawn="1"/>
        </p:nvGrpSpPr>
        <p:grpSpPr bwMode="auto">
          <a:xfrm flipH="1">
            <a:off x="3010183" y="3229536"/>
            <a:ext cx="3904455" cy="1296150"/>
            <a:chOff x="-1024799" y="2276859"/>
            <a:chExt cx="8729510" cy="936461"/>
          </a:xfrm>
          <a:noFill/>
          <a:scene3d>
            <a:camera prst="orthographicFront">
              <a:rot lat="0" lon="0" rev="0"/>
            </a:camera>
            <a:lightRig rig="threePt" dir="t"/>
          </a:scene3d>
        </p:grpSpPr>
        <p:sp>
          <p:nvSpPr>
            <p:cNvPr id="62" name="Rounded Rectangle 6">
              <a:extLst>
                <a:ext uri="{FF2B5EF4-FFF2-40B4-BE49-F238E27FC236}">
                  <a16:creationId xmlns:a16="http://schemas.microsoft.com/office/drawing/2014/main" id="{5F27C46B-5DE9-4DCD-9BE2-528D23C343E3}"/>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3" name="Oval 7">
              <a:extLst>
                <a:ext uri="{FF2B5EF4-FFF2-40B4-BE49-F238E27FC236}">
                  <a16:creationId xmlns:a16="http://schemas.microsoft.com/office/drawing/2014/main" id="{282654E0-1120-46F0-9664-A05594B45394}"/>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3</a:t>
              </a:r>
            </a:p>
          </p:txBody>
        </p:sp>
      </p:grpSp>
      <p:sp>
        <p:nvSpPr>
          <p:cNvPr id="64" name="Text Placeholder 3">
            <a:extLst>
              <a:ext uri="{FF2B5EF4-FFF2-40B4-BE49-F238E27FC236}">
                <a16:creationId xmlns:a16="http://schemas.microsoft.com/office/drawing/2014/main" id="{E8315C06-5DE6-402B-A977-D9CFE9B18882}"/>
              </a:ext>
            </a:extLst>
          </p:cNvPr>
          <p:cNvSpPr>
            <a:spLocks noGrp="1"/>
          </p:cNvSpPr>
          <p:nvPr>
            <p:ph type="body" sz="quarter" idx="22" hasCustomPrompt="1"/>
          </p:nvPr>
        </p:nvSpPr>
        <p:spPr>
          <a:xfrm>
            <a:off x="7802050" y="5018980"/>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 </a:t>
            </a:r>
            <a:r>
              <a:rPr lang="en-US" noProof="0" err="1"/>
              <a:t>Nadpis</a:t>
            </a:r>
            <a:r>
              <a:rPr lang="en-US" noProof="0"/>
              <a:t> #4</a:t>
            </a:r>
          </a:p>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p>
        </p:txBody>
      </p:sp>
      <p:grpSp>
        <p:nvGrpSpPr>
          <p:cNvPr id="65" name="Group 5">
            <a:extLst>
              <a:ext uri="{FF2B5EF4-FFF2-40B4-BE49-F238E27FC236}">
                <a16:creationId xmlns:a16="http://schemas.microsoft.com/office/drawing/2014/main" id="{CA518183-46DC-4596-895C-8CF55315205E}"/>
              </a:ext>
            </a:extLst>
          </p:cNvPr>
          <p:cNvGrpSpPr>
            <a:grpSpLocks/>
          </p:cNvGrpSpPr>
          <p:nvPr userDrawn="1"/>
        </p:nvGrpSpPr>
        <p:grpSpPr bwMode="auto">
          <a:xfrm flipH="1">
            <a:off x="7640855" y="4525686"/>
            <a:ext cx="3360520" cy="1296150"/>
            <a:chOff x="191321" y="2276859"/>
            <a:chExt cx="7513390" cy="936461"/>
          </a:xfrm>
          <a:noFill/>
          <a:scene3d>
            <a:camera prst="orthographicFront">
              <a:rot lat="0" lon="0" rev="0"/>
            </a:camera>
            <a:lightRig rig="threePt" dir="t"/>
          </a:scene3d>
        </p:grpSpPr>
        <p:sp>
          <p:nvSpPr>
            <p:cNvPr id="66" name="Rounded Rectangle 6">
              <a:extLst>
                <a:ext uri="{FF2B5EF4-FFF2-40B4-BE49-F238E27FC236}">
                  <a16:creationId xmlns:a16="http://schemas.microsoft.com/office/drawing/2014/main" id="{DC76BF61-EF84-4FE9-BE90-291A16730902}"/>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7" name="Oval 7">
              <a:extLst>
                <a:ext uri="{FF2B5EF4-FFF2-40B4-BE49-F238E27FC236}">
                  <a16:creationId xmlns:a16="http://schemas.microsoft.com/office/drawing/2014/main" id="{9C0730AE-A3EA-4766-AFBE-7FC15B378967}"/>
                </a:ext>
              </a:extLst>
            </p:cNvPr>
            <p:cNvSpPr/>
            <p:nvPr/>
          </p:nvSpPr>
          <p:spPr>
            <a:xfrm>
              <a:off x="191321" y="2276859"/>
              <a:ext cx="170985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a:solidFill>
                    <a:srgbClr val="FFFFFF"/>
                  </a:solidFill>
                  <a:latin typeface="+mj-lt"/>
                </a:rPr>
                <a:t>4</a:t>
              </a:r>
            </a:p>
          </p:txBody>
        </p:sp>
      </p:grpSp>
    </p:spTree>
    <p:extLst>
      <p:ext uri="{BB962C8B-B14F-4D97-AF65-F5344CB8AC3E}">
        <p14:creationId xmlns:p14="http://schemas.microsoft.com/office/powerpoint/2010/main" val="29644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425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450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500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par>
                                <p:cTn id="17" presetID="2" presetClass="entr" presetSubtype="8" decel="100000" fill="hold" nodeType="withEffect">
                                  <p:stCondLst>
                                    <p:cond delay="2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0-#ppt_w/2"/>
                                          </p:val>
                                        </p:tav>
                                        <p:tav tm="100000">
                                          <p:val>
                                            <p:strVal val="#ppt_x"/>
                                          </p:val>
                                        </p:tav>
                                      </p:tavLst>
                                    </p:anim>
                                    <p:anim calcmode="lin" valueType="num">
                                      <p:cBhvr additive="base">
                                        <p:cTn id="20" dur="75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0-#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325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25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750" fill="hold"/>
                                        <p:tgtEl>
                                          <p:spTgt spid="65"/>
                                        </p:tgtEl>
                                        <p:attrNameLst>
                                          <p:attrName>ppt_x</p:attrName>
                                        </p:attrNameLst>
                                      </p:cBhvr>
                                      <p:tavLst>
                                        <p:tav tm="0">
                                          <p:val>
                                            <p:strVal val="0-#ppt_w/2"/>
                                          </p:val>
                                        </p:tav>
                                        <p:tav tm="100000">
                                          <p:val>
                                            <p:strVal val="#ppt_x"/>
                                          </p:val>
                                        </p:tav>
                                      </p:tavLst>
                                    </p:anim>
                                    <p:anim calcmode="lin" valueType="num">
                                      <p:cBhvr additive="base">
                                        <p:cTn id="32" dur="7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tmplLst>
          <p:tmpl>
            <p:tnLst>
              <p:par>
                <p:cTn presetID="22" presetClass="entr" presetSubtype="4"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2" grpId="0">
        <p:tmplLst>
          <p:tmpl>
            <p:tnLst>
              <p:par>
                <p:cTn presetID="22" presetClass="entr" presetSubtype="4" fill="hold" nodeType="withEffect">
                  <p:stCondLst>
                    <p:cond delay="450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tmplLst>
          <p:tmpl>
            <p:tnLst>
              <p:par>
                <p:cTn presetID="22" presetClass="entr" presetSubtype="4" fill="hold" nodeType="withEffect">
                  <p:stCondLst>
                    <p:cond delay="425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64" grpId="0">
        <p:tmplLst>
          <p:tmpl>
            <p:tnLst>
              <p:par>
                <p:cTn presetID="22" presetClass="entr" presetSubtype="4" fill="hold" nodeType="withEffect">
                  <p:stCondLst>
                    <p:cond delay="5000"/>
                  </p:st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image" Target="../media/image69.sv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image" Target="../media/image42.pn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2.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image" Target="../media/image4.svg"/><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image" Target="../media/image11.png"/><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0"/>
                <a:lumOff val="100000"/>
                <a:alpha val="18000"/>
              </a:schemeClr>
            </a:gs>
            <a:gs pos="100000">
              <a:schemeClr val="tx1">
                <a:lumMod val="75000"/>
              </a:schemeClr>
            </a:gs>
            <a:gs pos="91000">
              <a:schemeClr val="accent2">
                <a:lumMod val="45000"/>
                <a:lumOff val="55000"/>
              </a:schemeClr>
            </a:gs>
            <a:gs pos="100000">
              <a:schemeClr val="accent2">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89EBAE0-6D3B-4BC0-95BC-C6F4455EE02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Connector 12">
            <a:extLst>
              <a:ext uri="{FF2B5EF4-FFF2-40B4-BE49-F238E27FC236}">
                <a16:creationId xmlns:a16="http://schemas.microsoft.com/office/drawing/2014/main" id="{7A9A0E67-3F28-4C0E-B075-2DEEEA81950C}"/>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1AC18FE5-A172-4FF5-9632-8FC659CBD8CB}"/>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57A0B2F5-A083-4233-A28B-A9D137A904E6}"/>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8ABEAB0E-BDEB-4AA0-947A-E0B406410B49}"/>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A9A6B568-4D50-47A3-9788-4D7DD0949800}"/>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25C274D1-E3EF-467D-94EF-62F1F9985FCE}"/>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6A1E895-ACA0-4EC6-AE22-8F61F6F84223}"/>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D237FF26-8809-4BB5-A739-027DE5EBE851}"/>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EAFDB65-B979-4A2F-A4C6-7BE24CE1B083}"/>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5924FDBB-71C5-4F0A-97F1-1B81FCA93624}"/>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F05988B2-FA3E-4DF5-99F5-49B0B159002D}"/>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D0866065-3B61-4FA7-8D9C-CE35514608F3}"/>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4F9AD96E-772C-4DA0-959F-27E302F0FA32}"/>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EEC939A2-ECFC-4DE3-8533-45286981C5AB}"/>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7AEB9A5C-3D1F-4B5F-90E5-67E1D7AFEC13}"/>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nadpis 1">
            <a:extLst>
              <a:ext uri="{FF2B5EF4-FFF2-40B4-BE49-F238E27FC236}">
                <a16:creationId xmlns:a16="http://schemas.microsoft.com/office/drawing/2014/main" id="{9E8CF733-2FE6-4AF2-A1F0-BFB6D1523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24" name="Zástupný text 2">
            <a:extLst>
              <a:ext uri="{FF2B5EF4-FFF2-40B4-BE49-F238E27FC236}">
                <a16:creationId xmlns:a16="http://schemas.microsoft.com/office/drawing/2014/main" id="{8685B8B9-6D12-40A2-8D1E-21556BC5ED25}"/>
              </a:ext>
            </a:extLst>
          </p:cNvPr>
          <p:cNvSpPr>
            <a:spLocks noGrp="1"/>
          </p:cNvSpPr>
          <p:nvPr>
            <p:ph type="body" idx="1"/>
          </p:nvPr>
        </p:nvSpPr>
        <p:spPr>
          <a:xfrm>
            <a:off x="838200" y="1825625"/>
            <a:ext cx="10515600" cy="3780416"/>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Tree>
    <p:extLst>
      <p:ext uri="{BB962C8B-B14F-4D97-AF65-F5344CB8AC3E}">
        <p14:creationId xmlns:p14="http://schemas.microsoft.com/office/powerpoint/2010/main" val="32072887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xit" presetSubtype="4" accel="100000" fill="hold" grpId="1" nodeType="withEffect">
                                  <p:stCondLst>
                                    <p:cond delay="70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ntr" presetSubtype="1"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xit" presetSubtype="4" accel="100000" fill="hold" grpId="1" nodeType="withEffect">
                                  <p:stCondLst>
                                    <p:cond delay="90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ntr" presetSubtype="1"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xit" presetSubtype="4" accel="100000" fill="hold" grpId="1" nodeType="withEffect">
                                  <p:stCondLst>
                                    <p:cond delay="110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1" decel="100000"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xit" presetSubtype="4" accel="100000" fill="hold" grpId="1" nodeType="withEffect">
                                  <p:stCondLst>
                                    <p:cond delay="130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ntr" presetSubtype="1" decel="100000" fill="hold" grpId="0" nodeType="withEffect">
                                  <p:stCondLst>
                                    <p:cond delay="8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xit" presetSubtype="4" accel="100000" fill="hold" grpId="1" nodeType="withEffect">
                                  <p:stCondLst>
                                    <p:cond delay="150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ntr" presetSubtype="1" decel="10000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xit" presetSubtype="4" accel="100000" fill="hold" grpId="1" nodeType="withEffect">
                                  <p:stCondLst>
                                    <p:cond delay="170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1" decel="100000" fill="hold" grpId="0" nodeType="withEffect">
                                  <p:stCondLst>
                                    <p:cond delay="12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par>
                                <p:cTn id="57" presetID="2" presetClass="exit" presetSubtype="4" accel="100000" fill="hold" grpId="1" nodeType="withEffect">
                                  <p:stCondLst>
                                    <p:cond delay="1900"/>
                                  </p:stCondLst>
                                  <p:childTnLst>
                                    <p:anim calcmode="lin" valueType="num">
                                      <p:cBhvr additive="base">
                                        <p:cTn id="58" dur="500"/>
                                        <p:tgtEl>
                                          <p:spTgt spid="21"/>
                                        </p:tgtEl>
                                        <p:attrNameLst>
                                          <p:attrName>ppt_x</p:attrName>
                                        </p:attrNameLst>
                                      </p:cBhvr>
                                      <p:tavLst>
                                        <p:tav tm="0">
                                          <p:val>
                                            <p:strVal val="ppt_x"/>
                                          </p:val>
                                        </p:tav>
                                        <p:tav tm="100000">
                                          <p:val>
                                            <p:strVal val="ppt_x"/>
                                          </p:val>
                                        </p:tav>
                                      </p:tavLst>
                                    </p:anim>
                                    <p:anim calcmode="lin" valueType="num">
                                      <p:cBhvr additive="base">
                                        <p:cTn id="59" dur="500"/>
                                        <p:tgtEl>
                                          <p:spTgt spid="21"/>
                                        </p:tgtEl>
                                        <p:attrNameLst>
                                          <p:attrName>ppt_y</p:attrName>
                                        </p:attrNameLst>
                                      </p:cBhvr>
                                      <p:tavLst>
                                        <p:tav tm="0">
                                          <p:val>
                                            <p:strVal val="ppt_y"/>
                                          </p:val>
                                        </p:tav>
                                        <p:tav tm="100000">
                                          <p:val>
                                            <p:strVal val="1+ppt_h/2"/>
                                          </p:val>
                                        </p:tav>
                                      </p:tavLst>
                                    </p:anim>
                                    <p:set>
                                      <p:cBhvr>
                                        <p:cTn id="60" dur="1" fill="hold">
                                          <p:stCondLst>
                                            <p:cond delay="499"/>
                                          </p:stCondLst>
                                        </p:cTn>
                                        <p:tgtEl>
                                          <p:spTgt spid="21"/>
                                        </p:tgtEl>
                                        <p:attrNameLst>
                                          <p:attrName>style.visibility</p:attrName>
                                        </p:attrNameLst>
                                      </p:cBhvr>
                                      <p:to>
                                        <p:strVal val="hidden"/>
                                      </p:to>
                                    </p:set>
                                  </p:childTnLst>
                                </p:cTn>
                              </p:par>
                              <p:par>
                                <p:cTn id="61" presetID="2" presetClass="entr" presetSubtype="1" decel="100000" fill="hold" grpId="0" nodeType="withEffect">
                                  <p:stCondLst>
                                    <p:cond delay="14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xit" presetSubtype="4" accel="100000" fill="hold" grpId="1" nodeType="withEffect">
                                  <p:stCondLst>
                                    <p:cond delay="210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par>
                                <p:cTn id="69" presetID="1" presetClass="emph" presetSubtype="2" accel="100000" fill="hold" nodeType="withEffect">
                                  <p:stCondLst>
                                    <p:cond delay="0"/>
                                  </p:stCondLst>
                                  <p:childTnLst>
                                    <p:animClr clrSpc="rgb" dir="cw">
                                      <p:cBhvr>
                                        <p:cTn id="70" dur="250" fill="hold"/>
                                        <p:tgtEl>
                                          <p:spTgt spid="15"/>
                                        </p:tgtEl>
                                        <p:attrNameLst>
                                          <p:attrName>fillcolor</p:attrName>
                                        </p:attrNameLst>
                                      </p:cBhvr>
                                      <p:to>
                                        <a:schemeClr val="tx1"/>
                                      </p:to>
                                    </p:animClr>
                                    <p:set>
                                      <p:cBhvr>
                                        <p:cTn id="71" dur="250" fill="hold"/>
                                        <p:tgtEl>
                                          <p:spTgt spid="15"/>
                                        </p:tgtEl>
                                        <p:attrNameLst>
                                          <p:attrName>fill.type</p:attrName>
                                        </p:attrNameLst>
                                      </p:cBhvr>
                                      <p:to>
                                        <p:strVal val="solid"/>
                                      </p:to>
                                    </p:set>
                                    <p:set>
                                      <p:cBhvr>
                                        <p:cTn id="72" dur="250" fill="hold"/>
                                        <p:tgtEl>
                                          <p:spTgt spid="15"/>
                                        </p:tgtEl>
                                        <p:attrNameLst>
                                          <p:attrName>fill.on</p:attrName>
                                        </p:attrNameLst>
                                      </p:cBhvr>
                                      <p:to>
                                        <p:strVal val="true"/>
                                      </p:to>
                                    </p:set>
                                  </p:childTnLst>
                                </p:cTn>
                              </p:par>
                              <p:par>
                                <p:cTn id="73" presetID="1" presetClass="emph" presetSubtype="2" accel="100000" fill="hold" nodeType="withEffect">
                                  <p:stCondLst>
                                    <p:cond delay="0"/>
                                  </p:stCondLst>
                                  <p:childTnLst>
                                    <p:animClr clrSpc="rgb" dir="cw">
                                      <p:cBhvr>
                                        <p:cTn id="74" dur="250" fill="hold"/>
                                        <p:tgtEl>
                                          <p:spTgt spid="16"/>
                                        </p:tgtEl>
                                        <p:attrNameLst>
                                          <p:attrName>fillcolor</p:attrName>
                                        </p:attrNameLst>
                                      </p:cBhvr>
                                      <p:to>
                                        <a:schemeClr val="tx1"/>
                                      </p:to>
                                    </p:animClr>
                                    <p:set>
                                      <p:cBhvr>
                                        <p:cTn id="75" dur="250" fill="hold"/>
                                        <p:tgtEl>
                                          <p:spTgt spid="16"/>
                                        </p:tgtEl>
                                        <p:attrNameLst>
                                          <p:attrName>fill.type</p:attrName>
                                        </p:attrNameLst>
                                      </p:cBhvr>
                                      <p:to>
                                        <p:strVal val="solid"/>
                                      </p:to>
                                    </p:set>
                                    <p:set>
                                      <p:cBhvr>
                                        <p:cTn id="76" dur="250" fill="hold"/>
                                        <p:tgtEl>
                                          <p:spTgt spid="16"/>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17"/>
                                        </p:tgtEl>
                                        <p:attrNameLst>
                                          <p:attrName>fillcolor</p:attrName>
                                        </p:attrNameLst>
                                      </p:cBhvr>
                                      <p:to>
                                        <a:schemeClr val="tx1"/>
                                      </p:to>
                                    </p:animClr>
                                    <p:set>
                                      <p:cBhvr>
                                        <p:cTn id="79" dur="250" fill="hold"/>
                                        <p:tgtEl>
                                          <p:spTgt spid="17"/>
                                        </p:tgtEl>
                                        <p:attrNameLst>
                                          <p:attrName>fill.type</p:attrName>
                                        </p:attrNameLst>
                                      </p:cBhvr>
                                      <p:to>
                                        <p:strVal val="solid"/>
                                      </p:to>
                                    </p:set>
                                    <p:set>
                                      <p:cBhvr>
                                        <p:cTn id="80" dur="250" fill="hold"/>
                                        <p:tgtEl>
                                          <p:spTgt spid="17"/>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18"/>
                                        </p:tgtEl>
                                        <p:attrNameLst>
                                          <p:attrName>fillcolor</p:attrName>
                                        </p:attrNameLst>
                                      </p:cBhvr>
                                      <p:to>
                                        <a:schemeClr val="tx1"/>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19"/>
                                        </p:tgtEl>
                                        <p:attrNameLst>
                                          <p:attrName>fillcolor</p:attrName>
                                        </p:attrNameLst>
                                      </p:cBhvr>
                                      <p:to>
                                        <a:schemeClr val="tx1"/>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0"/>
                                        </p:tgtEl>
                                        <p:attrNameLst>
                                          <p:attrName>fillcolor</p:attrName>
                                        </p:attrNameLst>
                                      </p:cBhvr>
                                      <p:to>
                                        <a:schemeClr val="tx1"/>
                                      </p:to>
                                    </p:animClr>
                                    <p:set>
                                      <p:cBhvr>
                                        <p:cTn id="91" dur="250" fill="hold"/>
                                        <p:tgtEl>
                                          <p:spTgt spid="20"/>
                                        </p:tgtEl>
                                        <p:attrNameLst>
                                          <p:attrName>fill.type</p:attrName>
                                        </p:attrNameLst>
                                      </p:cBhvr>
                                      <p:to>
                                        <p:strVal val="solid"/>
                                      </p:to>
                                    </p:set>
                                    <p:set>
                                      <p:cBhvr>
                                        <p:cTn id="92" dur="250" fill="hold"/>
                                        <p:tgtEl>
                                          <p:spTgt spid="20"/>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1"/>
                                        </p:tgtEl>
                                        <p:attrNameLst>
                                          <p:attrName>fillcolor</p:attrName>
                                        </p:attrNameLst>
                                      </p:cBhvr>
                                      <p:to>
                                        <a:schemeClr val="tx1"/>
                                      </p:to>
                                    </p:animClr>
                                    <p:set>
                                      <p:cBhvr>
                                        <p:cTn id="95" dur="250" fill="hold"/>
                                        <p:tgtEl>
                                          <p:spTgt spid="21"/>
                                        </p:tgtEl>
                                        <p:attrNameLst>
                                          <p:attrName>fill.type</p:attrName>
                                        </p:attrNameLst>
                                      </p:cBhvr>
                                      <p:to>
                                        <p:strVal val="solid"/>
                                      </p:to>
                                    </p:set>
                                    <p:set>
                                      <p:cBhvr>
                                        <p:cTn id="96" dur="250" fill="hold"/>
                                        <p:tgtEl>
                                          <p:spTgt spid="21"/>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2"/>
                                        </p:tgtEl>
                                        <p:attrNameLst>
                                          <p:attrName>fillcolor</p:attrName>
                                        </p:attrNameLst>
                                      </p:cBhvr>
                                      <p:to>
                                        <a:schemeClr val="tx1"/>
                                      </p:to>
                                    </p:animClr>
                                    <p:set>
                                      <p:cBhvr>
                                        <p:cTn id="99" dur="250" fill="hold"/>
                                        <p:tgtEl>
                                          <p:spTgt spid="22"/>
                                        </p:tgtEl>
                                        <p:attrNameLst>
                                          <p:attrName>fill.type</p:attrName>
                                        </p:attrNameLst>
                                      </p:cBhvr>
                                      <p:to>
                                        <p:strVal val="solid"/>
                                      </p:to>
                                    </p:set>
                                    <p:set>
                                      <p:cBhvr>
                                        <p:cTn id="100" dur="25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k-SK"/>
              <a:t>Upravte štýly predlohy textu</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8C93544-6C3A-495A-AB83-7008BE393B2C}"/>
              </a:ext>
            </a:extLst>
          </p:cNvPr>
          <p:cNvSpPr txBox="1">
            <a:spLocks/>
          </p:cNvSpPr>
          <p:nvPr userDrawn="1"/>
        </p:nvSpPr>
        <p:spPr>
          <a:xfrm>
            <a:off x="6922093" y="6079365"/>
            <a:ext cx="475773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0" i="0" u="none" strike="noStrike" kern="1200" spc="30" baseline="0">
              <a:solidFill>
                <a:srgbClr val="004C96"/>
              </a:solidFill>
              <a:latin typeface="+mn-lt"/>
              <a:ea typeface="+mn-ea"/>
              <a:cs typeface="+mn-cs"/>
            </a:endParaRPr>
          </a:p>
          <a:p>
            <a:pPr algn="r"/>
            <a:endParaRPr lang="en-US" sz="1100" spc="30" baseline="0">
              <a:solidFill>
                <a:srgbClr val="004C96"/>
              </a:solidFill>
            </a:endParaRPr>
          </a:p>
        </p:txBody>
      </p:sp>
      <p:pic>
        <p:nvPicPr>
          <p:cNvPr id="10" name="Grafický objekt 7">
            <a:extLst>
              <a:ext uri="{FF2B5EF4-FFF2-40B4-BE49-F238E27FC236}">
                <a16:creationId xmlns:a16="http://schemas.microsoft.com/office/drawing/2014/main" id="{55F99FCA-685F-44C5-9888-DCBDD8596BE1}"/>
              </a:ext>
            </a:extLst>
          </p:cNvPr>
          <p:cNvPicPr>
            <a:picLocks noChangeAspect="1"/>
          </p:cNvPicPr>
          <p:nvPr userDrawn="1"/>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p:blipFill>
        <p:spPr>
          <a:xfrm>
            <a:off x="7010748" y="6125728"/>
            <a:ext cx="4931827" cy="272397"/>
          </a:xfrm>
          <a:prstGeom prst="rect">
            <a:avLst/>
          </a:prstGeom>
        </p:spPr>
      </p:pic>
      <p:pic>
        <p:nvPicPr>
          <p:cNvPr id="11" name="Grafický objekt 8">
            <a:extLst>
              <a:ext uri="{FF2B5EF4-FFF2-40B4-BE49-F238E27FC236}">
                <a16:creationId xmlns:a16="http://schemas.microsoft.com/office/drawing/2014/main" id="{84F4C259-7917-4317-94C2-FF74271F4310}"/>
              </a:ext>
            </a:extLst>
          </p:cNvPr>
          <p:cNvPicPr>
            <a:picLocks noChangeAspect="1"/>
          </p:cNvPicPr>
          <p:nvPr userDrawn="1"/>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tretch>
            <a:fillRect/>
          </a:stretch>
        </p:blipFill>
        <p:spPr>
          <a:xfrm>
            <a:off x="436278" y="6091739"/>
            <a:ext cx="2316970" cy="531146"/>
          </a:xfrm>
          <a:prstGeom prst="rect">
            <a:avLst/>
          </a:prstGeom>
        </p:spPr>
      </p:pic>
    </p:spTree>
    <p:extLst>
      <p:ext uri="{BB962C8B-B14F-4D97-AF65-F5344CB8AC3E}">
        <p14:creationId xmlns:p14="http://schemas.microsoft.com/office/powerpoint/2010/main" val="29990673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12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4" fill="hold" grpId="0" nodeType="withEffect" nodePh="1">
                                  <p:stCondLst>
                                    <p:cond delay="200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B_74F5CA1D.xml"/><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3_67DBB3F0.xml"/><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C_1B9863C3.xml"/><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843D2D-6F11-410F-A1D2-FED0757E469A}"/>
              </a:ext>
            </a:extLst>
          </p:cNvPr>
          <p:cNvSpPr>
            <a:spLocks noGrp="1"/>
          </p:cNvSpPr>
          <p:nvPr>
            <p:ph type="body" idx="1"/>
          </p:nvPr>
        </p:nvSpPr>
        <p:spPr>
          <a:xfrm>
            <a:off x="2971652" y="1597990"/>
            <a:ext cx="7944432" cy="1015663"/>
          </a:xfrm>
        </p:spPr>
        <p:txBody>
          <a:bodyPr vert="horz" wrap="square" lIns="0" tIns="0" rIns="0" bIns="0" rtlCol="0" anchor="ctr">
            <a:normAutofit/>
          </a:bodyPr>
          <a:lstStyle/>
          <a:p>
            <a:pPr algn="ctr"/>
            <a:r>
              <a:rPr lang="sk-SK" sz="3400" b="1" dirty="0">
                <a:solidFill>
                  <a:srgbClr val="C00000"/>
                </a:solidFill>
              </a:rPr>
              <a:t>Centrálny podpisový komponent</a:t>
            </a:r>
            <a:endParaRPr lang="sk-SK" dirty="0">
              <a:solidFill>
                <a:srgbClr val="C00000"/>
              </a:solidFill>
              <a:cs typeface="Calibri Light"/>
            </a:endParaRPr>
          </a:p>
        </p:txBody>
      </p:sp>
      <p:sp>
        <p:nvSpPr>
          <p:cNvPr id="4" name="Zástupný text 3">
            <a:extLst>
              <a:ext uri="{FF2B5EF4-FFF2-40B4-BE49-F238E27FC236}">
                <a16:creationId xmlns:a16="http://schemas.microsoft.com/office/drawing/2014/main" id="{1DEEF92A-D1A4-4B09-B719-967F372559F9}"/>
              </a:ext>
            </a:extLst>
          </p:cNvPr>
          <p:cNvSpPr>
            <a:spLocks noGrp="1"/>
          </p:cNvSpPr>
          <p:nvPr>
            <p:ph type="body" sz="quarter" idx="12"/>
          </p:nvPr>
        </p:nvSpPr>
        <p:spPr/>
        <p:txBody>
          <a:bodyPr vert="horz" lIns="0" tIns="0" rIns="0" bIns="0" rtlCol="0" anchor="t">
            <a:normAutofit/>
          </a:bodyPr>
          <a:lstStyle/>
          <a:p>
            <a:r>
              <a:rPr lang="sk-SK" dirty="0">
                <a:cs typeface="Calibri"/>
              </a:rPr>
              <a:t>1.12.2023</a:t>
            </a:r>
            <a:endParaRPr lang="sk-SK" dirty="0"/>
          </a:p>
        </p:txBody>
      </p:sp>
      <p:sp>
        <p:nvSpPr>
          <p:cNvPr id="3" name="Zástupný text 2">
            <a:extLst>
              <a:ext uri="{FF2B5EF4-FFF2-40B4-BE49-F238E27FC236}">
                <a16:creationId xmlns:a16="http://schemas.microsoft.com/office/drawing/2014/main" id="{4CB71692-2655-49DA-8C23-5D94CD8BB425}"/>
              </a:ext>
            </a:extLst>
          </p:cNvPr>
          <p:cNvSpPr>
            <a:spLocks noGrp="1"/>
          </p:cNvSpPr>
          <p:nvPr>
            <p:ph type="body" idx="18"/>
          </p:nvPr>
        </p:nvSpPr>
        <p:spPr>
          <a:xfrm>
            <a:off x="3465287" y="2730126"/>
            <a:ext cx="5849256" cy="1397747"/>
          </a:xfrm>
        </p:spPr>
        <p:txBody>
          <a:bodyPr>
            <a:normAutofit fontScale="85000" lnSpcReduction="20000"/>
          </a:bodyPr>
          <a:lstStyle/>
          <a:p>
            <a:pPr algn="ctr"/>
            <a:r>
              <a:rPr lang="sk-SK" dirty="0">
                <a:solidFill>
                  <a:srgbClr val="C00000"/>
                </a:solidFill>
              </a:rPr>
              <a:t>Prezentácia pre produktovú komisiu</a:t>
            </a:r>
          </a:p>
        </p:txBody>
      </p:sp>
      <p:sp>
        <p:nvSpPr>
          <p:cNvPr id="5" name="BlokTextu 4"/>
          <p:cNvSpPr txBox="1"/>
          <p:nvPr/>
        </p:nvSpPr>
        <p:spPr>
          <a:xfrm>
            <a:off x="2734365" y="85336"/>
            <a:ext cx="6714836"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srgbClr val="004C96"/>
                </a:solidFill>
                <a:effectLst/>
                <a:uLnTx/>
                <a:uFillTx/>
                <a:latin typeface="Calibri" panose="020F0502020204030204"/>
                <a:ea typeface="+mn-ea"/>
                <a:cs typeface="+mn-cs"/>
              </a:rPr>
              <a:t>SITVS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srgbClr val="004C96"/>
                </a:solidFill>
                <a:effectLst/>
                <a:uLnTx/>
                <a:uFillTx/>
                <a:latin typeface="Calibri" panose="020F0502020204030204"/>
                <a:ea typeface="+mn-ea"/>
                <a:cs typeface="+mn-cs"/>
              </a:rPr>
              <a:t>Odbor produktového manažmentu</a:t>
            </a:r>
            <a:endParaRPr kumimoji="0" lang="sk-SK" sz="1800" b="0" i="0" u="none" strike="noStrike" kern="1200" cap="none" spc="0" normalizeH="0" baseline="0" noProof="0">
              <a:ln>
                <a:noFill/>
              </a:ln>
              <a:solidFill>
                <a:srgbClr val="004C96"/>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79382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2226" y="670770"/>
            <a:ext cx="9144000" cy="748788"/>
          </a:xfrm>
        </p:spPr>
        <p:txBody>
          <a:bodyPr anchor="ctr">
            <a:normAutofit/>
          </a:bodyPr>
          <a:lstStyle/>
          <a:p>
            <a:r>
              <a:rPr lang="en-US" dirty="0"/>
              <a:t>8</a:t>
            </a:r>
            <a:r>
              <a:rPr lang="sk-SK" dirty="0"/>
              <a:t>. Prínosy/ benefity</a:t>
            </a:r>
            <a:endParaRPr lang="sk-SK" i="1" dirty="0">
              <a:solidFill>
                <a:schemeClr val="accent5">
                  <a:lumMod val="60000"/>
                  <a:lumOff val="40000"/>
                </a:schemeClr>
              </a:solidFill>
            </a:endParaRPr>
          </a:p>
        </p:txBody>
      </p:sp>
      <p:graphicFrame>
        <p:nvGraphicFramePr>
          <p:cNvPr id="3" name="Table 9">
            <a:extLst>
              <a:ext uri="{FF2B5EF4-FFF2-40B4-BE49-F238E27FC236}">
                <a16:creationId xmlns:a16="http://schemas.microsoft.com/office/drawing/2014/main" id="{279CDD02-5AF3-5669-DCD4-442E153DB66A}"/>
              </a:ext>
            </a:extLst>
          </p:cNvPr>
          <p:cNvGraphicFramePr>
            <a:graphicFrameLocks noGrp="1"/>
          </p:cNvGraphicFramePr>
          <p:nvPr>
            <p:extLst>
              <p:ext uri="{D42A27DB-BD31-4B8C-83A1-F6EECF244321}">
                <p14:modId xmlns:p14="http://schemas.microsoft.com/office/powerpoint/2010/main" val="3610143916"/>
              </p:ext>
            </p:extLst>
          </p:nvPr>
        </p:nvGraphicFramePr>
        <p:xfrm>
          <a:off x="710520" y="1419558"/>
          <a:ext cx="10922458" cy="4798682"/>
        </p:xfrm>
        <a:graphic>
          <a:graphicData uri="http://schemas.openxmlformats.org/drawingml/2006/table">
            <a:tbl>
              <a:tblPr firstRow="1" bandRow="1">
                <a:tableStyleId>{5C22544A-7EE6-4342-B048-85BDC9FD1C3A}</a:tableStyleId>
              </a:tblPr>
              <a:tblGrid>
                <a:gridCol w="5919915">
                  <a:extLst>
                    <a:ext uri="{9D8B030D-6E8A-4147-A177-3AD203B41FA5}">
                      <a16:colId xmlns:a16="http://schemas.microsoft.com/office/drawing/2014/main" val="2868067885"/>
                    </a:ext>
                  </a:extLst>
                </a:gridCol>
                <a:gridCol w="5002543">
                  <a:extLst>
                    <a:ext uri="{9D8B030D-6E8A-4147-A177-3AD203B41FA5}">
                      <a16:colId xmlns:a16="http://schemas.microsoft.com/office/drawing/2014/main" val="2105542429"/>
                    </a:ext>
                  </a:extLst>
                </a:gridCol>
              </a:tblGrid>
              <a:tr h="365246">
                <a:tc>
                  <a:txBody>
                    <a:bodyPr/>
                    <a:lstStyle/>
                    <a:p>
                      <a:pPr marL="0" lvl="0" indent="0" algn="l" defTabSz="914400" rtl="0" eaLnBrk="1" latinLnBrk="0" hangingPunct="1">
                        <a:buFont typeface="Arial" panose="020B0604020202020204" pitchFamily="34" charset="0"/>
                        <a:buNone/>
                      </a:pPr>
                      <a:r>
                        <a:rPr lang="sk-SK" sz="1400" b="0" kern="1200" noProof="0" dirty="0">
                          <a:solidFill>
                            <a:schemeClr val="lt1"/>
                          </a:solidFill>
                          <a:effectLst/>
                          <a:latin typeface="+mn-lt"/>
                          <a:ea typeface="+mn-ea"/>
                          <a:cs typeface="+mn-cs"/>
                        </a:rPr>
                        <a:t>Benefity</a:t>
                      </a:r>
                    </a:p>
                  </a:txBody>
                  <a:tcPr anchor="ctr">
                    <a:solidFill>
                      <a:schemeClr val="accent1"/>
                    </a:solidFill>
                  </a:tcPr>
                </a:tc>
                <a:tc>
                  <a:txBody>
                    <a:bodyPr/>
                    <a:lstStyle/>
                    <a:p>
                      <a:pPr marL="0" lvl="0" indent="0" algn="l" defTabSz="914400" rtl="0" eaLnBrk="1" latinLnBrk="0" hangingPunct="1">
                        <a:buFont typeface="Arial" panose="020B0604020202020204" pitchFamily="34" charset="0"/>
                        <a:buNone/>
                      </a:pPr>
                      <a:r>
                        <a:rPr lang="sk-SK" sz="1400" b="0" kern="1200" noProof="0" dirty="0">
                          <a:solidFill>
                            <a:schemeClr val="lt1"/>
                          </a:solidFill>
                          <a:effectLst/>
                          <a:latin typeface="+mn-lt"/>
                          <a:ea typeface="+mn-ea"/>
                          <a:cs typeface="+mn-cs"/>
                        </a:rPr>
                        <a:t>KPI</a:t>
                      </a:r>
                    </a:p>
                  </a:txBody>
                  <a:tcPr anchor="ctr">
                    <a:solidFill>
                      <a:schemeClr val="accent1"/>
                    </a:solidFill>
                  </a:tcPr>
                </a:tc>
                <a:extLst>
                  <a:ext uri="{0D108BD9-81ED-4DB2-BD59-A6C34878D82A}">
                    <a16:rowId xmlns:a16="http://schemas.microsoft.com/office/drawing/2014/main" val="413128876"/>
                  </a:ext>
                </a:extLst>
              </a:tr>
              <a:tr h="408843">
                <a:tc>
                  <a:txBody>
                    <a:bodyPr/>
                    <a:lstStyle/>
                    <a:p>
                      <a:pPr fontAlgn="base"/>
                      <a:r>
                        <a:rPr lang="sk-SK" sz="1400" dirty="0">
                          <a:solidFill>
                            <a:schemeClr val="dk1"/>
                          </a:solidFill>
                          <a:latin typeface="+mn-lt"/>
                        </a:rPr>
                        <a:t>Implementácia centrálneho komponentu poskytujúceho funkciu autorizácie pre všetky typy klientov aj kanálov</a:t>
                      </a:r>
                    </a:p>
                  </a:txBody>
                  <a:tcPr anchor="ctr"/>
                </a:tc>
                <a:tc>
                  <a:txBody>
                    <a:bodyPr/>
                    <a:lstStyle/>
                    <a:p>
                      <a:pPr marL="0" lvl="0" indent="0">
                        <a:buFont typeface="Arial" panose="020B0604020202020204" pitchFamily="34" charset="0"/>
                        <a:buNone/>
                      </a:pPr>
                      <a:r>
                        <a:rPr lang="sk-SK" sz="1400" u="none" kern="1200" baseline="0" noProof="0" dirty="0">
                          <a:solidFill>
                            <a:schemeClr val="tx1"/>
                          </a:solidFill>
                          <a:effectLst/>
                          <a:uFill>
                            <a:solidFill>
                              <a:srgbClr val="FFFF00"/>
                            </a:solidFill>
                          </a:uFill>
                          <a:latin typeface="+mn-lt"/>
                          <a:ea typeface="+mn-ea"/>
                          <a:cs typeface="+mn-cs"/>
                        </a:rPr>
                        <a:t>Sledovanie počtu OVM využívajúcich CPK miesto lokálneho </a:t>
                      </a:r>
                      <a:r>
                        <a:rPr lang="sk-SK" sz="1400" u="none" kern="1200" baseline="0" noProof="0" dirty="0" err="1">
                          <a:solidFill>
                            <a:schemeClr val="tx1"/>
                          </a:solidFill>
                          <a:effectLst/>
                          <a:uFill>
                            <a:solidFill>
                              <a:srgbClr val="FFFF00"/>
                            </a:solidFill>
                          </a:uFill>
                          <a:latin typeface="+mn-lt"/>
                          <a:ea typeface="+mn-ea"/>
                          <a:cs typeface="+mn-cs"/>
                        </a:rPr>
                        <a:t>D.Signer</a:t>
                      </a: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110031534"/>
                  </a:ext>
                </a:extLst>
              </a:tr>
              <a:tr h="454988">
                <a:tc>
                  <a:txBody>
                    <a:bodyPr/>
                    <a:lstStyle/>
                    <a:p>
                      <a:pPr fontAlgn="base"/>
                      <a:r>
                        <a:rPr lang="sk-SK" sz="1400" dirty="0">
                          <a:solidFill>
                            <a:schemeClr val="dk1"/>
                          </a:solidFill>
                          <a:latin typeface="+mn-lt"/>
                        </a:rPr>
                        <a:t>Poskytnutie možnosti ľahko integrovať ďalších poskytovateľov kvalifikovaných služieb</a:t>
                      </a:r>
                    </a:p>
                  </a:txBody>
                  <a:tcPr anchor="ctr"/>
                </a:tc>
                <a:tc>
                  <a:txBody>
                    <a:bodyPr/>
                    <a:lstStyle/>
                    <a:p>
                      <a:pPr marL="0" lvl="0" indent="0">
                        <a:buFont typeface="Arial" panose="020B0604020202020204" pitchFamily="34" charset="0"/>
                        <a:buNone/>
                      </a:pPr>
                      <a:r>
                        <a:rPr lang="sk-SK" sz="1400" u="none" kern="1200" baseline="0" noProof="0" dirty="0">
                          <a:solidFill>
                            <a:schemeClr val="tx1"/>
                          </a:solidFill>
                          <a:effectLst/>
                          <a:uFill>
                            <a:solidFill>
                              <a:srgbClr val="FFFF00"/>
                            </a:solidFill>
                          </a:uFill>
                          <a:latin typeface="+mn-lt"/>
                          <a:ea typeface="+mn-ea"/>
                          <a:cs typeface="+mn-cs"/>
                        </a:rPr>
                        <a:t>Počet volaní služieb vystavených z CPK cez CAMP</a:t>
                      </a:r>
                    </a:p>
                  </a:txBody>
                  <a:tcPr anchor="ctr"/>
                </a:tc>
                <a:extLst>
                  <a:ext uri="{0D108BD9-81ED-4DB2-BD59-A6C34878D82A}">
                    <a16:rowId xmlns:a16="http://schemas.microsoft.com/office/drawing/2014/main" val="202466004"/>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b="0" i="0" u="none" strike="noStrike" noProof="0" dirty="0">
                          <a:solidFill>
                            <a:schemeClr val="dk1"/>
                          </a:solidFill>
                          <a:latin typeface="+mn-lt"/>
                          <a:ea typeface="+mn-ea"/>
                          <a:cs typeface="+mn-cs"/>
                        </a:rPr>
                        <a:t>Riešením sa odstráni rôznorodá implementácia nesúrodých komponentov na OVM</a:t>
                      </a:r>
                    </a:p>
                  </a:txBody>
                  <a:tcPr anchor="ctr"/>
                </a:tc>
                <a:tc>
                  <a:txBody>
                    <a:bodyPr/>
                    <a:lstStyle/>
                    <a:p>
                      <a:pPr marL="0" lvl="0" indent="0">
                        <a:buFont typeface="Arial" panose="020B0604020202020204" pitchFamily="34" charset="0"/>
                        <a:buNone/>
                      </a:pPr>
                      <a:r>
                        <a:rPr lang="sk-SK" sz="1400" u="none" kern="1200" baseline="0" noProof="0" dirty="0">
                          <a:solidFill>
                            <a:schemeClr val="tx1"/>
                          </a:solidFill>
                          <a:effectLst/>
                          <a:uFill>
                            <a:solidFill>
                              <a:srgbClr val="FFFF00"/>
                            </a:solidFill>
                          </a:uFill>
                          <a:latin typeface="+mn-lt"/>
                          <a:ea typeface="+mn-ea"/>
                          <a:cs typeface="+mn-cs"/>
                        </a:rPr>
                        <a:t>Sledovať počet autorizácií prostredníctvom KLIK funkcie</a:t>
                      </a:r>
                    </a:p>
                  </a:txBody>
                  <a:tcPr anchor="ctr"/>
                </a:tc>
                <a:extLst>
                  <a:ext uri="{0D108BD9-81ED-4DB2-BD59-A6C34878D82A}">
                    <a16:rowId xmlns:a16="http://schemas.microsoft.com/office/drawing/2014/main" val="1129400376"/>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b="0" i="0" u="none" strike="noStrike" noProof="0" dirty="0">
                          <a:solidFill>
                            <a:schemeClr val="dk1"/>
                          </a:solidFill>
                          <a:latin typeface="+mn-lt"/>
                          <a:ea typeface="+mn-ea"/>
                          <a:cs typeface="+mn-cs"/>
                        </a:rPr>
                        <a:t>Už v MVP pribudne ďalšia služba poskytujúca podpisové funkcie popri </a:t>
                      </a:r>
                      <a:r>
                        <a:rPr lang="sk-SK" sz="1400" b="0" i="0" u="none" strike="noStrike" noProof="0" dirty="0" err="1">
                          <a:solidFill>
                            <a:schemeClr val="dk1"/>
                          </a:solidFill>
                          <a:latin typeface="+mn-lt"/>
                          <a:ea typeface="+mn-ea"/>
                          <a:cs typeface="+mn-cs"/>
                        </a:rPr>
                        <a:t>D.Signer</a:t>
                      </a:r>
                      <a:endParaRPr lang="sk-SK" sz="1400" b="0" i="0" u="none" strike="noStrike" noProof="0" dirty="0">
                        <a:solidFill>
                          <a:schemeClr val="dk1"/>
                        </a:solidFill>
                        <a:latin typeface="+mn-lt"/>
                        <a:ea typeface="+mn-ea"/>
                        <a:cs typeface="+mn-cs"/>
                      </a:endParaRPr>
                    </a:p>
                  </a:txBody>
                  <a:tcPr anchor="ctr"/>
                </a:tc>
                <a:tc>
                  <a:txBody>
                    <a:bodyPr/>
                    <a:lstStyle/>
                    <a:p>
                      <a:pPr marL="0" lvl="0" indent="0">
                        <a:buFont typeface="Arial" panose="020B0604020202020204" pitchFamily="34" charset="0"/>
                        <a:buNone/>
                      </a:pPr>
                      <a:r>
                        <a:rPr lang="sk-SK" sz="1400" u="none" kern="1200" baseline="0" noProof="0" dirty="0">
                          <a:solidFill>
                            <a:schemeClr val="tx1"/>
                          </a:solidFill>
                          <a:effectLst/>
                          <a:uFill>
                            <a:solidFill>
                              <a:srgbClr val="FFFF00"/>
                            </a:solidFill>
                          </a:uFill>
                          <a:latin typeface="+mn-lt"/>
                          <a:ea typeface="+mn-ea"/>
                          <a:cs typeface="+mn-cs"/>
                        </a:rPr>
                        <a:t>Porovnanie počtu autorizácií prostredníctvom portálu ÚPVS </a:t>
                      </a:r>
                      <a:r>
                        <a:rPr lang="sk-SK" sz="1400" u="none" kern="1200" baseline="0" noProof="0" dirty="0" err="1">
                          <a:solidFill>
                            <a:schemeClr val="tx1"/>
                          </a:solidFill>
                          <a:effectLst/>
                          <a:uFill>
                            <a:solidFill>
                              <a:srgbClr val="FFFF00"/>
                            </a:solidFill>
                          </a:uFill>
                          <a:latin typeface="+mn-lt"/>
                          <a:ea typeface="+mn-ea"/>
                          <a:cs typeface="+mn-cs"/>
                        </a:rPr>
                        <a:t>vs</a:t>
                      </a:r>
                      <a:r>
                        <a:rPr lang="sk-SK" sz="1400" u="none" kern="1200" baseline="0" noProof="0" dirty="0">
                          <a:solidFill>
                            <a:schemeClr val="tx1"/>
                          </a:solidFill>
                          <a:effectLst/>
                          <a:uFill>
                            <a:solidFill>
                              <a:srgbClr val="FFFF00"/>
                            </a:solidFill>
                          </a:uFill>
                          <a:latin typeface="+mn-lt"/>
                          <a:ea typeface="+mn-ea"/>
                          <a:cs typeface="+mn-cs"/>
                        </a:rPr>
                        <a:t> </a:t>
                      </a:r>
                      <a:r>
                        <a:rPr lang="sk-SK" sz="1400" u="none" kern="1200" baseline="0" noProof="0" dirty="0" err="1">
                          <a:solidFill>
                            <a:schemeClr val="tx1"/>
                          </a:solidFill>
                          <a:effectLst/>
                          <a:uFill>
                            <a:solidFill>
                              <a:srgbClr val="FFFF00"/>
                            </a:solidFill>
                          </a:uFill>
                          <a:latin typeface="+mn-lt"/>
                          <a:ea typeface="+mn-ea"/>
                          <a:cs typeface="+mn-cs"/>
                        </a:rPr>
                        <a:t>SvM</a:t>
                      </a: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313467611"/>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b="0" i="0" u="none" strike="noStrike" noProof="0" dirty="0">
                          <a:solidFill>
                            <a:schemeClr val="dk1"/>
                          </a:solidFill>
                          <a:latin typeface="+mn-lt"/>
                          <a:ea typeface="+mn-ea"/>
                          <a:cs typeface="+mn-cs"/>
                        </a:rPr>
                        <a:t>Podpora autorizácie funkciou prístupového miesta (KLIK)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Sledovať počet autorizácií prostredníctvom </a:t>
                      </a:r>
                      <a:r>
                        <a:rPr lang="sk-SK" sz="1400" u="none" kern="1200" baseline="0" noProof="0" dirty="0" err="1">
                          <a:solidFill>
                            <a:schemeClr val="tx1"/>
                          </a:solidFill>
                          <a:effectLst/>
                          <a:uFill>
                            <a:solidFill>
                              <a:srgbClr val="FFFF00"/>
                            </a:solidFill>
                          </a:uFill>
                          <a:latin typeface="+mn-lt"/>
                          <a:ea typeface="+mn-ea"/>
                          <a:cs typeface="+mn-cs"/>
                        </a:rPr>
                        <a:t>remote</a:t>
                      </a:r>
                      <a:r>
                        <a:rPr lang="sk-SK" sz="1400" u="none" kern="1200" baseline="0" noProof="0" dirty="0">
                          <a:solidFill>
                            <a:schemeClr val="tx1"/>
                          </a:solidFill>
                          <a:effectLst/>
                          <a:uFill>
                            <a:solidFill>
                              <a:srgbClr val="FFFF00"/>
                            </a:solidFill>
                          </a:uFill>
                          <a:latin typeface="+mn-lt"/>
                          <a:ea typeface="+mn-ea"/>
                          <a:cs typeface="+mn-cs"/>
                        </a:rPr>
                        <a:t> </a:t>
                      </a:r>
                      <a:r>
                        <a:rPr lang="sk-SK" sz="1400" u="none" kern="1200" baseline="0" noProof="0" dirty="0" err="1">
                          <a:solidFill>
                            <a:schemeClr val="tx1"/>
                          </a:solidFill>
                          <a:effectLst/>
                          <a:uFill>
                            <a:solidFill>
                              <a:srgbClr val="FFFF00"/>
                            </a:solidFill>
                          </a:uFill>
                          <a:latin typeface="+mn-lt"/>
                          <a:ea typeface="+mn-ea"/>
                          <a:cs typeface="+mn-cs"/>
                        </a:rPr>
                        <a:t>signing</a:t>
                      </a: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70475549"/>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b="0" i="0" u="none" strike="noStrike" noProof="0" dirty="0">
                          <a:solidFill>
                            <a:schemeClr val="dk1"/>
                          </a:solidFill>
                          <a:latin typeface="+mn-lt"/>
                          <a:ea typeface="+mn-ea"/>
                          <a:cs typeface="+mn-cs"/>
                        </a:rPr>
                        <a:t>Podpora autorizácie cez </a:t>
                      </a:r>
                      <a:r>
                        <a:rPr lang="sk-SK" sz="1400" b="0" i="0" u="none" strike="noStrike" noProof="0" dirty="0" err="1">
                          <a:solidFill>
                            <a:schemeClr val="dk1"/>
                          </a:solidFill>
                          <a:latin typeface="+mn-lt"/>
                          <a:ea typeface="+mn-ea"/>
                          <a:cs typeface="+mn-cs"/>
                        </a:rPr>
                        <a:t>remote</a:t>
                      </a:r>
                      <a:r>
                        <a:rPr lang="sk-SK" sz="1400" b="0" i="0" u="none" strike="noStrike" noProof="0" dirty="0">
                          <a:solidFill>
                            <a:schemeClr val="dk1"/>
                          </a:solidFill>
                          <a:latin typeface="+mn-lt"/>
                          <a:ea typeface="+mn-ea"/>
                          <a:cs typeface="+mn-cs"/>
                        </a:rPr>
                        <a:t> </a:t>
                      </a:r>
                      <a:r>
                        <a:rPr lang="sk-SK" sz="1400" b="0" i="0" u="none" strike="noStrike" noProof="0" dirty="0" err="1">
                          <a:solidFill>
                            <a:schemeClr val="dk1"/>
                          </a:solidFill>
                          <a:latin typeface="+mn-lt"/>
                          <a:ea typeface="+mn-ea"/>
                          <a:cs typeface="+mn-cs"/>
                        </a:rPr>
                        <a:t>signing</a:t>
                      </a:r>
                      <a:endParaRPr lang="sk-SK" sz="1400" b="0" i="0" u="none" strike="noStrike" noProof="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541296570"/>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b="0" i="0" u="none" strike="noStrike" noProof="0" dirty="0">
                          <a:solidFill>
                            <a:schemeClr val="dk1"/>
                          </a:solidFill>
                          <a:latin typeface="+mn-lt"/>
                          <a:ea typeface="+mn-ea"/>
                          <a:cs typeface="+mn-cs"/>
                        </a:rPr>
                        <a:t>Uľahčenie a zjednodušenie procesu podpisovania pre občanov i OVM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801637881"/>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dirty="0">
                          <a:solidFill>
                            <a:schemeClr val="dk1"/>
                          </a:solidFill>
                          <a:latin typeface="+mn-lt"/>
                        </a:rPr>
                        <a:t>Jedno riešenie slúžiace pre všetky komunikačné kanály a prístupové miesta</a:t>
                      </a:r>
                      <a:endParaRPr lang="sk-SK" sz="1400" b="0" i="0" u="none" strike="noStrike" noProof="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2304999077"/>
                  </a:ext>
                </a:extLst>
              </a:tr>
              <a:tr h="40712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dirty="0">
                          <a:solidFill>
                            <a:schemeClr val="dk1"/>
                          </a:solidFill>
                          <a:latin typeface="+mn-lt"/>
                        </a:rPr>
                        <a:t>Služby vystavené prostredníctvom CAMP pre tretie strany a OVM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603733952"/>
                  </a:ext>
                </a:extLst>
              </a:tr>
              <a:tr h="4361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b="0" i="0" u="none" strike="noStrike" noProof="0" dirty="0">
                          <a:solidFill>
                            <a:schemeClr val="dk1"/>
                          </a:solidFill>
                          <a:latin typeface="+mn-lt"/>
                          <a:ea typeface="+mn-ea"/>
                          <a:cs typeface="+mn-cs"/>
                        </a:rPr>
                        <a:t>Aktívnejšie využívanie a preferovanie novších</a:t>
                      </a:r>
                      <a:r>
                        <a:rPr lang="sk-SK" sz="1400" b="0" i="0" u="none" strike="noStrike" baseline="0" noProof="0" dirty="0">
                          <a:solidFill>
                            <a:schemeClr val="dk1"/>
                          </a:solidFill>
                          <a:latin typeface="+mn-lt"/>
                          <a:ea typeface="+mn-ea"/>
                          <a:cs typeface="+mn-cs"/>
                        </a:rPr>
                        <a:t>, modernejších kanálov</a:t>
                      </a:r>
                      <a:endParaRPr lang="sk-SK" sz="1400" b="0" i="0" u="none" strike="noStrike" noProof="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164077877"/>
                  </a:ext>
                </a:extLst>
              </a:tr>
            </a:tbl>
          </a:graphicData>
        </a:graphic>
      </p:graphicFrame>
    </p:spTree>
    <p:extLst>
      <p:ext uri="{BB962C8B-B14F-4D97-AF65-F5344CB8AC3E}">
        <p14:creationId xmlns:p14="http://schemas.microsoft.com/office/powerpoint/2010/main" val="96618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en-US" dirty="0"/>
              <a:t>9</a:t>
            </a:r>
            <a:r>
              <a:rPr lang="sk-SK" dirty="0"/>
              <a:t>. Základné požiadavky</a:t>
            </a:r>
            <a:endParaRPr lang="sk-SK" i="1" dirty="0">
              <a:solidFill>
                <a:schemeClr val="accent5">
                  <a:lumMod val="60000"/>
                  <a:lumOff val="40000"/>
                </a:schemeClr>
              </a:solidFill>
            </a:endParaRPr>
          </a:p>
        </p:txBody>
      </p:sp>
      <p:graphicFrame>
        <p:nvGraphicFramePr>
          <p:cNvPr id="4" name="Tabuľka 3"/>
          <p:cNvGraphicFramePr>
            <a:graphicFrameLocks noGrp="1"/>
          </p:cNvGraphicFramePr>
          <p:nvPr>
            <p:extLst>
              <p:ext uri="{D42A27DB-BD31-4B8C-83A1-F6EECF244321}">
                <p14:modId xmlns:p14="http://schemas.microsoft.com/office/powerpoint/2010/main" val="531391629"/>
              </p:ext>
            </p:extLst>
          </p:nvPr>
        </p:nvGraphicFramePr>
        <p:xfrm>
          <a:off x="690652" y="1509210"/>
          <a:ext cx="10952933" cy="4541520"/>
        </p:xfrm>
        <a:graphic>
          <a:graphicData uri="http://schemas.openxmlformats.org/drawingml/2006/table">
            <a:tbl>
              <a:tblPr firstRow="1" bandRow="1">
                <a:tableStyleId>{5C22544A-7EE6-4342-B048-85BDC9FD1C3A}</a:tableStyleId>
              </a:tblPr>
              <a:tblGrid>
                <a:gridCol w="3050924">
                  <a:extLst>
                    <a:ext uri="{9D8B030D-6E8A-4147-A177-3AD203B41FA5}">
                      <a16:colId xmlns:a16="http://schemas.microsoft.com/office/drawing/2014/main" val="2137404450"/>
                    </a:ext>
                  </a:extLst>
                </a:gridCol>
                <a:gridCol w="3405673">
                  <a:extLst>
                    <a:ext uri="{9D8B030D-6E8A-4147-A177-3AD203B41FA5}">
                      <a16:colId xmlns:a16="http://schemas.microsoft.com/office/drawing/2014/main" val="2296936319"/>
                    </a:ext>
                  </a:extLst>
                </a:gridCol>
                <a:gridCol w="4496336">
                  <a:extLst>
                    <a:ext uri="{9D8B030D-6E8A-4147-A177-3AD203B41FA5}">
                      <a16:colId xmlns:a16="http://schemas.microsoft.com/office/drawing/2014/main" val="1666711325"/>
                    </a:ext>
                  </a:extLst>
                </a:gridCol>
              </a:tblGrid>
              <a:tr h="287876">
                <a:tc>
                  <a:txBody>
                    <a:bodyPr/>
                    <a:lstStyle/>
                    <a:p>
                      <a:pPr lvl="0" algn="ctr" rtl="0">
                        <a:buNone/>
                      </a:pPr>
                      <a:r>
                        <a:rPr lang="sk-SK" sz="1400" b="1">
                          <a:effectLst/>
                          <a:latin typeface="+mn-lt"/>
                        </a:rPr>
                        <a:t>Koncový užívateľ riešenia</a:t>
                      </a:r>
                      <a:endParaRPr lang="sk-SK" sz="1400" b="1" i="0">
                        <a:effectLst/>
                        <a:latin typeface="+mn-lt"/>
                      </a:endParaRPr>
                    </a:p>
                  </a:txBody>
                  <a:tcPr anchor="ctr"/>
                </a:tc>
                <a:tc>
                  <a:txBody>
                    <a:bodyPr/>
                    <a:lstStyle/>
                    <a:p>
                      <a:pPr algn="ctr" rtl="0" fontAlgn="base"/>
                      <a:r>
                        <a:rPr lang="sk-SK" sz="1400" b="1" i="0">
                          <a:effectLst/>
                          <a:latin typeface="Calibri"/>
                        </a:rPr>
                        <a:t>Prístupové kanály</a:t>
                      </a:r>
                    </a:p>
                  </a:txBody>
                  <a:tcPr anchor="ctr"/>
                </a:tc>
                <a:tc>
                  <a:txBody>
                    <a:bodyPr/>
                    <a:lstStyle/>
                    <a:p>
                      <a:pPr algn="ctr" rtl="0" fontAlgn="base"/>
                      <a:r>
                        <a:rPr lang="sk-SK" sz="1400" b="1" i="0" dirty="0">
                          <a:effectLst/>
                          <a:latin typeface="Calibri"/>
                        </a:rPr>
                        <a:t>Poskytovaná funkcionalita</a:t>
                      </a:r>
                    </a:p>
                  </a:txBody>
                  <a:tcPr anchor="ctr"/>
                </a:tc>
                <a:extLst>
                  <a:ext uri="{0D108BD9-81ED-4DB2-BD59-A6C34878D82A}">
                    <a16:rowId xmlns:a16="http://schemas.microsoft.com/office/drawing/2014/main" val="3271361444"/>
                  </a:ext>
                </a:extLst>
              </a:tr>
              <a:tr h="571807">
                <a:tc>
                  <a:txBody>
                    <a:bodyPr/>
                    <a:lstStyle/>
                    <a:p>
                      <a:pPr algn="ctr" rtl="0" fontAlgn="base"/>
                      <a:r>
                        <a:rPr lang="sk-SK" sz="1400" b="1">
                          <a:effectLst/>
                          <a:latin typeface="+mn-lt"/>
                        </a:rPr>
                        <a:t>Fyzická osoba - občan  </a:t>
                      </a:r>
                      <a:endParaRPr lang="sk-SK" sz="1400" b="1" i="0">
                        <a:effectLst/>
                        <a:latin typeface="+mn-lt"/>
                      </a:endParaRPr>
                    </a:p>
                  </a:txBody>
                  <a:tcPr anchor="ctr"/>
                </a:tc>
                <a:tc rowSpan="3">
                  <a:txBody>
                    <a:bodyPr/>
                    <a:lstStyle/>
                    <a:p>
                      <a:pPr algn="ctr" rtl="0" fontAlgn="base"/>
                      <a:r>
                        <a:rPr lang="sk-SK" sz="1400" kern="1200" dirty="0">
                          <a:solidFill>
                            <a:schemeClr val="dk1"/>
                          </a:solidFill>
                          <a:latin typeface="+mn-lt"/>
                          <a:ea typeface="+mn-ea"/>
                          <a:cs typeface="+mn-cs"/>
                        </a:rPr>
                        <a:t>Portál ÚPVS</a:t>
                      </a:r>
                    </a:p>
                    <a:p>
                      <a:pPr algn="ctr" rtl="0" fontAlgn="base"/>
                      <a:r>
                        <a:rPr lang="sk-SK" sz="1400" kern="1200" dirty="0">
                          <a:solidFill>
                            <a:schemeClr val="dk1"/>
                          </a:solidFill>
                          <a:latin typeface="+mn-lt"/>
                          <a:ea typeface="+mn-ea"/>
                          <a:cs typeface="+mn-cs"/>
                        </a:rPr>
                        <a:t>Portály iných OVM</a:t>
                      </a:r>
                    </a:p>
                    <a:p>
                      <a:pPr algn="ctr" rtl="0" fontAlgn="base"/>
                      <a:r>
                        <a:rPr lang="sk-SK" sz="1400" kern="1200" dirty="0">
                          <a:solidFill>
                            <a:schemeClr val="dk1"/>
                          </a:solidFill>
                          <a:latin typeface="+mn-lt"/>
                          <a:ea typeface="+mn-ea"/>
                          <a:cs typeface="+mn-cs"/>
                        </a:rPr>
                        <a:t>Mobilná aplikácia </a:t>
                      </a:r>
                      <a:r>
                        <a:rPr lang="sk-SK" sz="1400" kern="1200" dirty="0" err="1">
                          <a:solidFill>
                            <a:schemeClr val="dk1"/>
                          </a:solidFill>
                          <a:latin typeface="+mn-lt"/>
                          <a:ea typeface="+mn-ea"/>
                          <a:cs typeface="+mn-cs"/>
                        </a:rPr>
                        <a:t>SvM</a:t>
                      </a:r>
                      <a:endParaRPr lang="sk-SK" sz="1400" kern="1200" dirty="0">
                        <a:solidFill>
                          <a:schemeClr val="dk1"/>
                        </a:solidFill>
                        <a:latin typeface="+mn-lt"/>
                        <a:ea typeface="+mn-ea"/>
                        <a:cs typeface="+mn-cs"/>
                      </a:endParaRPr>
                    </a:p>
                  </a:txBody>
                  <a:tcPr anchor="ctr"/>
                </a:tc>
                <a:tc rowSpan="3">
                  <a:txBody>
                    <a:bodyPr/>
                    <a:lstStyle/>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a:t>
                      </a:r>
                      <a:r>
                        <a:rPr lang="sk-SK" sz="1400" b="0" kern="1200" baseline="0" dirty="0">
                          <a:solidFill>
                            <a:schemeClr val="dk1"/>
                          </a:solidFill>
                          <a:latin typeface="+mn-lt"/>
                          <a:ea typeface="+mn-ea"/>
                          <a:cs typeface="+mn-cs"/>
                        </a:rPr>
                        <a:t> prostredníctvom </a:t>
                      </a:r>
                      <a:r>
                        <a:rPr lang="sk-SK" sz="1400" b="0" kern="1200" baseline="0" dirty="0" err="1">
                          <a:solidFill>
                            <a:schemeClr val="dk1"/>
                          </a:solidFill>
                          <a:latin typeface="+mn-lt"/>
                          <a:ea typeface="+mn-ea"/>
                          <a:cs typeface="+mn-cs"/>
                        </a:rPr>
                        <a:t>eID</a:t>
                      </a:r>
                      <a:endParaRPr lang="sk-SK" sz="1400" b="0" kern="1200" baseline="0" dirty="0">
                        <a:solidFill>
                          <a:schemeClr val="dk1"/>
                        </a:solidFill>
                        <a:latin typeface="+mn-lt"/>
                        <a:ea typeface="+mn-ea"/>
                        <a:cs typeface="+mn-cs"/>
                      </a:endParaRP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 funkciou</a:t>
                      </a:r>
                      <a:r>
                        <a:rPr lang="sk-SK" sz="1400" b="0" kern="1200" baseline="0" dirty="0">
                          <a:solidFill>
                            <a:schemeClr val="dk1"/>
                          </a:solidFill>
                          <a:latin typeface="+mn-lt"/>
                          <a:ea typeface="+mn-ea"/>
                          <a:cs typeface="+mn-cs"/>
                        </a:rPr>
                        <a:t> prístupového miesta (KLIK)</a:t>
                      </a: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a:t>
                      </a:r>
                      <a:r>
                        <a:rPr lang="sk-SK" sz="1400" b="0" kern="1200" baseline="0" dirty="0">
                          <a:solidFill>
                            <a:schemeClr val="dk1"/>
                          </a:solidFill>
                          <a:latin typeface="+mn-lt"/>
                          <a:ea typeface="+mn-ea"/>
                          <a:cs typeface="+mn-cs"/>
                        </a:rPr>
                        <a:t> </a:t>
                      </a:r>
                      <a:r>
                        <a:rPr lang="sk-SK" sz="1400" b="0" kern="1200" baseline="0" dirty="0" err="1">
                          <a:solidFill>
                            <a:schemeClr val="dk1"/>
                          </a:solidFill>
                          <a:latin typeface="+mn-lt"/>
                          <a:ea typeface="+mn-ea"/>
                          <a:cs typeface="+mn-cs"/>
                        </a:rPr>
                        <a:t>eID</a:t>
                      </a:r>
                      <a:r>
                        <a:rPr lang="sk-SK" sz="1400" b="0" kern="1200" baseline="0" dirty="0">
                          <a:solidFill>
                            <a:schemeClr val="dk1"/>
                          </a:solidFill>
                          <a:latin typeface="+mn-lt"/>
                          <a:ea typeface="+mn-ea"/>
                          <a:cs typeface="+mn-cs"/>
                        </a:rPr>
                        <a:t> 2.0 (NFC)</a:t>
                      </a: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Viacnásobné</a:t>
                      </a:r>
                      <a:r>
                        <a:rPr lang="sk-SK" sz="1400" b="0" kern="1200" baseline="0" dirty="0">
                          <a:solidFill>
                            <a:schemeClr val="dk1"/>
                          </a:solidFill>
                          <a:latin typeface="+mn-lt"/>
                          <a:ea typeface="+mn-ea"/>
                          <a:cs typeface="+mn-cs"/>
                        </a:rPr>
                        <a:t> podpisovanie</a:t>
                      </a:r>
                    </a:p>
                    <a:p>
                      <a:pPr marL="285750" indent="-285750" algn="l" rtl="0" fontAlgn="base">
                        <a:buFont typeface="Arial" panose="020B0604020202020204" pitchFamily="34" charset="0"/>
                        <a:buChar char="•"/>
                      </a:pPr>
                      <a:r>
                        <a:rPr lang="sk-SK" sz="1400" b="0" kern="1200" baseline="0" dirty="0">
                          <a:solidFill>
                            <a:schemeClr val="dk1"/>
                          </a:solidFill>
                          <a:latin typeface="+mn-lt"/>
                          <a:ea typeface="+mn-ea"/>
                          <a:cs typeface="+mn-cs"/>
                        </a:rPr>
                        <a:t>Podpora mandátnych certifikátov </a:t>
                      </a:r>
                    </a:p>
                    <a:p>
                      <a:pPr marL="285750" indent="-285750" algn="l" rtl="0" fontAlgn="base">
                        <a:buFont typeface="Arial" panose="020B0604020202020204" pitchFamily="34" charset="0"/>
                        <a:buChar char="•"/>
                      </a:pPr>
                      <a:r>
                        <a:rPr lang="sk-SK" sz="1400" b="0" kern="1200" baseline="0" dirty="0">
                          <a:solidFill>
                            <a:schemeClr val="dk1"/>
                          </a:solidFill>
                          <a:latin typeface="+mn-lt"/>
                          <a:ea typeface="+mn-ea"/>
                          <a:cs typeface="+mn-cs"/>
                        </a:rPr>
                        <a:t>Podpora ďalších kvalifikovaných certifikátov na QSCD nosičoch</a:t>
                      </a:r>
                    </a:p>
                    <a:p>
                      <a:pPr marL="285750" indent="-285750" algn="l" rtl="0" fontAlgn="base">
                        <a:buFont typeface="Arial" panose="020B0604020202020204" pitchFamily="34" charset="0"/>
                        <a:buChar char="•"/>
                      </a:pPr>
                      <a:r>
                        <a:rPr lang="sk-SK" sz="1400" b="0" kern="1200" dirty="0" err="1">
                          <a:solidFill>
                            <a:schemeClr val="dk1"/>
                          </a:solidFill>
                          <a:latin typeface="+mn-lt"/>
                          <a:ea typeface="+mn-ea"/>
                          <a:cs typeface="+mn-cs"/>
                        </a:rPr>
                        <a:t>Offline</a:t>
                      </a:r>
                      <a:r>
                        <a:rPr lang="sk-SK" sz="1400" b="0" kern="1200" baseline="0" dirty="0">
                          <a:solidFill>
                            <a:schemeClr val="dk1"/>
                          </a:solidFill>
                          <a:latin typeface="+mn-lt"/>
                          <a:ea typeface="+mn-ea"/>
                          <a:cs typeface="+mn-cs"/>
                        </a:rPr>
                        <a:t> podpisovanie (bez nutnosti autentifikácie, prihlásenia)</a:t>
                      </a: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a:t>
                      </a:r>
                      <a:r>
                        <a:rPr lang="sk-SK" sz="1400" b="0" kern="1200" baseline="0" dirty="0">
                          <a:solidFill>
                            <a:schemeClr val="dk1"/>
                          </a:solidFill>
                          <a:latin typeface="+mn-lt"/>
                          <a:ea typeface="+mn-ea"/>
                          <a:cs typeface="+mn-cs"/>
                        </a:rPr>
                        <a:t> prostredníctvom </a:t>
                      </a:r>
                      <a:r>
                        <a:rPr lang="sk-SK" sz="1400" b="0" kern="1200" baseline="0" dirty="0" err="1">
                          <a:solidFill>
                            <a:schemeClr val="dk1"/>
                          </a:solidFill>
                          <a:latin typeface="+mn-lt"/>
                          <a:ea typeface="+mn-ea"/>
                          <a:cs typeface="+mn-cs"/>
                        </a:rPr>
                        <a:t>Remote</a:t>
                      </a:r>
                      <a:r>
                        <a:rPr lang="sk-SK" sz="1400" b="0" kern="1200" baseline="0" dirty="0">
                          <a:solidFill>
                            <a:schemeClr val="dk1"/>
                          </a:solidFill>
                          <a:latin typeface="+mn-lt"/>
                          <a:ea typeface="+mn-ea"/>
                          <a:cs typeface="+mn-cs"/>
                        </a:rPr>
                        <a:t> </a:t>
                      </a:r>
                      <a:r>
                        <a:rPr lang="sk-SK" sz="1400" b="0" kern="1200" baseline="0" dirty="0" err="1">
                          <a:solidFill>
                            <a:schemeClr val="dk1"/>
                          </a:solidFill>
                          <a:latin typeface="+mn-lt"/>
                          <a:ea typeface="+mn-ea"/>
                          <a:cs typeface="+mn-cs"/>
                        </a:rPr>
                        <a:t>signing</a:t>
                      </a:r>
                      <a:endParaRPr lang="sk-SK"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9627588"/>
                  </a:ext>
                </a:extLst>
              </a:tr>
              <a:tr h="489390">
                <a:tc>
                  <a:txBody>
                    <a:bodyPr/>
                    <a:lstStyle/>
                    <a:p>
                      <a:pPr algn="ctr" rtl="0" fontAlgn="base"/>
                      <a:r>
                        <a:rPr lang="sk-SK" sz="1400" b="1" i="0">
                          <a:effectLst/>
                          <a:latin typeface="+mn-lt"/>
                        </a:rPr>
                        <a:t>Fyzická</a:t>
                      </a:r>
                      <a:r>
                        <a:rPr lang="sk-SK" sz="1400" b="1" i="0" baseline="0">
                          <a:effectLst/>
                          <a:latin typeface="+mn-lt"/>
                        </a:rPr>
                        <a:t> osoba – podnikateľ</a:t>
                      </a:r>
                    </a:p>
                  </a:txBody>
                  <a:tcPr anchor="ctr"/>
                </a:tc>
                <a:tc vMerge="1">
                  <a:txBody>
                    <a:bodyPr/>
                    <a:lstStyle/>
                    <a:p>
                      <a:pPr algn="ctr" rtl="0" fontAlgn="base"/>
                      <a:r>
                        <a:rPr lang="sk-SK" sz="1400" kern="1200" dirty="0">
                          <a:solidFill>
                            <a:schemeClr val="dk1"/>
                          </a:solidFill>
                          <a:latin typeface="+mn-lt"/>
                          <a:ea typeface="+mn-ea"/>
                          <a:cs typeface="+mn-cs"/>
                        </a:rPr>
                        <a:t>primárne </a:t>
                      </a:r>
                      <a:r>
                        <a:rPr lang="sk-SK" sz="1400" kern="1200" dirty="0" err="1">
                          <a:solidFill>
                            <a:schemeClr val="dk1"/>
                          </a:solidFill>
                          <a:latin typeface="+mn-lt"/>
                          <a:ea typeface="+mn-ea"/>
                          <a:cs typeface="+mn-cs"/>
                        </a:rPr>
                        <a:t>mÚPVS</a:t>
                      </a:r>
                      <a:endParaRPr lang="sk-SK" sz="1400" kern="1200" dirty="0">
                        <a:solidFill>
                          <a:schemeClr val="dk1"/>
                        </a:solidFill>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sk-SK" sz="1400" kern="1200" dirty="0">
                          <a:solidFill>
                            <a:schemeClr val="dk1"/>
                          </a:solidFill>
                          <a:latin typeface="+mn-lt"/>
                          <a:ea typeface="+mn-ea"/>
                          <a:cs typeface="+mn-cs"/>
                        </a:rPr>
                        <a:t>sekundárne</a:t>
                      </a:r>
                      <a:r>
                        <a:rPr lang="sk-SK" sz="1400" kern="1200" baseline="0" dirty="0">
                          <a:solidFill>
                            <a:schemeClr val="dk1"/>
                          </a:solidFill>
                          <a:latin typeface="+mn-lt"/>
                          <a:ea typeface="+mn-ea"/>
                          <a:cs typeface="+mn-cs"/>
                        </a:rPr>
                        <a:t> </a:t>
                      </a:r>
                      <a:r>
                        <a:rPr lang="sk-SK" sz="1400" kern="1200" dirty="0" err="1">
                          <a:solidFill>
                            <a:schemeClr val="dk1"/>
                          </a:solidFill>
                          <a:latin typeface="+mn-lt"/>
                          <a:ea typeface="+mn-ea"/>
                          <a:cs typeface="+mn-cs"/>
                        </a:rPr>
                        <a:t>SvM</a:t>
                      </a:r>
                      <a:endParaRPr lang="sk-SK" sz="1400" kern="1200" dirty="0">
                        <a:solidFill>
                          <a:schemeClr val="dk1"/>
                        </a:solidFill>
                        <a:latin typeface="+mn-lt"/>
                        <a:ea typeface="+mn-ea"/>
                        <a:cs typeface="+mn-cs"/>
                      </a:endParaRPr>
                    </a:p>
                  </a:txBody>
                  <a:tcPr anchor="ctr"/>
                </a:tc>
                <a:tc vMerge="1">
                  <a:txBody>
                    <a:bodyPr/>
                    <a:lstStyle/>
                    <a:p>
                      <a:pPr algn="ctr" rtl="0" fontAlgn="base"/>
                      <a:endParaRPr lang="sk-SK" sz="1400" kern="1200">
                        <a:solidFill>
                          <a:schemeClr val="dk1"/>
                        </a:solidFill>
                        <a:latin typeface="+mn-lt"/>
                        <a:ea typeface="+mn-ea"/>
                        <a:cs typeface="+mn-cs"/>
                      </a:endParaRPr>
                    </a:p>
                  </a:txBody>
                  <a:tcPr anchor="ctr"/>
                </a:tc>
                <a:extLst>
                  <a:ext uri="{0D108BD9-81ED-4DB2-BD59-A6C34878D82A}">
                    <a16:rowId xmlns:a16="http://schemas.microsoft.com/office/drawing/2014/main" val="98019743"/>
                  </a:ext>
                </a:extLst>
              </a:tr>
              <a:tr h="489390">
                <a:tc>
                  <a:txBody>
                    <a:bodyPr/>
                    <a:lstStyle/>
                    <a:p>
                      <a:pPr algn="ctr" rtl="0" fontAlgn="base"/>
                      <a:r>
                        <a:rPr lang="sk-SK" sz="1400" b="1" i="0">
                          <a:effectLst/>
                          <a:latin typeface="+mn-lt"/>
                        </a:rPr>
                        <a:t>Právnická osoba</a:t>
                      </a:r>
                    </a:p>
                  </a:txBody>
                  <a:tcPr anchor="ctr"/>
                </a:tc>
                <a:tc vMerge="1">
                  <a:txBody>
                    <a:bodyPr/>
                    <a:lstStyle/>
                    <a:p>
                      <a:pPr algn="ctr" rtl="0" fontAlgn="base"/>
                      <a:endParaRPr lang="sk-SK" sz="1400" kern="1200">
                        <a:solidFill>
                          <a:schemeClr val="dk1"/>
                        </a:solidFill>
                        <a:latin typeface="+mn-lt"/>
                        <a:ea typeface="+mn-ea"/>
                        <a:cs typeface="+mn-cs"/>
                      </a:endParaRPr>
                    </a:p>
                  </a:txBody>
                  <a:tcPr anchor="ctr"/>
                </a:tc>
                <a:tc vMerge="1">
                  <a:txBody>
                    <a:bodyPr/>
                    <a:lstStyle/>
                    <a:p>
                      <a:endParaRPr lang="sk-SK"/>
                    </a:p>
                  </a:txBody>
                  <a:tcPr/>
                </a:tc>
                <a:extLst>
                  <a:ext uri="{0D108BD9-81ED-4DB2-BD59-A6C34878D82A}">
                    <a16:rowId xmlns:a16="http://schemas.microsoft.com/office/drawing/2014/main" val="3192966809"/>
                  </a:ext>
                </a:extLst>
              </a:tr>
              <a:tr h="425294">
                <a:tc>
                  <a:txBody>
                    <a:bodyPr/>
                    <a:lstStyle/>
                    <a:p>
                      <a:pPr algn="ctr" rtl="0" fontAlgn="base"/>
                      <a:r>
                        <a:rPr lang="sk-SK" sz="1400" b="1" i="0" dirty="0">
                          <a:effectLst/>
                          <a:latin typeface="+mn-lt"/>
                        </a:rPr>
                        <a:t>OVM</a:t>
                      </a:r>
                    </a:p>
                  </a:txBody>
                  <a:tcPr anchor="ctr"/>
                </a:tc>
                <a:tc>
                  <a:txBody>
                    <a:bodyPr/>
                    <a:lstStyle/>
                    <a:p>
                      <a:pPr algn="ctr" rtl="0" fontAlgn="base"/>
                      <a:r>
                        <a:rPr lang="sk-SK" sz="1400" kern="1200" dirty="0">
                          <a:solidFill>
                            <a:schemeClr val="dk1"/>
                          </a:solidFill>
                          <a:latin typeface="+mn-lt"/>
                          <a:ea typeface="+mn-ea"/>
                          <a:cs typeface="+mn-cs"/>
                        </a:rPr>
                        <a:t>Integrácia platformou CAMP</a:t>
                      </a:r>
                    </a:p>
                  </a:txBody>
                  <a:tcPr anchor="ctr"/>
                </a:tc>
                <a:tc>
                  <a:txBody>
                    <a:bodyPr/>
                    <a:lstStyle/>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a:t>
                      </a:r>
                      <a:r>
                        <a:rPr lang="sk-SK" sz="1400" b="0" kern="1200" baseline="0" dirty="0">
                          <a:solidFill>
                            <a:schemeClr val="dk1"/>
                          </a:solidFill>
                          <a:latin typeface="+mn-lt"/>
                          <a:ea typeface="+mn-ea"/>
                          <a:cs typeface="+mn-cs"/>
                        </a:rPr>
                        <a:t> prostredníctvom </a:t>
                      </a:r>
                      <a:r>
                        <a:rPr lang="sk-SK" sz="1400" b="0" kern="1200" baseline="0" dirty="0" err="1">
                          <a:solidFill>
                            <a:schemeClr val="dk1"/>
                          </a:solidFill>
                          <a:latin typeface="+mn-lt"/>
                          <a:ea typeface="+mn-ea"/>
                          <a:cs typeface="+mn-cs"/>
                        </a:rPr>
                        <a:t>eID</a:t>
                      </a:r>
                      <a:endParaRPr lang="sk-SK" sz="1400" b="0" kern="1200" baseline="0" dirty="0">
                        <a:solidFill>
                          <a:schemeClr val="dk1"/>
                        </a:solidFill>
                        <a:latin typeface="+mn-lt"/>
                        <a:ea typeface="+mn-ea"/>
                        <a:cs typeface="+mn-cs"/>
                      </a:endParaRP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a:t>
                      </a:r>
                      <a:r>
                        <a:rPr lang="sk-SK" sz="1400" b="0" kern="1200" baseline="0" dirty="0">
                          <a:solidFill>
                            <a:schemeClr val="dk1"/>
                          </a:solidFill>
                          <a:latin typeface="+mn-lt"/>
                          <a:ea typeface="+mn-ea"/>
                          <a:cs typeface="+mn-cs"/>
                        </a:rPr>
                        <a:t> </a:t>
                      </a:r>
                      <a:r>
                        <a:rPr lang="sk-SK" sz="1400" b="0" kern="1200" baseline="0" dirty="0" err="1">
                          <a:solidFill>
                            <a:schemeClr val="dk1"/>
                          </a:solidFill>
                          <a:latin typeface="+mn-lt"/>
                          <a:ea typeface="+mn-ea"/>
                          <a:cs typeface="+mn-cs"/>
                        </a:rPr>
                        <a:t>eID</a:t>
                      </a:r>
                      <a:r>
                        <a:rPr lang="sk-SK" sz="1400" b="0" kern="1200" baseline="0" dirty="0">
                          <a:solidFill>
                            <a:schemeClr val="dk1"/>
                          </a:solidFill>
                          <a:latin typeface="+mn-lt"/>
                          <a:ea typeface="+mn-ea"/>
                          <a:cs typeface="+mn-cs"/>
                        </a:rPr>
                        <a:t> 2.0 (NFC)</a:t>
                      </a: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Viacnásobné</a:t>
                      </a:r>
                      <a:r>
                        <a:rPr lang="sk-SK" sz="1400" b="0" kern="1200" baseline="0" dirty="0">
                          <a:solidFill>
                            <a:schemeClr val="dk1"/>
                          </a:solidFill>
                          <a:latin typeface="+mn-lt"/>
                          <a:ea typeface="+mn-ea"/>
                          <a:cs typeface="+mn-cs"/>
                        </a:rPr>
                        <a:t> podpisovanie</a:t>
                      </a:r>
                    </a:p>
                    <a:p>
                      <a:pPr marL="285750" indent="-285750" algn="l" rtl="0" fontAlgn="base">
                        <a:buFont typeface="Arial" panose="020B0604020202020204" pitchFamily="34" charset="0"/>
                        <a:buChar char="•"/>
                      </a:pPr>
                      <a:r>
                        <a:rPr lang="sk-SK" sz="1400" b="0" kern="1200" baseline="0" dirty="0">
                          <a:solidFill>
                            <a:schemeClr val="dk1"/>
                          </a:solidFill>
                          <a:latin typeface="+mn-lt"/>
                          <a:ea typeface="+mn-ea"/>
                          <a:cs typeface="+mn-cs"/>
                        </a:rPr>
                        <a:t>Podpora mandátnych certifikátov</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k-SK" sz="1400" b="0" kern="1200" baseline="0" dirty="0">
                          <a:solidFill>
                            <a:schemeClr val="dk1"/>
                          </a:solidFill>
                          <a:latin typeface="+mn-lt"/>
                          <a:ea typeface="+mn-ea"/>
                          <a:cs typeface="+mn-cs"/>
                        </a:rPr>
                        <a:t>Podpora ďalších kvalifikovaných certifikátov na QSCD nosičoch</a:t>
                      </a:r>
                    </a:p>
                    <a:p>
                      <a:pPr marL="285750" indent="-285750" algn="l" rtl="0" fontAlgn="base">
                        <a:buFont typeface="Arial" panose="020B0604020202020204" pitchFamily="34" charset="0"/>
                        <a:buChar char="•"/>
                      </a:pPr>
                      <a:r>
                        <a:rPr lang="sk-SK" sz="1400" b="0" kern="1200" dirty="0" err="1">
                          <a:solidFill>
                            <a:schemeClr val="dk1"/>
                          </a:solidFill>
                          <a:latin typeface="+mn-lt"/>
                          <a:ea typeface="+mn-ea"/>
                          <a:cs typeface="+mn-cs"/>
                        </a:rPr>
                        <a:t>Offline</a:t>
                      </a:r>
                      <a:r>
                        <a:rPr lang="sk-SK" sz="1400" b="0" kern="1200" baseline="0" dirty="0">
                          <a:solidFill>
                            <a:schemeClr val="dk1"/>
                          </a:solidFill>
                          <a:latin typeface="+mn-lt"/>
                          <a:ea typeface="+mn-ea"/>
                          <a:cs typeface="+mn-cs"/>
                        </a:rPr>
                        <a:t> podpisovanie (bez nutnosti autentifikácie, prihlásenia)</a:t>
                      </a:r>
                    </a:p>
                    <a:p>
                      <a:pPr marL="285750" indent="-285750" algn="l" rtl="0" fontAlgn="base">
                        <a:buFont typeface="Arial" panose="020B0604020202020204" pitchFamily="34" charset="0"/>
                        <a:buChar char="•"/>
                      </a:pPr>
                      <a:r>
                        <a:rPr lang="sk-SK" sz="1400" b="0" kern="1200" dirty="0">
                          <a:solidFill>
                            <a:schemeClr val="dk1"/>
                          </a:solidFill>
                          <a:latin typeface="+mn-lt"/>
                          <a:ea typeface="+mn-ea"/>
                          <a:cs typeface="+mn-cs"/>
                        </a:rPr>
                        <a:t>Autorizácia</a:t>
                      </a:r>
                      <a:r>
                        <a:rPr lang="sk-SK" sz="1400" b="0" kern="1200" baseline="0" dirty="0">
                          <a:solidFill>
                            <a:schemeClr val="dk1"/>
                          </a:solidFill>
                          <a:latin typeface="+mn-lt"/>
                          <a:ea typeface="+mn-ea"/>
                          <a:cs typeface="+mn-cs"/>
                        </a:rPr>
                        <a:t> prostredníctvom </a:t>
                      </a:r>
                      <a:r>
                        <a:rPr lang="sk-SK" sz="1400" b="0" kern="1200" baseline="0" dirty="0" err="1">
                          <a:solidFill>
                            <a:schemeClr val="dk1"/>
                          </a:solidFill>
                          <a:latin typeface="+mn-lt"/>
                          <a:ea typeface="+mn-ea"/>
                          <a:cs typeface="+mn-cs"/>
                        </a:rPr>
                        <a:t>Remote</a:t>
                      </a:r>
                      <a:r>
                        <a:rPr lang="sk-SK" sz="1400" b="0" kern="1200" baseline="0" dirty="0">
                          <a:solidFill>
                            <a:schemeClr val="dk1"/>
                          </a:solidFill>
                          <a:latin typeface="+mn-lt"/>
                          <a:ea typeface="+mn-ea"/>
                          <a:cs typeface="+mn-cs"/>
                        </a:rPr>
                        <a:t> </a:t>
                      </a:r>
                      <a:r>
                        <a:rPr lang="sk-SK" sz="1400" b="0" kern="1200" baseline="0" dirty="0" err="1">
                          <a:solidFill>
                            <a:schemeClr val="dk1"/>
                          </a:solidFill>
                          <a:latin typeface="+mn-lt"/>
                          <a:ea typeface="+mn-ea"/>
                          <a:cs typeface="+mn-cs"/>
                        </a:rPr>
                        <a:t>signing</a:t>
                      </a:r>
                      <a:endParaRPr lang="sk-SK" sz="1400" b="0" kern="1200" dirty="0">
                        <a:solidFill>
                          <a:schemeClr val="dk1"/>
                        </a:solidFill>
                        <a:latin typeface="+mn-lt"/>
                        <a:ea typeface="+mn-ea"/>
                        <a:cs typeface="+mn-cs"/>
                      </a:endParaRPr>
                    </a:p>
                  </a:txBody>
                  <a:tcPr anchor="ctr"/>
                </a:tc>
                <a:extLst>
                  <a:ext uri="{0D108BD9-81ED-4DB2-BD59-A6C34878D82A}">
                    <a16:rowId xmlns:a16="http://schemas.microsoft.com/office/drawing/2014/main" val="749844508"/>
                  </a:ext>
                </a:extLst>
              </a:tr>
            </a:tbl>
          </a:graphicData>
        </a:graphic>
      </p:graphicFrame>
    </p:spTree>
    <p:extLst>
      <p:ext uri="{BB962C8B-B14F-4D97-AF65-F5344CB8AC3E}">
        <p14:creationId xmlns:p14="http://schemas.microsoft.com/office/powerpoint/2010/main" val="188932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81534" y="573892"/>
            <a:ext cx="9144000" cy="748788"/>
          </a:xfrm>
        </p:spPr>
        <p:txBody>
          <a:bodyPr anchor="ctr">
            <a:normAutofit/>
          </a:bodyPr>
          <a:lstStyle/>
          <a:p>
            <a:r>
              <a:rPr lang="en-US" dirty="0"/>
              <a:t>10</a:t>
            </a:r>
            <a:r>
              <a:rPr lang="sk-SK" dirty="0"/>
              <a:t>. Riziká</a:t>
            </a:r>
            <a:endParaRPr lang="sk-SK" i="1" dirty="0">
              <a:solidFill>
                <a:schemeClr val="accent5">
                  <a:lumMod val="60000"/>
                  <a:lumOff val="40000"/>
                </a:schemeClr>
              </a:solidFill>
            </a:endParaRPr>
          </a:p>
        </p:txBody>
      </p:sp>
      <p:graphicFrame>
        <p:nvGraphicFramePr>
          <p:cNvPr id="3" name="Table 9">
            <a:extLst>
              <a:ext uri="{FF2B5EF4-FFF2-40B4-BE49-F238E27FC236}">
                <a16:creationId xmlns:a16="http://schemas.microsoft.com/office/drawing/2014/main" id="{279CDD02-5AF3-5669-DCD4-442E153DB66A}"/>
              </a:ext>
            </a:extLst>
          </p:cNvPr>
          <p:cNvGraphicFramePr>
            <a:graphicFrameLocks noGrp="1"/>
          </p:cNvGraphicFramePr>
          <p:nvPr>
            <p:extLst>
              <p:ext uri="{D42A27DB-BD31-4B8C-83A1-F6EECF244321}">
                <p14:modId xmlns:p14="http://schemas.microsoft.com/office/powerpoint/2010/main" val="935696568"/>
              </p:ext>
            </p:extLst>
          </p:nvPr>
        </p:nvGraphicFramePr>
        <p:xfrm>
          <a:off x="670636" y="1143129"/>
          <a:ext cx="10850728" cy="5288280"/>
        </p:xfrm>
        <a:graphic>
          <a:graphicData uri="http://schemas.openxmlformats.org/drawingml/2006/table">
            <a:tbl>
              <a:tblPr firstRow="1" bandRow="1">
                <a:tableStyleId>{5C22544A-7EE6-4342-B048-85BDC9FD1C3A}</a:tableStyleId>
              </a:tblPr>
              <a:tblGrid>
                <a:gridCol w="2414416">
                  <a:extLst>
                    <a:ext uri="{9D8B030D-6E8A-4147-A177-3AD203B41FA5}">
                      <a16:colId xmlns:a16="http://schemas.microsoft.com/office/drawing/2014/main" val="2868067885"/>
                    </a:ext>
                  </a:extLst>
                </a:gridCol>
                <a:gridCol w="3844031">
                  <a:extLst>
                    <a:ext uri="{9D8B030D-6E8A-4147-A177-3AD203B41FA5}">
                      <a16:colId xmlns:a16="http://schemas.microsoft.com/office/drawing/2014/main" val="3779901166"/>
                    </a:ext>
                  </a:extLst>
                </a:gridCol>
                <a:gridCol w="2395643">
                  <a:extLst>
                    <a:ext uri="{9D8B030D-6E8A-4147-A177-3AD203B41FA5}">
                      <a16:colId xmlns:a16="http://schemas.microsoft.com/office/drawing/2014/main" val="1650430476"/>
                    </a:ext>
                  </a:extLst>
                </a:gridCol>
                <a:gridCol w="2196638">
                  <a:extLst>
                    <a:ext uri="{9D8B030D-6E8A-4147-A177-3AD203B41FA5}">
                      <a16:colId xmlns:a16="http://schemas.microsoft.com/office/drawing/2014/main" val="2105542429"/>
                    </a:ext>
                  </a:extLst>
                </a:gridCol>
              </a:tblGrid>
              <a:tr h="254002">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Popis</a:t>
                      </a:r>
                      <a:r>
                        <a:rPr lang="sk-SK" sz="1300" b="1" i="0" u="none" strike="noStrike" baseline="0" noProof="0" dirty="0">
                          <a:solidFill>
                            <a:schemeClr val="bg1"/>
                          </a:solidFill>
                          <a:latin typeface="+mn-lt"/>
                          <a:ea typeface="+mn-ea"/>
                          <a:cs typeface="+mn-cs"/>
                        </a:rPr>
                        <a:t> rizika</a:t>
                      </a:r>
                      <a:endParaRPr lang="sk-SK" sz="1300" b="1" i="0" u="none" strike="noStrike" noProof="0" dirty="0">
                        <a:solidFill>
                          <a:schemeClr val="bg1"/>
                        </a:solidFill>
                        <a:latin typeface="+mn-lt"/>
                        <a:ea typeface="+mn-ea"/>
                        <a:cs typeface="+mn-cs"/>
                      </a:endParaRP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a:solidFill>
                            <a:schemeClr val="bg1"/>
                          </a:solidFill>
                          <a:latin typeface="+mn-lt"/>
                          <a:ea typeface="+mn-ea"/>
                          <a:cs typeface="+mn-cs"/>
                        </a:rPr>
                        <a:t>Dôvod rizika</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a:solidFill>
                            <a:schemeClr val="bg1"/>
                          </a:solidFill>
                          <a:latin typeface="+mn-lt"/>
                          <a:ea typeface="+mn-ea"/>
                          <a:cs typeface="+mn-cs"/>
                        </a:rPr>
                        <a:t>Možný dopad</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a:solidFill>
                            <a:schemeClr val="bg1"/>
                          </a:solidFill>
                          <a:latin typeface="+mn-lt"/>
                          <a:ea typeface="+mn-ea"/>
                          <a:cs typeface="+mn-cs"/>
                        </a:rPr>
                        <a:t>Možná</a:t>
                      </a:r>
                      <a:r>
                        <a:rPr lang="sk-SK" sz="1300" b="1" i="0" u="none" strike="noStrike" baseline="0" noProof="0">
                          <a:solidFill>
                            <a:schemeClr val="bg1"/>
                          </a:solidFill>
                          <a:latin typeface="+mn-lt"/>
                          <a:ea typeface="+mn-ea"/>
                          <a:cs typeface="+mn-cs"/>
                        </a:rPr>
                        <a:t> mitigácia</a:t>
                      </a:r>
                      <a:endParaRPr lang="sk-SK" sz="1300" b="1" i="0" u="none" strike="noStrike" noProof="0" err="1">
                        <a:solidFill>
                          <a:schemeClr val="bg1"/>
                        </a:solidFill>
                        <a:latin typeface="+mn-lt"/>
                        <a:ea typeface="+mn-ea"/>
                        <a:cs typeface="+mn-cs"/>
                      </a:endParaRPr>
                    </a:p>
                  </a:txBody>
                  <a:tcPr anchor="ctr">
                    <a:solidFill>
                      <a:schemeClr val="accent1"/>
                    </a:solidFill>
                  </a:tcPr>
                </a:tc>
                <a:extLst>
                  <a:ext uri="{0D108BD9-81ED-4DB2-BD59-A6C34878D82A}">
                    <a16:rowId xmlns:a16="http://schemas.microsoft.com/office/drawing/2014/main" val="413128876"/>
                  </a:ext>
                </a:extLst>
              </a:tr>
              <a:tr h="202680">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300" u="none" kern="1200" baseline="0" noProof="0">
                          <a:solidFill>
                            <a:schemeClr val="tx1"/>
                          </a:solidFill>
                          <a:effectLst/>
                          <a:uFill>
                            <a:solidFill>
                              <a:srgbClr val="FFFF00"/>
                            </a:solidFill>
                          </a:uFill>
                          <a:latin typeface="+mn-lt"/>
                          <a:ea typeface="+mn-ea"/>
                          <a:cs typeface="+mn-cs"/>
                        </a:rPr>
                        <a:t>Doba obstarania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300" u="none" kern="1200" baseline="0">
                          <a:solidFill>
                            <a:schemeClr val="tx1"/>
                          </a:solidFill>
                          <a:effectLst/>
                          <a:uFill>
                            <a:solidFill>
                              <a:srgbClr val="FFFF00"/>
                            </a:solidFill>
                          </a:uFill>
                          <a:latin typeface="+mn-lt"/>
                          <a:ea typeface="+mn-ea"/>
                          <a:cs typeface="+mn-cs"/>
                        </a:rPr>
                        <a:t>Obstaranie modulu bude trvať dlhšie ako je plánované</a:t>
                      </a:r>
                    </a:p>
                  </a:txBody>
                  <a:tcPr anchor="ct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300" u="none" kern="1200" baseline="0" noProof="0">
                          <a:solidFill>
                            <a:schemeClr val="tx1"/>
                          </a:solidFill>
                          <a:effectLst/>
                          <a:uFill>
                            <a:solidFill>
                              <a:srgbClr val="FFFF00"/>
                            </a:solidFill>
                          </a:uFill>
                          <a:latin typeface="+mn-lt"/>
                          <a:ea typeface="+mn-ea"/>
                          <a:cs typeface="+mn-cs"/>
                        </a:rPr>
                        <a:t>Nedodanie nového riešenia v čase spustenia prvých ŽS</a:t>
                      </a:r>
                    </a:p>
                  </a:txBody>
                  <a:tcPr anchor="ctr"/>
                </a:tc>
                <a:tc rowSpan="2">
                  <a:txBody>
                    <a:bodyPr/>
                    <a:lstStyle/>
                    <a:p>
                      <a:pPr marL="0" lvl="0" indent="0">
                        <a:buFont typeface="Arial" panose="020B0604020202020204" pitchFamily="34" charset="0"/>
                        <a:buNone/>
                      </a:pPr>
                      <a:r>
                        <a:rPr lang="sk-SK" sz="1300" u="none" kern="1200" baseline="0" noProof="0">
                          <a:solidFill>
                            <a:schemeClr val="tx1"/>
                          </a:solidFill>
                          <a:effectLst/>
                          <a:uFill>
                            <a:solidFill>
                              <a:srgbClr val="FFFF00"/>
                            </a:solidFill>
                          </a:uFill>
                          <a:latin typeface="+mn-lt"/>
                          <a:ea typeface="+mn-ea"/>
                          <a:cs typeface="+mn-cs"/>
                        </a:rPr>
                        <a:t>Zameranie sa na nájdenie vhodného krabicového riešenia, ktoré pokrýva primárne základné požiadavky prvých ŽS</a:t>
                      </a:r>
                    </a:p>
                  </a:txBody>
                  <a:tcPr anchor="ctr"/>
                </a:tc>
                <a:extLst>
                  <a:ext uri="{0D108BD9-81ED-4DB2-BD59-A6C34878D82A}">
                    <a16:rowId xmlns:a16="http://schemas.microsoft.com/office/drawing/2014/main" val="3980502390"/>
                  </a:ext>
                </a:extLst>
              </a:tr>
              <a:tr h="651998">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300" u="none" kern="1200" baseline="0" noProof="0" dirty="0">
                          <a:solidFill>
                            <a:schemeClr val="tx1"/>
                          </a:solidFill>
                          <a:effectLst/>
                          <a:uFill>
                            <a:solidFill>
                              <a:srgbClr val="FFFF00"/>
                            </a:solidFill>
                          </a:uFill>
                          <a:latin typeface="+mn-lt"/>
                          <a:ea typeface="+mn-ea"/>
                          <a:cs typeface="+mn-cs"/>
                        </a:rPr>
                        <a:t>Vhodné krabicové riešenie spĺňajúce požiadavky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300" u="none" kern="1200" baseline="0">
                          <a:solidFill>
                            <a:schemeClr val="tx1"/>
                          </a:solidFill>
                          <a:effectLst/>
                          <a:uFill>
                            <a:solidFill>
                              <a:srgbClr val="FFFF00"/>
                            </a:solidFill>
                          </a:uFill>
                          <a:latin typeface="+mn-lt"/>
                          <a:ea typeface="+mn-ea"/>
                          <a:cs typeface="+mn-cs"/>
                        </a:rPr>
                        <a:t>Aktuálne dostupné riešenia nemusia zodpovedať zadefinovaným požiadavkám</a:t>
                      </a:r>
                    </a:p>
                  </a:txBody>
                  <a:tcPr anchor="ct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300" u="none" kern="1200" baseline="0" noProof="0">
                          <a:solidFill>
                            <a:schemeClr val="tx1"/>
                          </a:solidFill>
                          <a:effectLst/>
                          <a:uFill>
                            <a:solidFill>
                              <a:srgbClr val="FFFF00"/>
                            </a:solidFill>
                          </a:uFill>
                          <a:latin typeface="+mn-lt"/>
                          <a:ea typeface="+mn-ea"/>
                          <a:cs typeface="+mn-cs"/>
                        </a:rPr>
                        <a:t>Potrebná vyššia miera customizácie, čo môže navýšiť budget a predĺžiť dobu obstarania</a:t>
                      </a:r>
                    </a:p>
                  </a:txBody>
                  <a:tcPr anchor="ctr"/>
                </a:tc>
                <a:tc vMerge="1">
                  <a:txBody>
                    <a:bodyPr/>
                    <a:lstStyle/>
                    <a:p>
                      <a:pPr marL="0" lvl="0" indent="0">
                        <a:buFont typeface="Arial" panose="020B0604020202020204" pitchFamily="34" charset="0"/>
                        <a:buNone/>
                      </a:pPr>
                      <a:endParaRPr lang="sk-SK" sz="1400" u="none" kern="1200" baseline="0" noProof="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95030637"/>
                  </a:ext>
                </a:extLst>
              </a:tr>
              <a:tr h="393076">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Priama nadväznosť na iné projekty</a:t>
                      </a: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Podpisový komponent počíta s využívaním </a:t>
                      </a:r>
                      <a:r>
                        <a:rPr lang="sk-SK" sz="1300" b="1" u="none" kern="1200" baseline="0" dirty="0">
                          <a:solidFill>
                            <a:schemeClr val="tx1"/>
                          </a:solidFill>
                          <a:effectLst/>
                          <a:uFill>
                            <a:solidFill>
                              <a:srgbClr val="FFFF00"/>
                            </a:solidFill>
                          </a:uFill>
                          <a:latin typeface="+mn-lt"/>
                          <a:ea typeface="+mn-ea"/>
                          <a:cs typeface="+mn-cs"/>
                        </a:rPr>
                        <a:t>komponentu CEP</a:t>
                      </a:r>
                      <a:r>
                        <a:rPr lang="sk-SK" sz="1300" u="none" kern="1200" baseline="0" dirty="0">
                          <a:solidFill>
                            <a:schemeClr val="tx1"/>
                          </a:solidFill>
                          <a:effectLst/>
                          <a:uFill>
                            <a:solidFill>
                              <a:srgbClr val="FFFF00"/>
                            </a:solidFill>
                          </a:uFill>
                          <a:latin typeface="+mn-lt"/>
                          <a:ea typeface="+mn-ea"/>
                          <a:cs typeface="+mn-cs"/>
                        </a:rPr>
                        <a:t>, ktorý je potrebné modernizovať a zvýšiť výkon</a:t>
                      </a: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Dopady na overovanie podpisov a pridávanie časovej pečiatky</a:t>
                      </a:r>
                    </a:p>
                  </a:txBody>
                  <a:tcPr anchor="ctr"/>
                </a:tc>
                <a:tc>
                  <a:txBody>
                    <a:bodyPr/>
                    <a:lstStyle/>
                    <a:p>
                      <a:pPr marL="0" lvl="0" indent="0">
                        <a:buFont typeface="Arial" panose="020B0604020202020204" pitchFamily="34" charset="0"/>
                        <a:buNone/>
                      </a:pPr>
                      <a:r>
                        <a:rPr lang="sk-SK" sz="1300" u="none" kern="1200" baseline="0" noProof="0" dirty="0">
                          <a:solidFill>
                            <a:schemeClr val="tx1"/>
                          </a:solidFill>
                          <a:effectLst/>
                          <a:uFill>
                            <a:solidFill>
                              <a:srgbClr val="FFFF00"/>
                            </a:solidFill>
                          </a:uFill>
                          <a:latin typeface="+mn-lt"/>
                          <a:ea typeface="+mn-ea"/>
                          <a:cs typeface="+mn-cs"/>
                        </a:rPr>
                        <a:t>Vhodné načasovanie implementácie a prevzatie požiadaviek</a:t>
                      </a:r>
                    </a:p>
                  </a:txBody>
                  <a:tcPr anchor="ctr"/>
                </a:tc>
                <a:extLst>
                  <a:ext uri="{0D108BD9-81ED-4DB2-BD59-A6C34878D82A}">
                    <a16:rowId xmlns:a16="http://schemas.microsoft.com/office/drawing/2014/main" val="2084940526"/>
                  </a:ext>
                </a:extLst>
              </a:tr>
              <a:tr h="39307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k-SK" sz="1300" u="none" kern="1200" baseline="0" dirty="0">
                          <a:solidFill>
                            <a:schemeClr val="tx1"/>
                          </a:solidFill>
                          <a:effectLst/>
                          <a:uFill>
                            <a:solidFill>
                              <a:srgbClr val="FFFF00"/>
                            </a:solidFill>
                          </a:uFill>
                          <a:latin typeface="+mn-lt"/>
                          <a:ea typeface="+mn-ea"/>
                          <a:cs typeface="+mn-cs"/>
                        </a:rPr>
                        <a:t>Priama nadväznosť na iné projekty</a:t>
                      </a: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Pre poskytovanie autorizácie prostredníctvom </a:t>
                      </a:r>
                      <a:r>
                        <a:rPr lang="sk-SK" sz="1300" b="1" u="none" kern="1200" baseline="0" dirty="0" err="1">
                          <a:solidFill>
                            <a:schemeClr val="tx1"/>
                          </a:solidFill>
                          <a:effectLst/>
                          <a:uFill>
                            <a:solidFill>
                              <a:srgbClr val="FFFF00"/>
                            </a:solidFill>
                          </a:uFill>
                          <a:latin typeface="+mn-lt"/>
                          <a:ea typeface="+mn-ea"/>
                          <a:cs typeface="+mn-cs"/>
                        </a:rPr>
                        <a:t>eID</a:t>
                      </a:r>
                      <a:r>
                        <a:rPr lang="sk-SK" sz="1300" b="1" u="none" kern="1200" baseline="0" dirty="0">
                          <a:solidFill>
                            <a:schemeClr val="tx1"/>
                          </a:solidFill>
                          <a:effectLst/>
                          <a:uFill>
                            <a:solidFill>
                              <a:srgbClr val="FFFF00"/>
                            </a:solidFill>
                          </a:uFill>
                          <a:latin typeface="+mn-lt"/>
                          <a:ea typeface="+mn-ea"/>
                          <a:cs typeface="+mn-cs"/>
                        </a:rPr>
                        <a:t> 2.0 s čítaním NFC čipov </a:t>
                      </a:r>
                      <a:r>
                        <a:rPr lang="sk-SK" sz="1300" u="none" kern="1200" baseline="0" dirty="0">
                          <a:solidFill>
                            <a:schemeClr val="tx1"/>
                          </a:solidFill>
                          <a:effectLst/>
                          <a:uFill>
                            <a:solidFill>
                              <a:srgbClr val="FFFF00"/>
                            </a:solidFill>
                          </a:uFill>
                          <a:latin typeface="+mn-lt"/>
                          <a:ea typeface="+mn-ea"/>
                          <a:cs typeface="+mn-cs"/>
                        </a:rPr>
                        <a:t>je nutná implementácia v projekte </a:t>
                      </a:r>
                      <a:r>
                        <a:rPr lang="sk-SK" sz="1300" u="none" kern="1200" baseline="0" dirty="0" err="1">
                          <a:solidFill>
                            <a:schemeClr val="tx1"/>
                          </a:solidFill>
                          <a:effectLst/>
                          <a:uFill>
                            <a:solidFill>
                              <a:srgbClr val="FFFF00"/>
                            </a:solidFill>
                          </a:uFill>
                          <a:latin typeface="+mn-lt"/>
                          <a:ea typeface="+mn-ea"/>
                          <a:cs typeface="+mn-cs"/>
                        </a:rPr>
                        <a:t>SvM</a:t>
                      </a:r>
                      <a:endParaRPr lang="sk-SK" sz="1300" u="none" kern="1200" baseline="0" dirty="0">
                        <a:solidFill>
                          <a:schemeClr val="tx1"/>
                        </a:solidFill>
                        <a:effectLst/>
                        <a:uFill>
                          <a:solidFill>
                            <a:srgbClr val="FFFF00"/>
                          </a:solidFill>
                        </a:uFill>
                        <a:latin typeface="+mn-lt"/>
                        <a:ea typeface="+mn-ea"/>
                        <a:cs typeface="+mn-cs"/>
                      </a:endParaRP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Nemožnosť poskytovania autorizácie cez NFC čítačku v mobilnej aplikácii</a:t>
                      </a:r>
                    </a:p>
                  </a:txBody>
                  <a:tcPr anchor="ctr"/>
                </a:tc>
                <a:tc>
                  <a:txBody>
                    <a:bodyPr/>
                    <a:lstStyle/>
                    <a:p>
                      <a:pPr marL="0" lvl="0" indent="0">
                        <a:buFont typeface="Arial" panose="020B0604020202020204" pitchFamily="34" charset="0"/>
                        <a:buNone/>
                      </a:pPr>
                      <a:endParaRPr lang="sk-SK" sz="13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371967441"/>
                  </a:ext>
                </a:extLst>
              </a:tr>
              <a:tr h="39307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k-SK" sz="1300" u="none" kern="1200" baseline="0" dirty="0">
                          <a:solidFill>
                            <a:schemeClr val="tx1"/>
                          </a:solidFill>
                          <a:effectLst/>
                          <a:uFill>
                            <a:solidFill>
                              <a:srgbClr val="FFFF00"/>
                            </a:solidFill>
                          </a:uFill>
                          <a:latin typeface="+mn-lt"/>
                          <a:ea typeface="+mn-ea"/>
                          <a:cs typeface="+mn-cs"/>
                        </a:rPr>
                        <a:t>Priama nadväznosť na iné projekty</a:t>
                      </a: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Pre poskytovanie autorizáciu v mobilnej aplikácii, zosnímanie </a:t>
                      </a:r>
                      <a:r>
                        <a:rPr lang="sk-SK" sz="1300" b="1" u="none" kern="1200" baseline="0" dirty="0">
                          <a:solidFill>
                            <a:schemeClr val="tx1"/>
                          </a:solidFill>
                          <a:effectLst/>
                          <a:uFill>
                            <a:solidFill>
                              <a:srgbClr val="FFFF00"/>
                            </a:solidFill>
                          </a:uFill>
                          <a:latin typeface="+mn-lt"/>
                          <a:ea typeface="+mn-ea"/>
                          <a:cs typeface="+mn-cs"/>
                        </a:rPr>
                        <a:t>QR kódu </a:t>
                      </a:r>
                      <a:r>
                        <a:rPr lang="sk-SK" sz="1300" u="none" kern="1200" baseline="0" dirty="0">
                          <a:solidFill>
                            <a:schemeClr val="tx1"/>
                          </a:solidFill>
                          <a:effectLst/>
                          <a:uFill>
                            <a:solidFill>
                              <a:srgbClr val="FFFF00"/>
                            </a:solidFill>
                          </a:uFill>
                          <a:latin typeface="+mn-lt"/>
                          <a:ea typeface="+mn-ea"/>
                          <a:cs typeface="+mn-cs"/>
                        </a:rPr>
                        <a:t>či spracovanie </a:t>
                      </a:r>
                      <a:r>
                        <a:rPr lang="sk-SK" sz="1300" b="1" u="none" kern="1200" baseline="0" dirty="0" err="1">
                          <a:solidFill>
                            <a:schemeClr val="tx1"/>
                          </a:solidFill>
                          <a:effectLst/>
                          <a:uFill>
                            <a:solidFill>
                              <a:srgbClr val="FFFF00"/>
                            </a:solidFill>
                          </a:uFill>
                          <a:latin typeface="+mn-lt"/>
                          <a:ea typeface="+mn-ea"/>
                          <a:cs typeface="+mn-cs"/>
                        </a:rPr>
                        <a:t>push</a:t>
                      </a:r>
                      <a:r>
                        <a:rPr lang="sk-SK" sz="1300" b="1" u="none" kern="1200" baseline="0" dirty="0">
                          <a:solidFill>
                            <a:schemeClr val="tx1"/>
                          </a:solidFill>
                          <a:effectLst/>
                          <a:uFill>
                            <a:solidFill>
                              <a:srgbClr val="FFFF00"/>
                            </a:solidFill>
                          </a:uFill>
                          <a:latin typeface="+mn-lt"/>
                          <a:ea typeface="+mn-ea"/>
                          <a:cs typeface="+mn-cs"/>
                        </a:rPr>
                        <a:t> notifikácie </a:t>
                      </a:r>
                      <a:r>
                        <a:rPr lang="sk-SK" sz="1300" u="none" kern="1200" baseline="0" dirty="0">
                          <a:solidFill>
                            <a:schemeClr val="tx1"/>
                          </a:solidFill>
                          <a:effectLst/>
                          <a:uFill>
                            <a:solidFill>
                              <a:srgbClr val="FFFF00"/>
                            </a:solidFill>
                          </a:uFill>
                          <a:latin typeface="+mn-lt"/>
                          <a:ea typeface="+mn-ea"/>
                          <a:cs typeface="+mn-cs"/>
                        </a:rPr>
                        <a:t>je nutná implementácia v mobilnej aplikácii </a:t>
                      </a:r>
                      <a:r>
                        <a:rPr lang="sk-SK" sz="1300" u="none" kern="1200" baseline="0" dirty="0" err="1">
                          <a:solidFill>
                            <a:schemeClr val="tx1"/>
                          </a:solidFill>
                          <a:effectLst/>
                          <a:uFill>
                            <a:solidFill>
                              <a:srgbClr val="FFFF00"/>
                            </a:solidFill>
                          </a:uFill>
                          <a:latin typeface="+mn-lt"/>
                          <a:ea typeface="+mn-ea"/>
                          <a:cs typeface="+mn-cs"/>
                        </a:rPr>
                        <a:t>SvM</a:t>
                      </a:r>
                      <a:endParaRPr lang="sk-SK" sz="1300" u="none" kern="1200" baseline="0" dirty="0">
                        <a:solidFill>
                          <a:schemeClr val="tx1"/>
                        </a:solidFill>
                        <a:effectLst/>
                        <a:uFill>
                          <a:solidFill>
                            <a:srgbClr val="FFFF00"/>
                          </a:solidFill>
                        </a:uFill>
                        <a:latin typeface="+mn-lt"/>
                        <a:ea typeface="+mn-ea"/>
                        <a:cs typeface="+mn-cs"/>
                      </a:endParaRP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Nemožnosť autorizácie v mobilnej aplikácii</a:t>
                      </a:r>
                    </a:p>
                  </a:txBody>
                  <a:tcPr anchor="ctr"/>
                </a:tc>
                <a:tc>
                  <a:txBody>
                    <a:bodyPr/>
                    <a:lstStyle/>
                    <a:p>
                      <a:pPr marL="0" lvl="0" indent="0">
                        <a:buFont typeface="Arial" panose="020B0604020202020204" pitchFamily="34" charset="0"/>
                        <a:buNone/>
                      </a:pPr>
                      <a:endParaRPr lang="sk-SK" sz="13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2593631426"/>
                  </a:ext>
                </a:extLst>
              </a:tr>
              <a:tr h="39307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k-SK" sz="1300" u="none" kern="1200" baseline="0" dirty="0">
                          <a:solidFill>
                            <a:schemeClr val="tx1"/>
                          </a:solidFill>
                          <a:effectLst/>
                          <a:uFill>
                            <a:solidFill>
                              <a:srgbClr val="FFFF00"/>
                            </a:solidFill>
                          </a:uFill>
                          <a:latin typeface="+mn-lt"/>
                          <a:ea typeface="+mn-ea"/>
                          <a:cs typeface="+mn-cs"/>
                        </a:rPr>
                        <a:t>Priama nadväznosť na iné projekty</a:t>
                      </a: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Všetky služby budú vystavené prostredníctvom integračnej </a:t>
                      </a:r>
                      <a:r>
                        <a:rPr lang="sk-SK" sz="1300" b="1" u="none" kern="1200" baseline="0" dirty="0">
                          <a:solidFill>
                            <a:schemeClr val="tx1"/>
                          </a:solidFill>
                          <a:effectLst/>
                          <a:uFill>
                            <a:solidFill>
                              <a:srgbClr val="FFFF00"/>
                            </a:solidFill>
                          </a:uFill>
                          <a:latin typeface="+mn-lt"/>
                          <a:ea typeface="+mn-ea"/>
                          <a:cs typeface="+mn-cs"/>
                        </a:rPr>
                        <a:t>platformy CAMP, implementujúce </a:t>
                      </a:r>
                      <a:r>
                        <a:rPr lang="sk-SK" sz="1300" b="1" u="none" kern="1200" baseline="0">
                          <a:solidFill>
                            <a:schemeClr val="tx1"/>
                          </a:solidFill>
                          <a:effectLst/>
                          <a:uFill>
                            <a:solidFill>
                              <a:srgbClr val="FFFF00"/>
                            </a:solidFill>
                          </a:uFill>
                          <a:latin typeface="+mn-lt"/>
                          <a:ea typeface="+mn-ea"/>
                          <a:cs typeface="+mn-cs"/>
                        </a:rPr>
                        <a:t>gro funkcionality AFPM</a:t>
                      </a:r>
                      <a:endParaRPr lang="sk-SK" sz="1300" b="1" u="none" kern="1200" baseline="0" dirty="0">
                        <a:solidFill>
                          <a:schemeClr val="tx1"/>
                        </a:solidFill>
                        <a:effectLst/>
                        <a:uFill>
                          <a:solidFill>
                            <a:srgbClr val="FFFF00"/>
                          </a:solidFill>
                        </a:uFill>
                        <a:latin typeface="+mn-lt"/>
                        <a:ea typeface="+mn-ea"/>
                        <a:cs typeface="+mn-cs"/>
                      </a:endParaRPr>
                    </a:p>
                  </a:txBody>
                  <a:tcPr anchor="ctr"/>
                </a:tc>
                <a:tc>
                  <a:txBody>
                    <a:bodyPr/>
                    <a:lstStyle/>
                    <a:p>
                      <a:pPr algn="l" rtl="0" fontAlgn="base"/>
                      <a:r>
                        <a:rPr lang="sk-SK" sz="1300" u="none" kern="1200" baseline="0" dirty="0">
                          <a:solidFill>
                            <a:schemeClr val="tx1"/>
                          </a:solidFill>
                          <a:effectLst/>
                          <a:uFill>
                            <a:solidFill>
                              <a:srgbClr val="FFFF00"/>
                            </a:solidFill>
                          </a:uFill>
                          <a:latin typeface="+mn-lt"/>
                          <a:ea typeface="+mn-ea"/>
                          <a:cs typeface="+mn-cs"/>
                        </a:rPr>
                        <a:t>Ak by CAMP nebol dostupný v danom čase, bolo by nutné vysporiadať sa s otázkou publikovania služieb</a:t>
                      </a:r>
                    </a:p>
                  </a:txBody>
                  <a:tcPr anchor="ctr"/>
                </a:tc>
                <a:tc>
                  <a:txBody>
                    <a:bodyPr/>
                    <a:lstStyle/>
                    <a:p>
                      <a:pPr marL="0" lvl="0" indent="0">
                        <a:buFont typeface="Arial" panose="020B0604020202020204" pitchFamily="34" charset="0"/>
                        <a:buNone/>
                      </a:pPr>
                      <a:endParaRPr lang="sk-SK" sz="13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960656699"/>
                  </a:ext>
                </a:extLst>
              </a:tr>
              <a:tr h="39307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k-SK" sz="1300" u="none" kern="1200" baseline="0" dirty="0" err="1">
                          <a:solidFill>
                            <a:schemeClr val="tx1"/>
                          </a:solidFill>
                          <a:effectLst/>
                          <a:uFill>
                            <a:solidFill>
                              <a:srgbClr val="FFFF00"/>
                            </a:solidFill>
                          </a:uFill>
                          <a:latin typeface="+mn-lt"/>
                          <a:ea typeface="+mn-ea"/>
                          <a:cs typeface="+mn-cs"/>
                        </a:rPr>
                        <a:t>Remote</a:t>
                      </a:r>
                      <a:r>
                        <a:rPr lang="sk-SK" sz="1300" u="none" kern="1200" baseline="0" dirty="0">
                          <a:solidFill>
                            <a:schemeClr val="tx1"/>
                          </a:solidFill>
                          <a:effectLst/>
                          <a:uFill>
                            <a:solidFill>
                              <a:srgbClr val="FFFF00"/>
                            </a:solidFill>
                          </a:uFill>
                          <a:latin typeface="+mn-lt"/>
                          <a:ea typeface="+mn-ea"/>
                          <a:cs typeface="+mn-cs"/>
                        </a:rPr>
                        <a:t> </a:t>
                      </a:r>
                      <a:r>
                        <a:rPr lang="sk-SK" sz="1300" u="none" kern="1200" baseline="0" dirty="0" err="1">
                          <a:solidFill>
                            <a:schemeClr val="tx1"/>
                          </a:solidFill>
                          <a:effectLst/>
                          <a:uFill>
                            <a:solidFill>
                              <a:srgbClr val="FFFF00"/>
                            </a:solidFill>
                          </a:uFill>
                          <a:latin typeface="+mn-lt"/>
                          <a:ea typeface="+mn-ea"/>
                          <a:cs typeface="+mn-cs"/>
                        </a:rPr>
                        <a:t>signing</a:t>
                      </a:r>
                      <a:endParaRPr lang="sk-SK" sz="1300" u="none" kern="1200" baseline="0" dirty="0">
                        <a:solidFill>
                          <a:schemeClr val="tx1"/>
                        </a:solidFill>
                        <a:effectLst/>
                        <a:uFill>
                          <a:solidFill>
                            <a:srgbClr val="FFFF00"/>
                          </a:solidFill>
                        </a:uFill>
                        <a:latin typeface="+mn-lt"/>
                        <a:ea typeface="+mn-ea"/>
                        <a:cs typeface="+mn-cs"/>
                      </a:endParaRPr>
                    </a:p>
                  </a:txBody>
                  <a:tcPr anchor="ctr"/>
                </a:tc>
                <a:tc>
                  <a:txBody>
                    <a:bodyPr/>
                    <a:lstStyle/>
                    <a:p>
                      <a:pPr algn="l" rtl="0" fontAlgn="base"/>
                      <a:r>
                        <a:rPr lang="sk-SK" sz="1300" b="0" u="none" kern="1200" baseline="0">
                          <a:solidFill>
                            <a:schemeClr val="tx1"/>
                          </a:solidFill>
                          <a:effectLst/>
                          <a:uFill>
                            <a:solidFill>
                              <a:srgbClr val="FFFF00"/>
                            </a:solidFill>
                          </a:uFill>
                          <a:latin typeface="+mn-lt"/>
                          <a:ea typeface="+mn-ea"/>
                          <a:cs typeface="+mn-cs"/>
                        </a:rPr>
                        <a:t>Zatiaľ nie je určené, ako bude vyzerať jeho realizácia</a:t>
                      </a:r>
                    </a:p>
                  </a:txBody>
                  <a:tcPr anchor="ctr"/>
                </a:tc>
                <a:tc>
                  <a:txBody>
                    <a:bodyPr/>
                    <a:lstStyle/>
                    <a:p>
                      <a:pPr algn="l" rtl="0" fontAlgn="base"/>
                      <a:r>
                        <a:rPr lang="sk-SK" sz="1300" u="none" kern="1200" baseline="0">
                          <a:solidFill>
                            <a:schemeClr val="tx1"/>
                          </a:solidFill>
                          <a:effectLst/>
                          <a:uFill>
                            <a:solidFill>
                              <a:srgbClr val="FFFF00"/>
                            </a:solidFill>
                          </a:uFill>
                          <a:latin typeface="+mn-lt"/>
                          <a:ea typeface="+mn-ea"/>
                          <a:cs typeface="+mn-cs"/>
                        </a:rPr>
                        <a:t>Neschopnosť obslúženia narastajúceho počtu požiadaviek na služby poskytované CEP-om</a:t>
                      </a:r>
                    </a:p>
                  </a:txBody>
                  <a:tcPr anchor="ctr"/>
                </a:tc>
                <a:tc>
                  <a:txBody>
                    <a:bodyPr/>
                    <a:lstStyle/>
                    <a:p>
                      <a:pPr marL="0" lvl="0" indent="0">
                        <a:buFont typeface="Arial" panose="020B0604020202020204" pitchFamily="34" charset="0"/>
                        <a:buNone/>
                      </a:pPr>
                      <a:endParaRPr lang="sk-SK" sz="13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920511797"/>
                  </a:ext>
                </a:extLst>
              </a:tr>
            </a:tbl>
          </a:graphicData>
        </a:graphic>
      </p:graphicFrame>
    </p:spTree>
    <p:extLst>
      <p:ext uri="{BB962C8B-B14F-4D97-AF65-F5344CB8AC3E}">
        <p14:creationId xmlns:p14="http://schemas.microsoft.com/office/powerpoint/2010/main" val="244994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784906"/>
            <a:ext cx="9144000" cy="748788"/>
          </a:xfrm>
        </p:spPr>
        <p:txBody>
          <a:bodyPr anchor="ctr">
            <a:normAutofit/>
          </a:bodyPr>
          <a:lstStyle/>
          <a:p>
            <a:r>
              <a:rPr lang="sk-SK" dirty="0"/>
              <a:t>1</a:t>
            </a:r>
            <a:r>
              <a:rPr lang="en-US" dirty="0"/>
              <a:t>1</a:t>
            </a:r>
            <a:r>
              <a:rPr lang="sk-SK" dirty="0"/>
              <a:t>. Rozhodnutia a ďalšie kroky</a:t>
            </a:r>
            <a:endParaRPr lang="sk-SK" i="1" dirty="0">
              <a:solidFill>
                <a:schemeClr val="accent5">
                  <a:lumMod val="60000"/>
                  <a:lumOff val="40000"/>
                </a:schemeClr>
              </a:solidFill>
            </a:endParaRPr>
          </a:p>
        </p:txBody>
      </p:sp>
      <p:graphicFrame>
        <p:nvGraphicFramePr>
          <p:cNvPr id="3" name="Table 9">
            <a:extLst>
              <a:ext uri="{FF2B5EF4-FFF2-40B4-BE49-F238E27FC236}">
                <a16:creationId xmlns:a16="http://schemas.microsoft.com/office/drawing/2014/main" id="{279CDD02-5AF3-5669-DCD4-442E153DB66A}"/>
              </a:ext>
            </a:extLst>
          </p:cNvPr>
          <p:cNvGraphicFramePr>
            <a:graphicFrameLocks noGrp="1"/>
          </p:cNvGraphicFramePr>
          <p:nvPr>
            <p:extLst>
              <p:ext uri="{D42A27DB-BD31-4B8C-83A1-F6EECF244321}">
                <p14:modId xmlns:p14="http://schemas.microsoft.com/office/powerpoint/2010/main" val="799718462"/>
              </p:ext>
            </p:extLst>
          </p:nvPr>
        </p:nvGraphicFramePr>
        <p:xfrm>
          <a:off x="741168" y="1761061"/>
          <a:ext cx="10898205" cy="2548954"/>
        </p:xfrm>
        <a:graphic>
          <a:graphicData uri="http://schemas.openxmlformats.org/drawingml/2006/table">
            <a:tbl>
              <a:tblPr firstRow="1" bandRow="1">
                <a:tableStyleId>{5C22544A-7EE6-4342-B048-85BDC9FD1C3A}</a:tableStyleId>
              </a:tblPr>
              <a:tblGrid>
                <a:gridCol w="532155">
                  <a:extLst>
                    <a:ext uri="{9D8B030D-6E8A-4147-A177-3AD203B41FA5}">
                      <a16:colId xmlns:a16="http://schemas.microsoft.com/office/drawing/2014/main" val="915147159"/>
                    </a:ext>
                  </a:extLst>
                </a:gridCol>
                <a:gridCol w="5954045">
                  <a:extLst>
                    <a:ext uri="{9D8B030D-6E8A-4147-A177-3AD203B41FA5}">
                      <a16:colId xmlns:a16="http://schemas.microsoft.com/office/drawing/2014/main" val="2868067885"/>
                    </a:ext>
                  </a:extLst>
                </a:gridCol>
                <a:gridCol w="3127421">
                  <a:extLst>
                    <a:ext uri="{9D8B030D-6E8A-4147-A177-3AD203B41FA5}">
                      <a16:colId xmlns:a16="http://schemas.microsoft.com/office/drawing/2014/main" val="3779901166"/>
                    </a:ext>
                  </a:extLst>
                </a:gridCol>
                <a:gridCol w="1284584">
                  <a:extLst>
                    <a:ext uri="{9D8B030D-6E8A-4147-A177-3AD203B41FA5}">
                      <a16:colId xmlns:a16="http://schemas.microsoft.com/office/drawing/2014/main" val="168640198"/>
                    </a:ext>
                  </a:extLst>
                </a:gridCol>
              </a:tblGrid>
              <a:tr h="272298">
                <a:tc>
                  <a:txBody>
                    <a:bodyPr/>
                    <a:lstStyle/>
                    <a:p>
                      <a:pPr marL="0" lvl="0" indent="0">
                        <a:buFont typeface="Arial" panose="020B0604020202020204" pitchFamily="34" charset="0"/>
                        <a:buNone/>
                      </a:pPr>
                      <a:endParaRPr lang="sk-SK" sz="1300" b="1" i="0" u="none" strike="noStrike" noProof="0" dirty="0">
                        <a:solidFill>
                          <a:schemeClr val="bg1"/>
                        </a:solidFill>
                        <a:latin typeface="+mn-lt"/>
                        <a:ea typeface="+mn-ea"/>
                        <a:cs typeface="+mn-cs"/>
                      </a:endParaRP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Rozhodnutie / aktivita</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Zodpovedný/á</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Termín</a:t>
                      </a:r>
                    </a:p>
                  </a:txBody>
                  <a:tcPr anchor="ctr">
                    <a:solidFill>
                      <a:schemeClr val="accent1"/>
                    </a:solidFill>
                  </a:tcPr>
                </a:tc>
                <a:extLst>
                  <a:ext uri="{0D108BD9-81ED-4DB2-BD59-A6C34878D82A}">
                    <a16:rowId xmlns:a16="http://schemas.microsoft.com/office/drawing/2014/main" val="413128876"/>
                  </a:ext>
                </a:extLst>
              </a:tr>
              <a:tr h="345050">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1.</a:t>
                      </a:r>
                    </a:p>
                  </a:txBody>
                  <a:tcPr anchor="ct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Schválenie idey produktovým </a:t>
                      </a:r>
                      <a:r>
                        <a:rPr lang="sk-SK" sz="1400" u="none" kern="1200" baseline="0" noProof="0" dirty="0" err="1">
                          <a:solidFill>
                            <a:schemeClr val="tx1"/>
                          </a:solidFill>
                          <a:effectLst/>
                          <a:uFill>
                            <a:solidFill>
                              <a:srgbClr val="FFFF00"/>
                            </a:solidFill>
                          </a:uFill>
                          <a:latin typeface="+mn-lt"/>
                          <a:ea typeface="+mn-ea"/>
                          <a:cs typeface="+mn-cs"/>
                        </a:rPr>
                        <a:t>boardom</a:t>
                      </a: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Programová komisia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110031534"/>
                  </a:ext>
                </a:extLst>
              </a:tr>
              <a:tr h="345050">
                <a:tc>
                  <a:txBody>
                    <a:bodyPr/>
                    <a:lstStyle/>
                    <a:p>
                      <a:pPr algn="ctr" rtl="0" fontAlgn="base"/>
                      <a:r>
                        <a:rPr lang="sk-SK" sz="1400" u="none" kern="1200" baseline="0" noProof="0" dirty="0">
                          <a:solidFill>
                            <a:schemeClr val="tx1"/>
                          </a:solidFill>
                          <a:effectLst/>
                          <a:uFill>
                            <a:solidFill>
                              <a:srgbClr val="FFFF00"/>
                            </a:solidFill>
                          </a:uFill>
                          <a:latin typeface="+mn-lt"/>
                          <a:ea typeface="+mn-ea"/>
                          <a:cs typeface="+mn-cs"/>
                        </a:rPr>
                        <a:t>2.</a:t>
                      </a:r>
                    </a:p>
                  </a:txBody>
                  <a:tcPr anchor="ctr"/>
                </a:tc>
                <a:tc>
                  <a:txBody>
                    <a:bodyPr/>
                    <a:lstStyle/>
                    <a:p>
                      <a:pPr algn="l" rtl="0" fontAlgn="base"/>
                      <a:r>
                        <a:rPr lang="sk-SK" sz="1400" u="none" strike="noStrike" kern="1200" baseline="0" noProof="0" dirty="0">
                          <a:solidFill>
                            <a:schemeClr val="tx1"/>
                          </a:solidFill>
                          <a:effectLst/>
                          <a:uFill>
                            <a:solidFill>
                              <a:srgbClr val="FFFF00"/>
                            </a:solidFill>
                          </a:uFill>
                          <a:latin typeface="+mn-lt"/>
                          <a:ea typeface="+mn-ea"/>
                          <a:cs typeface="+mn-cs"/>
                        </a:rPr>
                        <a:t>Príprava projektového zámeru / financovania</a:t>
                      </a:r>
                    </a:p>
                  </a:txBody>
                  <a:tcPr anchor="ctr"/>
                </a:tc>
                <a:tc>
                  <a:txBody>
                    <a:bodyPr/>
                    <a:lstStyle/>
                    <a:p>
                      <a:pPr algn="l" rtl="0" fontAlgn="base"/>
                      <a:r>
                        <a:rPr lang="sk-SK" sz="1400" u="none" kern="1200" baseline="0" noProof="0" dirty="0">
                          <a:solidFill>
                            <a:schemeClr val="tx1"/>
                          </a:solidFill>
                          <a:effectLst/>
                          <a:uFill>
                            <a:solidFill>
                              <a:srgbClr val="FFFF00"/>
                            </a:solidFill>
                          </a:uFill>
                          <a:latin typeface="+mn-lt"/>
                          <a:ea typeface="+mn-ea"/>
                          <a:cs typeface="+mn-cs"/>
                        </a:rPr>
                        <a:t>Biznis vlastník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555224985"/>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Schválenie na ARB</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307077699"/>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strike="noStrike" kern="1200" baseline="0" noProof="0" dirty="0">
                          <a:solidFill>
                            <a:schemeClr val="tx1"/>
                          </a:solidFill>
                          <a:effectLst/>
                          <a:uFill>
                            <a:solidFill>
                              <a:srgbClr val="FFFF00"/>
                            </a:solidFill>
                          </a:uFill>
                          <a:latin typeface="+mn-lt"/>
                          <a:ea typeface="+mn-ea"/>
                          <a:cs typeface="+mn-cs"/>
                        </a:rPr>
                        <a:t>Prípravne trhové konzultácie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202466004"/>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Inicializačná fáza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Biznis vlastník / Biznis architekt / Biznis analytik / Biznis návrhár</a:t>
                      </a: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2762345224"/>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Verejné obstarávanie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863124429"/>
                  </a:ext>
                </a:extLst>
              </a:tr>
            </a:tbl>
          </a:graphicData>
        </a:graphic>
      </p:graphicFrame>
    </p:spTree>
    <p:extLst>
      <p:ext uri="{BB962C8B-B14F-4D97-AF65-F5344CB8AC3E}">
        <p14:creationId xmlns:p14="http://schemas.microsoft.com/office/powerpoint/2010/main" val="38111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sk-SK" dirty="0"/>
              <a:t>1</a:t>
            </a:r>
            <a:r>
              <a:rPr lang="en-US" dirty="0"/>
              <a:t>2</a:t>
            </a:r>
            <a:r>
              <a:rPr lang="sk-SK" dirty="0"/>
              <a:t>. OTVORENÉ OTÁZKY A PRIPOMIENKY</a:t>
            </a:r>
            <a:endParaRPr lang="sk-SK" i="1" dirty="0">
              <a:solidFill>
                <a:schemeClr val="accent5">
                  <a:lumMod val="60000"/>
                  <a:lumOff val="40000"/>
                </a:schemeClr>
              </a:solidFill>
            </a:endParaRPr>
          </a:p>
        </p:txBody>
      </p:sp>
      <p:graphicFrame>
        <p:nvGraphicFramePr>
          <p:cNvPr id="3" name="Table 9">
            <a:extLst>
              <a:ext uri="{FF2B5EF4-FFF2-40B4-BE49-F238E27FC236}">
                <a16:creationId xmlns:a16="http://schemas.microsoft.com/office/drawing/2014/main" id="{279CDD02-5AF3-5669-DCD4-442E153DB66A}"/>
              </a:ext>
            </a:extLst>
          </p:cNvPr>
          <p:cNvGraphicFramePr>
            <a:graphicFrameLocks noGrp="1"/>
          </p:cNvGraphicFramePr>
          <p:nvPr>
            <p:extLst>
              <p:ext uri="{D42A27DB-BD31-4B8C-83A1-F6EECF244321}">
                <p14:modId xmlns:p14="http://schemas.microsoft.com/office/powerpoint/2010/main" val="3087678220"/>
              </p:ext>
            </p:extLst>
          </p:nvPr>
        </p:nvGraphicFramePr>
        <p:xfrm>
          <a:off x="741168" y="1761061"/>
          <a:ext cx="10898205" cy="2381172"/>
        </p:xfrm>
        <a:graphic>
          <a:graphicData uri="http://schemas.openxmlformats.org/drawingml/2006/table">
            <a:tbl>
              <a:tblPr firstRow="1" bandRow="1">
                <a:tableStyleId>{5C22544A-7EE6-4342-B048-85BDC9FD1C3A}</a:tableStyleId>
              </a:tblPr>
              <a:tblGrid>
                <a:gridCol w="476043">
                  <a:extLst>
                    <a:ext uri="{9D8B030D-6E8A-4147-A177-3AD203B41FA5}">
                      <a16:colId xmlns:a16="http://schemas.microsoft.com/office/drawing/2014/main" val="915147159"/>
                    </a:ext>
                  </a:extLst>
                </a:gridCol>
                <a:gridCol w="4529145">
                  <a:extLst>
                    <a:ext uri="{9D8B030D-6E8A-4147-A177-3AD203B41FA5}">
                      <a16:colId xmlns:a16="http://schemas.microsoft.com/office/drawing/2014/main" val="2868067885"/>
                    </a:ext>
                  </a:extLst>
                </a:gridCol>
                <a:gridCol w="1609875">
                  <a:extLst>
                    <a:ext uri="{9D8B030D-6E8A-4147-A177-3AD203B41FA5}">
                      <a16:colId xmlns:a16="http://schemas.microsoft.com/office/drawing/2014/main" val="3779901166"/>
                    </a:ext>
                  </a:extLst>
                </a:gridCol>
                <a:gridCol w="3134008">
                  <a:extLst>
                    <a:ext uri="{9D8B030D-6E8A-4147-A177-3AD203B41FA5}">
                      <a16:colId xmlns:a16="http://schemas.microsoft.com/office/drawing/2014/main" val="168640198"/>
                    </a:ext>
                  </a:extLst>
                </a:gridCol>
                <a:gridCol w="1149134">
                  <a:extLst>
                    <a:ext uri="{9D8B030D-6E8A-4147-A177-3AD203B41FA5}">
                      <a16:colId xmlns:a16="http://schemas.microsoft.com/office/drawing/2014/main" val="1243246570"/>
                    </a:ext>
                  </a:extLst>
                </a:gridCol>
              </a:tblGrid>
              <a:tr h="272298">
                <a:tc>
                  <a:txBody>
                    <a:bodyPr/>
                    <a:lstStyle/>
                    <a:p>
                      <a:pPr marL="0" lvl="0" indent="0">
                        <a:buFont typeface="Arial" panose="020B0604020202020204" pitchFamily="34" charset="0"/>
                        <a:buNone/>
                      </a:pPr>
                      <a:endParaRPr lang="sk-SK" sz="1300" b="1" i="0" u="none" strike="noStrike" noProof="0" dirty="0">
                        <a:solidFill>
                          <a:schemeClr val="bg1"/>
                        </a:solidFill>
                        <a:latin typeface="+mn-lt"/>
                        <a:ea typeface="+mn-ea"/>
                        <a:cs typeface="+mn-cs"/>
                      </a:endParaRP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Otvorená otázka / pripomienka</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Zodpovedný/á</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Riešenie</a:t>
                      </a:r>
                    </a:p>
                  </a:txBody>
                  <a:tcPr anchor="ctr">
                    <a:solidFill>
                      <a:schemeClr val="accent1"/>
                    </a:solidFill>
                  </a:tcPr>
                </a:tc>
                <a:tc>
                  <a:txBody>
                    <a:bodyPr/>
                    <a:lstStyle/>
                    <a:p>
                      <a:pPr marL="0" lvl="0" indent="0">
                        <a:buFont typeface="Arial" panose="020B0604020202020204" pitchFamily="34" charset="0"/>
                        <a:buNone/>
                      </a:pPr>
                      <a:r>
                        <a:rPr lang="sk-SK" sz="1300" b="1" i="0" u="none" strike="noStrike" noProof="0" dirty="0">
                          <a:solidFill>
                            <a:schemeClr val="bg1"/>
                          </a:solidFill>
                          <a:latin typeface="+mn-lt"/>
                          <a:ea typeface="+mn-ea"/>
                          <a:cs typeface="+mn-cs"/>
                        </a:rPr>
                        <a:t>Termín</a:t>
                      </a:r>
                    </a:p>
                  </a:txBody>
                  <a:tcPr anchor="ctr">
                    <a:solidFill>
                      <a:schemeClr val="accent1"/>
                    </a:solidFill>
                  </a:tcPr>
                </a:tc>
                <a:extLst>
                  <a:ext uri="{0D108BD9-81ED-4DB2-BD59-A6C34878D82A}">
                    <a16:rowId xmlns:a16="http://schemas.microsoft.com/office/drawing/2014/main" val="413128876"/>
                  </a:ext>
                </a:extLst>
              </a:tr>
              <a:tr h="345050">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1.</a:t>
                      </a:r>
                    </a:p>
                  </a:txBody>
                  <a:tcPr anchor="ct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3110031534"/>
                  </a:ext>
                </a:extLst>
              </a:tr>
              <a:tr h="345050">
                <a:tc>
                  <a:txBody>
                    <a:bodyPr/>
                    <a:lstStyle/>
                    <a:p>
                      <a:pPr algn="ctr" rtl="0" fontAlgn="base"/>
                      <a:r>
                        <a:rPr lang="sk-SK" sz="1400" u="none" kern="1200" baseline="0" noProof="0" dirty="0">
                          <a:solidFill>
                            <a:schemeClr val="tx1"/>
                          </a:solidFill>
                          <a:effectLst/>
                          <a:uFill>
                            <a:solidFill>
                              <a:srgbClr val="FFFF00"/>
                            </a:solidFill>
                          </a:uFill>
                          <a:latin typeface="+mn-lt"/>
                          <a:ea typeface="+mn-ea"/>
                          <a:cs typeface="+mn-cs"/>
                        </a:rPr>
                        <a:t>2.</a:t>
                      </a:r>
                    </a:p>
                  </a:txBody>
                  <a:tcPr anchor="ctr"/>
                </a:tc>
                <a:tc>
                  <a:txBody>
                    <a:bodyPr/>
                    <a:lstStyle/>
                    <a:p>
                      <a:pPr algn="l" rtl="0" fontAlgn="base"/>
                      <a:endParaRPr lang="sk-SK" sz="1400" u="none" strike="noStrik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555224985"/>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1307077699"/>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strike="noStrik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202466004"/>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2762345224"/>
                  </a:ext>
                </a:extLst>
              </a:tr>
              <a:tr h="35037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400" u="none" kern="1200" baseline="0" noProof="0" dirty="0">
                          <a:solidFill>
                            <a:schemeClr val="tx1"/>
                          </a:solidFill>
                          <a:effectLst/>
                          <a:uFill>
                            <a:solidFill>
                              <a:srgbClr val="FFFF00"/>
                            </a:solidFill>
                          </a:uFill>
                          <a:latin typeface="+mn-lt"/>
                          <a:ea typeface="+mn-ea"/>
                          <a:cs typeface="+mn-cs"/>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tc>
                  <a:txBody>
                    <a:bodyPr/>
                    <a:lstStyle/>
                    <a:p>
                      <a:pPr algn="l" rtl="0" fontAlgn="base"/>
                      <a:endParaRPr lang="sk-SK" sz="1400" u="none" kern="1200" baseline="0" noProof="0" dirty="0">
                        <a:solidFill>
                          <a:schemeClr val="tx1"/>
                        </a:solidFill>
                        <a:effectLst/>
                        <a:uFill>
                          <a:solidFill>
                            <a:srgbClr val="FFFF00"/>
                          </a:solidFill>
                        </a:uFill>
                        <a:latin typeface="+mn-lt"/>
                        <a:ea typeface="+mn-ea"/>
                        <a:cs typeface="+mn-cs"/>
                      </a:endParaRPr>
                    </a:p>
                  </a:txBody>
                  <a:tcPr anchor="ctr"/>
                </a:tc>
                <a:extLst>
                  <a:ext uri="{0D108BD9-81ED-4DB2-BD59-A6C34878D82A}">
                    <a16:rowId xmlns:a16="http://schemas.microsoft.com/office/drawing/2014/main" val="863124429"/>
                  </a:ext>
                </a:extLst>
              </a:tr>
            </a:tbl>
          </a:graphicData>
        </a:graphic>
      </p:graphicFrame>
    </p:spTree>
    <p:extLst>
      <p:ext uri="{BB962C8B-B14F-4D97-AF65-F5344CB8AC3E}">
        <p14:creationId xmlns:p14="http://schemas.microsoft.com/office/powerpoint/2010/main" val="411779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sk-SK" dirty="0"/>
              <a:t>1</a:t>
            </a:r>
            <a:r>
              <a:rPr lang="en-US" dirty="0"/>
              <a:t>3</a:t>
            </a:r>
            <a:r>
              <a:rPr lang="sk-SK" dirty="0"/>
              <a:t>. Hlasovanie</a:t>
            </a:r>
            <a:endParaRPr lang="sk-SK" i="1" dirty="0">
              <a:solidFill>
                <a:schemeClr val="accent5">
                  <a:lumMod val="60000"/>
                  <a:lumOff val="40000"/>
                </a:schemeClr>
              </a:solidFill>
            </a:endParaRPr>
          </a:p>
        </p:txBody>
      </p:sp>
      <p:sp>
        <p:nvSpPr>
          <p:cNvPr id="4" name="Obdĺžnik 3">
            <a:extLst>
              <a:ext uri="{FF2B5EF4-FFF2-40B4-BE49-F238E27FC236}">
                <a16:creationId xmlns:a16="http://schemas.microsoft.com/office/drawing/2014/main" id="{2BDF7F93-29E3-EBAF-BCCB-94222C504860}"/>
              </a:ext>
            </a:extLst>
          </p:cNvPr>
          <p:cNvSpPr/>
          <p:nvPr/>
        </p:nvSpPr>
        <p:spPr>
          <a:xfrm>
            <a:off x="1200753" y="1913663"/>
            <a:ext cx="10579223" cy="3139321"/>
          </a:xfrm>
          <a:prstGeom prst="rect">
            <a:avLst/>
          </a:prstGeom>
        </p:spPr>
        <p:txBody>
          <a:bodyPr wrap="square" lIns="91440" tIns="45720" rIns="91440" bIns="45720" anchor="t">
            <a:spAutoFit/>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b="1" dirty="0"/>
              <a:t>Produktová komisia: </a:t>
            </a:r>
          </a:p>
          <a:p>
            <a:r>
              <a:rPr lang="sk-SK" dirty="0">
                <a:ea typeface="Calibri"/>
                <a:cs typeface="Calibri"/>
              </a:rPr>
              <a:t>Produktová komisia schvaľuje takto navrhovanú ideu centrálneho podpisového komponentu (CPK) a zároveň </a:t>
            </a:r>
            <a:r>
              <a:rPr lang="sk-SK">
                <a:ea typeface="Calibri"/>
                <a:cs typeface="Calibri"/>
              </a:rPr>
              <a:t>pokračovanie v aktivitách v súlade s odporúčaným riešením.</a:t>
            </a:r>
          </a:p>
          <a:p>
            <a:endParaRPr lang="sk-SK">
              <a:ea typeface="Calibri"/>
              <a:cs typeface="Calibri"/>
            </a:endParaRPr>
          </a:p>
          <a:p>
            <a:r>
              <a:rPr lang="sk-SK" b="1" dirty="0"/>
              <a:t/>
            </a:r>
            <a:br>
              <a:rPr lang="sk-SK" b="1" dirty="0"/>
            </a:br>
            <a:r>
              <a:rPr lang="sk-SK" b="1" dirty="0"/>
              <a:t>Výsledok hlasovania:</a:t>
            </a:r>
          </a:p>
          <a:p>
            <a:endParaRPr lang="sk-SK" b="1">
              <a:ea typeface="Calibri"/>
              <a:cs typeface="Calibri"/>
            </a:endParaRPr>
          </a:p>
          <a:p>
            <a:endParaRPr lang="sk-SK" b="1">
              <a:ea typeface="Calibri"/>
              <a:cs typeface="Calibri"/>
            </a:endParaRPr>
          </a:p>
          <a:p>
            <a:endParaRPr lang="sk-SK" b="1">
              <a:ea typeface="Calibri"/>
              <a:cs typeface="Calibri"/>
            </a:endParaRPr>
          </a:p>
          <a:p>
            <a:r>
              <a:rPr lang="sk-SK" b="1" dirty="0">
                <a:ea typeface="Calibri"/>
                <a:cs typeface="Calibri"/>
              </a:rPr>
              <a:t>Schválenie uloženia úlohy:</a:t>
            </a:r>
            <a:endParaRPr lang="sk-SK" dirty="0">
              <a:ea typeface="Calibri"/>
              <a:cs typeface="Calibri"/>
            </a:endParaRPr>
          </a:p>
          <a:p>
            <a:endParaRPr lang="sk-SK"/>
          </a:p>
        </p:txBody>
      </p:sp>
    </p:spTree>
    <p:extLst>
      <p:ext uri="{BB962C8B-B14F-4D97-AF65-F5344CB8AC3E}">
        <p14:creationId xmlns:p14="http://schemas.microsoft.com/office/powerpoint/2010/main" val="91190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sk-SK"/>
              <a:t>agenda</a:t>
            </a:r>
            <a:endParaRPr lang="sk-SK" i="1">
              <a:solidFill>
                <a:schemeClr val="accent5">
                  <a:lumMod val="60000"/>
                  <a:lumOff val="40000"/>
                </a:schemeClr>
              </a:solidFill>
            </a:endParaRPr>
          </a:p>
        </p:txBody>
      </p:sp>
      <p:sp>
        <p:nvSpPr>
          <p:cNvPr id="5" name="object 7"/>
          <p:cNvSpPr txBox="1"/>
          <p:nvPr/>
        </p:nvSpPr>
        <p:spPr>
          <a:xfrm>
            <a:off x="1258088" y="1561335"/>
            <a:ext cx="10525125" cy="3549690"/>
          </a:xfrm>
          <a:prstGeom prst="rect">
            <a:avLst/>
          </a:prstGeom>
        </p:spPr>
        <p:txBody>
          <a:bodyPr vert="horz" wrap="square" lIns="0" tIns="12700" rIns="0" bIns="0" rtlCol="0" anchor="t">
            <a:spAutoFit/>
          </a:bodyPr>
          <a:lstStyle/>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Stručný popis / základná myšlienka</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Úvodné informácie </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Súvisiace / Existujúce projekty</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Predpokladaný harmonogram</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Prínosy / Benefity</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Základné požiadavky</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Riziká a otvorené body</a:t>
            </a:r>
          </a:p>
          <a:p>
            <a:pPr marL="342900" indent="-342900">
              <a:lnSpc>
                <a:spcPct val="150000"/>
              </a:lnSpc>
              <a:spcBef>
                <a:spcPts val="300"/>
              </a:spcBef>
              <a:buAutoNum type="arabicPeriod"/>
              <a:tabLst>
                <a:tab pos="280670" algn="l"/>
                <a:tab pos="281305" algn="l"/>
              </a:tabLst>
            </a:pPr>
            <a:r>
              <a:rPr lang="sk-SK" b="1" spc="-15" dirty="0">
                <a:solidFill>
                  <a:srgbClr val="1F4E79"/>
                </a:solidFill>
                <a:latin typeface="Tahoma"/>
                <a:ea typeface="Tahoma"/>
                <a:cs typeface="Tahoma"/>
              </a:rPr>
              <a:t>Ďalšie kroky </a:t>
            </a:r>
          </a:p>
        </p:txBody>
      </p:sp>
    </p:spTree>
    <p:extLst>
      <p:ext uri="{BB962C8B-B14F-4D97-AF65-F5344CB8AC3E}">
        <p14:creationId xmlns:p14="http://schemas.microsoft.com/office/powerpoint/2010/main" val="175432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863600" y="919722"/>
            <a:ext cx="10307262" cy="748788"/>
          </a:xfrm>
        </p:spPr>
        <p:txBody>
          <a:bodyPr anchor="ctr">
            <a:normAutofit/>
          </a:bodyPr>
          <a:lstStyle/>
          <a:p>
            <a:r>
              <a:rPr lang="sk-SK" dirty="0"/>
              <a:t>1. Stručný popis centrálneho podpisového komponentu</a:t>
            </a:r>
            <a:endParaRPr lang="sk-SK" i="1" dirty="0">
              <a:solidFill>
                <a:schemeClr val="accent5">
                  <a:lumMod val="60000"/>
                  <a:lumOff val="40000"/>
                </a:schemeClr>
              </a:solidFill>
            </a:endParaRPr>
          </a:p>
        </p:txBody>
      </p:sp>
      <p:graphicFrame>
        <p:nvGraphicFramePr>
          <p:cNvPr id="4" name="Table 10">
            <a:extLst>
              <a:ext uri="{FF2B5EF4-FFF2-40B4-BE49-F238E27FC236}">
                <a16:creationId xmlns:a16="http://schemas.microsoft.com/office/drawing/2014/main" id="{2E52D8B4-AE5B-472F-ADCB-35AC6C9E2E41}"/>
              </a:ext>
            </a:extLst>
          </p:cNvPr>
          <p:cNvGraphicFramePr>
            <a:graphicFrameLocks noGrp="1"/>
          </p:cNvGraphicFramePr>
          <p:nvPr>
            <p:extLst>
              <p:ext uri="{D42A27DB-BD31-4B8C-83A1-F6EECF244321}">
                <p14:modId xmlns:p14="http://schemas.microsoft.com/office/powerpoint/2010/main" val="2048769566"/>
              </p:ext>
            </p:extLst>
          </p:nvPr>
        </p:nvGraphicFramePr>
        <p:xfrm>
          <a:off x="747265" y="1757828"/>
          <a:ext cx="10423597" cy="4022573"/>
        </p:xfrm>
        <a:graphic>
          <a:graphicData uri="http://schemas.openxmlformats.org/drawingml/2006/table">
            <a:tbl>
              <a:tblPr firstRow="1" bandRow="1">
                <a:tableStyleId>{5C22544A-7EE6-4342-B048-85BDC9FD1C3A}</a:tableStyleId>
              </a:tblPr>
              <a:tblGrid>
                <a:gridCol w="10423597">
                  <a:extLst>
                    <a:ext uri="{9D8B030D-6E8A-4147-A177-3AD203B41FA5}">
                      <a16:colId xmlns:a16="http://schemas.microsoft.com/office/drawing/2014/main" val="4178549106"/>
                    </a:ext>
                  </a:extLst>
                </a:gridCol>
              </a:tblGrid>
              <a:tr h="364973">
                <a:tc>
                  <a:txBody>
                    <a:bodyPr/>
                    <a:lstStyle/>
                    <a:p>
                      <a:pPr algn="just"/>
                      <a:r>
                        <a:rPr lang="sk-SK" sz="1400" noProof="1">
                          <a:effectLst/>
                        </a:rPr>
                        <a:t>Stručný popis myšlienky a jej stavu v súčasnosti</a:t>
                      </a:r>
                    </a:p>
                  </a:txBody>
                  <a:tcPr anchor="ctr"/>
                </a:tc>
                <a:extLst>
                  <a:ext uri="{0D108BD9-81ED-4DB2-BD59-A6C34878D82A}">
                    <a16:rowId xmlns:a16="http://schemas.microsoft.com/office/drawing/2014/main" val="2575408917"/>
                  </a:ext>
                </a:extLst>
              </a:tr>
              <a:tr h="3632350">
                <a:tc>
                  <a:txBody>
                    <a:bodyPr/>
                    <a:lstStyle/>
                    <a:p>
                      <a:pPr marL="0" marR="0" lvl="0" indent="0" algn="just" eaLnBrk="1" fontAlgn="auto" latinLnBrk="0" hangingPunct="1">
                        <a:lnSpc>
                          <a:spcPct val="100000"/>
                        </a:lnSpc>
                        <a:spcBef>
                          <a:spcPts val="0"/>
                        </a:spcBef>
                        <a:spcAft>
                          <a:spcPts val="0"/>
                        </a:spcAft>
                        <a:buClrTx/>
                        <a:buSzTx/>
                        <a:buNone/>
                      </a:pPr>
                      <a:r>
                        <a:rPr lang="sk-SK" sz="1400" dirty="0">
                          <a:solidFill>
                            <a:schemeClr val="dk1"/>
                          </a:solidFill>
                          <a:effectLst/>
                          <a:latin typeface="+mn-lt"/>
                          <a:ea typeface="+mn-ea"/>
                          <a:cs typeface="+mn-cs"/>
                        </a:rPr>
                        <a:t>Podpisovanie a zobrazovanie podpísaných elektronických dokumentov je časťou procesu, ktorá je z pohľadu používateľov najviac strastiplná vzhľadom na nutnosť inštalácie aplikácií, ich aktualizácie, neprehľadné zobrazovanie podpísaných dokumentov a pod. Realizáciou projektu sa predpokladá eliminácia najčastejších nedostatkov.</a:t>
                      </a:r>
                    </a:p>
                    <a:p>
                      <a:pPr marL="0" marR="0" lvl="0" indent="0" algn="just" eaLnBrk="1" fontAlgn="auto" latinLnBrk="0" hangingPunct="1">
                        <a:lnSpc>
                          <a:spcPct val="100000"/>
                        </a:lnSpc>
                        <a:spcBef>
                          <a:spcPts val="0"/>
                        </a:spcBef>
                        <a:spcAft>
                          <a:spcPts val="0"/>
                        </a:spcAft>
                        <a:buClrTx/>
                        <a:buSzTx/>
                        <a:buNone/>
                      </a:pPr>
                      <a:endParaRPr lang="sk-SK" sz="1400" dirty="0">
                        <a:solidFill>
                          <a:schemeClr val="dk1"/>
                        </a:solidFill>
                        <a:effectLst/>
                        <a:latin typeface="+mn-lt"/>
                        <a:ea typeface="+mn-ea"/>
                        <a:cs typeface="+mn-cs"/>
                      </a:endParaRPr>
                    </a:p>
                    <a:p>
                      <a:pPr marL="0" marR="0" lvl="0" indent="0" algn="just" eaLnBrk="1" fontAlgn="auto" latinLnBrk="0" hangingPunct="1">
                        <a:lnSpc>
                          <a:spcPct val="100000"/>
                        </a:lnSpc>
                        <a:spcBef>
                          <a:spcPts val="0"/>
                        </a:spcBef>
                        <a:spcAft>
                          <a:spcPts val="0"/>
                        </a:spcAft>
                        <a:buClrTx/>
                        <a:buSzTx/>
                        <a:buNone/>
                      </a:pPr>
                      <a:r>
                        <a:rPr lang="sk-SK" sz="1400" dirty="0">
                          <a:solidFill>
                            <a:schemeClr val="dk1"/>
                          </a:solidFill>
                          <a:effectLst/>
                          <a:latin typeface="+mn-lt"/>
                          <a:ea typeface="+mn-ea"/>
                          <a:cs typeface="+mn-cs"/>
                        </a:rPr>
                        <a:t>Podpisový komponent má priniesť centrálny bod v prostredí </a:t>
                      </a:r>
                      <a:r>
                        <a:rPr lang="sk-SK" sz="1400" dirty="0" err="1">
                          <a:solidFill>
                            <a:schemeClr val="dk1"/>
                          </a:solidFill>
                          <a:effectLst/>
                          <a:latin typeface="+mn-lt"/>
                          <a:ea typeface="+mn-ea"/>
                          <a:cs typeface="+mn-cs"/>
                        </a:rPr>
                        <a:t>eGovernmentu</a:t>
                      </a:r>
                      <a:r>
                        <a:rPr lang="sk-SK" sz="1400" dirty="0">
                          <a:solidFill>
                            <a:schemeClr val="dk1"/>
                          </a:solidFill>
                          <a:effectLst/>
                          <a:latin typeface="+mn-lt"/>
                          <a:ea typeface="+mn-ea"/>
                          <a:cs typeface="+mn-cs"/>
                        </a:rPr>
                        <a:t>, ktorý bude </a:t>
                      </a:r>
                      <a:r>
                        <a:rPr lang="sk-SK" sz="1400" b="1" dirty="0">
                          <a:solidFill>
                            <a:schemeClr val="dk1"/>
                          </a:solidFill>
                          <a:effectLst/>
                          <a:latin typeface="+mn-lt"/>
                          <a:ea typeface="+mn-ea"/>
                          <a:cs typeface="+mn-cs"/>
                        </a:rPr>
                        <a:t>poskytovať viacero možností pre podpisovanie podaní, rozhodnutí ale aj samostatných dokumentov</a:t>
                      </a:r>
                      <a:r>
                        <a:rPr lang="sk-SK" sz="1400" dirty="0">
                          <a:solidFill>
                            <a:schemeClr val="dk1"/>
                          </a:solidFill>
                          <a:effectLst/>
                          <a:latin typeface="+mn-lt"/>
                          <a:ea typeface="+mn-ea"/>
                          <a:cs typeface="+mn-cs"/>
                        </a:rPr>
                        <a:t> ako pre slovenských občanov tak aj pre cudzincov. Umožní výber podpisovej aplikácie na desktope, aktuálne </a:t>
                      </a:r>
                      <a:r>
                        <a:rPr lang="sk-SK" sz="1400" dirty="0" err="1">
                          <a:solidFill>
                            <a:schemeClr val="dk1"/>
                          </a:solidFill>
                          <a:effectLst/>
                          <a:latin typeface="+mn-lt"/>
                          <a:ea typeface="+mn-ea"/>
                          <a:cs typeface="+mn-cs"/>
                        </a:rPr>
                        <a:t>D.Signer</a:t>
                      </a:r>
                      <a:r>
                        <a:rPr lang="sk-SK" sz="1400" dirty="0">
                          <a:solidFill>
                            <a:schemeClr val="dk1"/>
                          </a:solidFill>
                          <a:effectLst/>
                          <a:latin typeface="+mn-lt"/>
                          <a:ea typeface="+mn-ea"/>
                          <a:cs typeface="+mn-cs"/>
                        </a:rPr>
                        <a:t> a Autogram, podpisovanie </a:t>
                      </a:r>
                      <a:r>
                        <a:rPr lang="sk-SK" sz="1400" b="1" dirty="0">
                          <a:solidFill>
                            <a:schemeClr val="dk1"/>
                          </a:solidFill>
                          <a:effectLst/>
                          <a:latin typeface="+mn-lt"/>
                          <a:ea typeface="+mn-ea"/>
                          <a:cs typeface="+mn-cs"/>
                        </a:rPr>
                        <a:t>kvalifikovaným </a:t>
                      </a:r>
                      <a:r>
                        <a:rPr lang="sk-SK" sz="1400" dirty="0">
                          <a:solidFill>
                            <a:schemeClr val="dk1"/>
                          </a:solidFill>
                          <a:effectLst/>
                          <a:latin typeface="+mn-lt"/>
                          <a:ea typeface="+mn-ea"/>
                          <a:cs typeface="+mn-cs"/>
                        </a:rPr>
                        <a:t>alebo </a:t>
                      </a:r>
                      <a:r>
                        <a:rPr lang="sk-SK" sz="1400" b="1" dirty="0">
                          <a:solidFill>
                            <a:schemeClr val="dk1"/>
                          </a:solidFill>
                          <a:effectLst/>
                          <a:latin typeface="+mn-lt"/>
                          <a:ea typeface="+mn-ea"/>
                          <a:cs typeface="+mn-cs"/>
                        </a:rPr>
                        <a:t>zdokonaleným elektronickým podpisom</a:t>
                      </a:r>
                      <a:r>
                        <a:rPr lang="sk-SK" sz="1400" dirty="0">
                          <a:solidFill>
                            <a:schemeClr val="dk1"/>
                          </a:solidFill>
                          <a:effectLst/>
                          <a:latin typeface="+mn-lt"/>
                          <a:ea typeface="+mn-ea"/>
                          <a:cs typeface="+mn-cs"/>
                        </a:rPr>
                        <a:t> ako aj </a:t>
                      </a:r>
                      <a:r>
                        <a:rPr lang="sk-SK" sz="1400" b="1" dirty="0">
                          <a:solidFill>
                            <a:schemeClr val="dk1"/>
                          </a:solidFill>
                          <a:effectLst/>
                          <a:latin typeface="+mn-lt"/>
                          <a:ea typeface="+mn-ea"/>
                          <a:cs typeface="+mn-cs"/>
                        </a:rPr>
                        <a:t>pečaťou</a:t>
                      </a:r>
                      <a:r>
                        <a:rPr lang="sk-SK" sz="1400" dirty="0">
                          <a:solidFill>
                            <a:schemeClr val="dk1"/>
                          </a:solidFill>
                          <a:effectLst/>
                          <a:latin typeface="+mn-lt"/>
                          <a:ea typeface="+mn-ea"/>
                          <a:cs typeface="+mn-cs"/>
                        </a:rPr>
                        <a:t>. Implementované bude aj viacnásobné podpisovanie,</a:t>
                      </a:r>
                      <a:r>
                        <a:rPr lang="en-US" sz="1400" dirty="0">
                          <a:solidFill>
                            <a:schemeClr val="dk1"/>
                          </a:solidFill>
                          <a:effectLst/>
                          <a:latin typeface="+mn-lt"/>
                          <a:ea typeface="+mn-ea"/>
                          <a:cs typeface="+mn-cs"/>
                        </a:rPr>
                        <a:t> </a:t>
                      </a:r>
                      <a:r>
                        <a:rPr lang="en-US" sz="1400" dirty="0" err="1">
                          <a:solidFill>
                            <a:schemeClr val="dk1"/>
                          </a:solidFill>
                          <a:effectLst/>
                          <a:latin typeface="+mn-lt"/>
                          <a:ea typeface="+mn-ea"/>
                          <a:cs typeface="+mn-cs"/>
                        </a:rPr>
                        <a:t>podpora</a:t>
                      </a:r>
                      <a:r>
                        <a:rPr lang="en-US" sz="1400" dirty="0">
                          <a:solidFill>
                            <a:schemeClr val="dk1"/>
                          </a:solidFill>
                          <a:effectLst/>
                          <a:latin typeface="+mn-lt"/>
                          <a:ea typeface="+mn-ea"/>
                          <a:cs typeface="+mn-cs"/>
                        </a:rPr>
                        <a:t> </a:t>
                      </a:r>
                      <a:r>
                        <a:rPr lang="sk-SK" sz="1400" noProof="0" dirty="0">
                          <a:solidFill>
                            <a:schemeClr val="dk1"/>
                          </a:solidFill>
                          <a:effectLst/>
                          <a:latin typeface="+mn-lt"/>
                          <a:ea typeface="+mn-ea"/>
                          <a:cs typeface="+mn-cs"/>
                        </a:rPr>
                        <a:t>mandátneho certifikátu</a:t>
                      </a:r>
                      <a:r>
                        <a:rPr lang="sk-SK" sz="1400" dirty="0">
                          <a:solidFill>
                            <a:schemeClr val="dk1"/>
                          </a:solidFill>
                          <a:effectLst/>
                          <a:latin typeface="+mn-lt"/>
                          <a:ea typeface="+mn-ea"/>
                          <a:cs typeface="+mn-cs"/>
                        </a:rPr>
                        <a:t> podpisovanie </a:t>
                      </a:r>
                      <a:r>
                        <a:rPr lang="sk-SK" sz="1400" b="1" dirty="0">
                          <a:solidFill>
                            <a:schemeClr val="dk1"/>
                          </a:solidFill>
                          <a:effectLst/>
                          <a:latin typeface="+mn-lt"/>
                          <a:ea typeface="+mn-ea"/>
                          <a:cs typeface="+mn-cs"/>
                        </a:rPr>
                        <a:t>autorizáciou funkcie prístupového miesta </a:t>
                      </a:r>
                      <a:r>
                        <a:rPr lang="sk-SK" sz="1400" dirty="0">
                          <a:solidFill>
                            <a:schemeClr val="dk1"/>
                          </a:solidFill>
                          <a:effectLst/>
                          <a:latin typeface="+mn-lt"/>
                          <a:ea typeface="+mn-ea"/>
                          <a:cs typeface="+mn-cs"/>
                        </a:rPr>
                        <a:t>(KLIK), počíta s podporou </a:t>
                      </a:r>
                      <a:r>
                        <a:rPr lang="sk-SK" sz="1400" b="1" dirty="0" err="1">
                          <a:solidFill>
                            <a:schemeClr val="dk1"/>
                          </a:solidFill>
                          <a:effectLst/>
                          <a:latin typeface="+mn-lt"/>
                          <a:ea typeface="+mn-ea"/>
                          <a:cs typeface="+mn-cs"/>
                        </a:rPr>
                        <a:t>eID</a:t>
                      </a:r>
                      <a:r>
                        <a:rPr lang="sk-SK" sz="1400" b="1" dirty="0">
                          <a:solidFill>
                            <a:schemeClr val="dk1"/>
                          </a:solidFill>
                          <a:effectLst/>
                          <a:latin typeface="+mn-lt"/>
                          <a:ea typeface="+mn-ea"/>
                          <a:cs typeface="+mn-cs"/>
                        </a:rPr>
                        <a:t> 2.0 </a:t>
                      </a:r>
                      <a:r>
                        <a:rPr lang="en-US" sz="1400" b="0" dirty="0">
                          <a:solidFill>
                            <a:schemeClr val="dk1"/>
                          </a:solidFill>
                          <a:effectLst/>
                          <a:latin typeface="+mn-lt"/>
                          <a:ea typeface="+mn-ea"/>
                          <a:cs typeface="+mn-cs"/>
                        </a:rPr>
                        <a:t>(NFC KEP) </a:t>
                      </a:r>
                      <a:r>
                        <a:rPr lang="sk-SK" sz="1400" dirty="0">
                          <a:solidFill>
                            <a:schemeClr val="dk1"/>
                          </a:solidFill>
                          <a:effectLst/>
                          <a:latin typeface="+mn-lt"/>
                          <a:ea typeface="+mn-ea"/>
                          <a:cs typeface="+mn-cs"/>
                        </a:rPr>
                        <a:t>s čítaním QSCD čipov ako aj </a:t>
                      </a:r>
                      <a:r>
                        <a:rPr lang="sk-SK" sz="1400" b="1" dirty="0" err="1">
                          <a:solidFill>
                            <a:schemeClr val="dk1"/>
                          </a:solidFill>
                          <a:effectLst/>
                          <a:latin typeface="+mn-lt"/>
                          <a:ea typeface="+mn-ea"/>
                          <a:cs typeface="+mn-cs"/>
                        </a:rPr>
                        <a:t>remote</a:t>
                      </a:r>
                      <a:r>
                        <a:rPr lang="sk-SK" sz="1400" b="1" dirty="0">
                          <a:solidFill>
                            <a:schemeClr val="dk1"/>
                          </a:solidFill>
                          <a:effectLst/>
                          <a:latin typeface="+mn-lt"/>
                          <a:ea typeface="+mn-ea"/>
                          <a:cs typeface="+mn-cs"/>
                        </a:rPr>
                        <a:t> </a:t>
                      </a:r>
                      <a:r>
                        <a:rPr lang="sk-SK" sz="1400" b="1" dirty="0" err="1">
                          <a:solidFill>
                            <a:schemeClr val="dk1"/>
                          </a:solidFill>
                          <a:effectLst/>
                          <a:latin typeface="+mn-lt"/>
                          <a:ea typeface="+mn-ea"/>
                          <a:cs typeface="+mn-cs"/>
                        </a:rPr>
                        <a:t>signing</a:t>
                      </a:r>
                      <a:r>
                        <a:rPr lang="sk-SK" sz="1400" b="1" dirty="0">
                          <a:solidFill>
                            <a:schemeClr val="dk1"/>
                          </a:solidFill>
                          <a:effectLst/>
                          <a:latin typeface="+mn-lt"/>
                          <a:ea typeface="+mn-ea"/>
                          <a:cs typeface="+mn-cs"/>
                        </a:rPr>
                        <a:t> </a:t>
                      </a:r>
                      <a:r>
                        <a:rPr lang="sk-SK" sz="1400" dirty="0">
                          <a:solidFill>
                            <a:schemeClr val="dk1"/>
                          </a:solidFill>
                          <a:effectLst/>
                          <a:latin typeface="+mn-lt"/>
                          <a:ea typeface="+mn-ea"/>
                          <a:cs typeface="+mn-cs"/>
                        </a:rPr>
                        <a:t>riešením – podpisovanie na diaľku.</a:t>
                      </a:r>
                      <a:endParaRPr lang="sk-SK" sz="1400" b="1" baseline="0" dirty="0">
                        <a:solidFill>
                          <a:schemeClr val="dk1"/>
                        </a:solidFill>
                        <a:effectLst/>
                        <a:latin typeface="+mn-lt"/>
                        <a:ea typeface="+mn-ea"/>
                        <a:cs typeface="+mn-cs"/>
                      </a:endParaRPr>
                    </a:p>
                    <a:p>
                      <a:pPr marL="0" marR="0" lvl="0" indent="0" algn="just" eaLnBrk="1" fontAlgn="auto" latinLnBrk="0" hangingPunct="1">
                        <a:lnSpc>
                          <a:spcPct val="100000"/>
                        </a:lnSpc>
                        <a:spcBef>
                          <a:spcPts val="0"/>
                        </a:spcBef>
                        <a:spcAft>
                          <a:spcPts val="0"/>
                        </a:spcAft>
                        <a:buClrTx/>
                        <a:buSzTx/>
                        <a:buNone/>
                      </a:pPr>
                      <a:endParaRPr lang="sk-SK" sz="1000" baseline="0" dirty="0">
                        <a:solidFill>
                          <a:schemeClr val="dk1"/>
                        </a:solidFill>
                        <a:effectLst/>
                        <a:latin typeface="+mn-lt"/>
                        <a:ea typeface="+mn-ea"/>
                        <a:cs typeface="+mn-cs"/>
                      </a:endParaRPr>
                    </a:p>
                    <a:p>
                      <a:pPr marL="0" marR="0" lvl="0" indent="0" algn="just" eaLnBrk="1" fontAlgn="auto" latinLnBrk="0" hangingPunct="1">
                        <a:lnSpc>
                          <a:spcPct val="100000"/>
                        </a:lnSpc>
                        <a:spcBef>
                          <a:spcPts val="0"/>
                        </a:spcBef>
                        <a:spcAft>
                          <a:spcPts val="0"/>
                        </a:spcAft>
                        <a:buClrTx/>
                        <a:buSzTx/>
                        <a:buNone/>
                      </a:pPr>
                      <a:r>
                        <a:rPr lang="sk-SK" sz="1400" b="1" baseline="0" dirty="0">
                          <a:solidFill>
                            <a:schemeClr val="dk1"/>
                          </a:solidFill>
                          <a:effectLst/>
                          <a:latin typeface="+mn-lt"/>
                          <a:ea typeface="+mn-ea"/>
                          <a:cs typeface="+mn-cs"/>
                        </a:rPr>
                        <a:t>CPK poskytne integrácie</a:t>
                      </a:r>
                      <a:r>
                        <a:rPr lang="sk-SK" sz="1400" b="0" baseline="0" dirty="0">
                          <a:solidFill>
                            <a:schemeClr val="dk1"/>
                          </a:solidFill>
                          <a:effectLst/>
                          <a:latin typeface="+mn-lt"/>
                          <a:ea typeface="+mn-ea"/>
                          <a:cs typeface="+mn-cs"/>
                        </a:rPr>
                        <a:t>, vďaka ktorým bude možné po schválení a potrebných úkonoch jednoducho </a:t>
                      </a:r>
                      <a:r>
                        <a:rPr lang="sk-SK" sz="1400" b="1" baseline="0" dirty="0">
                          <a:solidFill>
                            <a:schemeClr val="dk1"/>
                          </a:solidFill>
                          <a:effectLst/>
                          <a:latin typeface="+mn-lt"/>
                          <a:ea typeface="+mn-ea"/>
                          <a:cs typeface="+mn-cs"/>
                        </a:rPr>
                        <a:t>pridať ďalších poskytovateľov služieb </a:t>
                      </a:r>
                      <a:r>
                        <a:rPr lang="sk-SK" sz="1400" b="0" baseline="0" dirty="0">
                          <a:solidFill>
                            <a:schemeClr val="dk1"/>
                          </a:solidFill>
                          <a:effectLst/>
                          <a:latin typeface="+mn-lt"/>
                          <a:ea typeface="+mn-ea"/>
                          <a:cs typeface="+mn-cs"/>
                        </a:rPr>
                        <a:t>spojených s podpisovaním a zároveň </a:t>
                      </a:r>
                      <a:r>
                        <a:rPr lang="sk-SK" sz="1400" b="1" baseline="0" dirty="0">
                          <a:solidFill>
                            <a:schemeClr val="dk1"/>
                          </a:solidFill>
                          <a:effectLst/>
                          <a:latin typeface="+mn-lt"/>
                          <a:ea typeface="+mn-ea"/>
                          <a:cs typeface="+mn-cs"/>
                        </a:rPr>
                        <a:t>nebude </a:t>
                      </a:r>
                      <a:r>
                        <a:rPr lang="sk-SK" sz="1400" b="1" baseline="0" dirty="0" err="1">
                          <a:solidFill>
                            <a:schemeClr val="dk1"/>
                          </a:solidFill>
                          <a:effectLst/>
                          <a:latin typeface="+mn-lt"/>
                          <a:ea typeface="+mn-ea"/>
                          <a:cs typeface="+mn-cs"/>
                        </a:rPr>
                        <a:t>multiplicitne</a:t>
                      </a:r>
                      <a:r>
                        <a:rPr lang="sk-SK" sz="1400" b="1" baseline="0" dirty="0">
                          <a:solidFill>
                            <a:schemeClr val="dk1"/>
                          </a:solidFill>
                          <a:effectLst/>
                          <a:latin typeface="+mn-lt"/>
                          <a:ea typeface="+mn-ea"/>
                          <a:cs typeface="+mn-cs"/>
                        </a:rPr>
                        <a:t> implementovať </a:t>
                      </a:r>
                      <a:r>
                        <a:rPr lang="sk-SK" sz="1400" b="0" baseline="0" dirty="0">
                          <a:solidFill>
                            <a:schemeClr val="dk1"/>
                          </a:solidFill>
                          <a:effectLst/>
                          <a:latin typeface="+mn-lt"/>
                          <a:ea typeface="+mn-ea"/>
                          <a:cs typeface="+mn-cs"/>
                        </a:rPr>
                        <a:t>funkcionalitu ale využije integračné služby na príslušné komponenty.</a:t>
                      </a:r>
                    </a:p>
                    <a:p>
                      <a:pPr marL="0" marR="0" lvl="0" indent="0" algn="just" eaLnBrk="1" fontAlgn="auto" latinLnBrk="0" hangingPunct="1">
                        <a:lnSpc>
                          <a:spcPct val="100000"/>
                        </a:lnSpc>
                        <a:spcBef>
                          <a:spcPts val="0"/>
                        </a:spcBef>
                        <a:spcAft>
                          <a:spcPts val="0"/>
                        </a:spcAft>
                        <a:buClrTx/>
                        <a:buSzTx/>
                        <a:buNone/>
                      </a:pPr>
                      <a:endParaRPr lang="sk-SK" sz="1400" b="0" baseline="0" dirty="0">
                        <a:solidFill>
                          <a:schemeClr val="dk1"/>
                        </a:solidFill>
                        <a:effectLst/>
                        <a:latin typeface="+mn-lt"/>
                        <a:ea typeface="+mn-ea"/>
                        <a:cs typeface="+mn-cs"/>
                      </a:endParaRPr>
                    </a:p>
                    <a:p>
                      <a:pPr marL="0" marR="0" lvl="0" indent="0" algn="just" eaLnBrk="1" fontAlgn="auto" latinLnBrk="0" hangingPunct="1">
                        <a:lnSpc>
                          <a:spcPct val="100000"/>
                        </a:lnSpc>
                        <a:spcBef>
                          <a:spcPts val="0"/>
                        </a:spcBef>
                        <a:spcAft>
                          <a:spcPts val="0"/>
                        </a:spcAft>
                        <a:buClrTx/>
                        <a:buSzTx/>
                        <a:buNone/>
                      </a:pPr>
                      <a:r>
                        <a:rPr lang="sk-SK" sz="1400" b="0" baseline="0" dirty="0">
                          <a:solidFill>
                            <a:schemeClr val="dk1"/>
                          </a:solidFill>
                          <a:effectLst/>
                          <a:latin typeface="+mn-lt"/>
                          <a:ea typeface="+mn-ea"/>
                          <a:cs typeface="+mn-cs"/>
                        </a:rPr>
                        <a:t>Funkčnosť prístupná s využitím GUI bude zároveň poskytnutá formou služieb pre integráciu ISVS.</a:t>
                      </a:r>
                    </a:p>
                    <a:p>
                      <a:pPr marL="0" marR="0" lvl="0" indent="0" algn="just" eaLnBrk="1" fontAlgn="auto" latinLnBrk="0" hangingPunct="1">
                        <a:lnSpc>
                          <a:spcPct val="100000"/>
                        </a:lnSpc>
                        <a:spcBef>
                          <a:spcPts val="0"/>
                        </a:spcBef>
                        <a:spcAft>
                          <a:spcPts val="0"/>
                        </a:spcAft>
                        <a:buClrTx/>
                        <a:buSzTx/>
                        <a:buNone/>
                      </a:pPr>
                      <a:endParaRPr lang="sk-SK" sz="1400" b="0" baseline="0" dirty="0">
                        <a:solidFill>
                          <a:schemeClr val="dk1"/>
                        </a:solidFill>
                        <a:effectLst/>
                        <a:latin typeface="+mn-lt"/>
                        <a:ea typeface="+mn-ea"/>
                        <a:cs typeface="+mn-cs"/>
                      </a:endParaRPr>
                    </a:p>
                    <a:p>
                      <a:pPr marL="0" marR="0" lvl="0" indent="0" algn="l" eaLnBrk="1" fontAlgn="auto" latinLnBrk="0" hangingPunct="1">
                        <a:lnSpc>
                          <a:spcPct val="100000"/>
                        </a:lnSpc>
                        <a:spcBef>
                          <a:spcPts val="0"/>
                        </a:spcBef>
                        <a:spcAft>
                          <a:spcPts val="0"/>
                        </a:spcAft>
                        <a:buClrTx/>
                        <a:buSzTx/>
                        <a:buNone/>
                      </a:pPr>
                      <a:r>
                        <a:rPr lang="sk-SK" sz="1400" b="0" baseline="0" dirty="0">
                          <a:solidFill>
                            <a:schemeClr val="dk1"/>
                          </a:solidFill>
                          <a:effectLst/>
                          <a:latin typeface="+mn-lt"/>
                          <a:ea typeface="+mn-ea"/>
                          <a:cs typeface="+mn-cs"/>
                        </a:rPr>
                        <a:t>Podpisový komponent je dôležitým v rámci </a:t>
                      </a:r>
                      <a:r>
                        <a:rPr lang="sk-SK" sz="1400" b="1" dirty="0">
                          <a:solidFill>
                            <a:schemeClr val="dk1"/>
                          </a:solidFill>
                          <a:effectLst/>
                          <a:latin typeface="+mn-lt"/>
                          <a:ea typeface="+mn-ea"/>
                          <a:cs typeface="+mn-cs"/>
                        </a:rPr>
                        <a:t>zlepšovania služieb občanom, </a:t>
                      </a:r>
                      <a:r>
                        <a:rPr lang="sk-SK" sz="1400" dirty="0">
                          <a:solidFill>
                            <a:schemeClr val="dk1"/>
                          </a:solidFill>
                          <a:effectLst/>
                          <a:latin typeface="+mn-lt"/>
                          <a:ea typeface="+mn-ea"/>
                          <a:cs typeface="+mn-cs"/>
                        </a:rPr>
                        <a:t>zameraným </a:t>
                      </a:r>
                      <a:r>
                        <a:rPr lang="sk-SK" sz="1400" b="0" dirty="0">
                          <a:solidFill>
                            <a:schemeClr val="dk1"/>
                          </a:solidFill>
                          <a:effectLst/>
                          <a:latin typeface="+mn-lt"/>
                          <a:ea typeface="+mn-ea"/>
                          <a:cs typeface="+mn-cs"/>
                        </a:rPr>
                        <a:t>na zvýšenie pridanej hodnoty</a:t>
                      </a:r>
                      <a:r>
                        <a:rPr lang="sk-SK" sz="1400" b="1" dirty="0">
                          <a:solidFill>
                            <a:schemeClr val="dk1"/>
                          </a:solidFill>
                          <a:effectLst/>
                          <a:latin typeface="+mn-lt"/>
                          <a:ea typeface="+mn-ea"/>
                          <a:cs typeface="+mn-cs"/>
                        </a:rPr>
                        <a:t>. </a:t>
                      </a:r>
                      <a:r>
                        <a:rPr lang="sk-SK" sz="1400" b="0" dirty="0">
                          <a:solidFill>
                            <a:schemeClr val="dk1"/>
                          </a:solidFill>
                          <a:effectLst/>
                          <a:latin typeface="+mn-lt"/>
                          <a:ea typeface="+mn-ea"/>
                          <a:cs typeface="+mn-cs"/>
                        </a:rPr>
                        <a:t>Je súčasťou Stream 2: Slovensko 3.0. </a:t>
                      </a:r>
                      <a:r>
                        <a:rPr lang="sk-SK" sz="1400" b="1" dirty="0">
                          <a:solidFill>
                            <a:schemeClr val="dk1"/>
                          </a:solidFill>
                          <a:effectLst/>
                          <a:latin typeface="+mn-lt"/>
                          <a:ea typeface="+mn-ea"/>
                          <a:cs typeface="+mn-cs"/>
                        </a:rPr>
                        <a:t> </a:t>
                      </a:r>
                      <a:endParaRPr lang="sk-SK" sz="1400" b="0" baseline="0" dirty="0">
                        <a:solidFill>
                          <a:schemeClr val="dk1"/>
                        </a:solidFill>
                        <a:effectLst/>
                        <a:latin typeface="+mn-lt"/>
                        <a:ea typeface="+mn-ea"/>
                        <a:cs typeface="+mn-cs"/>
                      </a:endParaRPr>
                    </a:p>
                  </a:txBody>
                  <a:tcPr/>
                </a:tc>
                <a:extLst>
                  <a:ext uri="{0D108BD9-81ED-4DB2-BD59-A6C34878D82A}">
                    <a16:rowId xmlns:a16="http://schemas.microsoft.com/office/drawing/2014/main" val="3802403302"/>
                  </a:ext>
                </a:extLst>
              </a:tr>
            </a:tbl>
          </a:graphicData>
        </a:graphic>
      </p:graphicFrame>
    </p:spTree>
    <p:extLst>
      <p:ext uri="{BB962C8B-B14F-4D97-AF65-F5344CB8AC3E}">
        <p14:creationId xmlns:p14="http://schemas.microsoft.com/office/powerpoint/2010/main" val="1962265117"/>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sk-SK"/>
              <a:t>2. Úvodné informácie</a:t>
            </a:r>
            <a:endParaRPr lang="sk-SK" i="1">
              <a:solidFill>
                <a:schemeClr val="accent5">
                  <a:lumMod val="60000"/>
                  <a:lumOff val="40000"/>
                </a:schemeClr>
              </a:solidFill>
            </a:endParaRPr>
          </a:p>
        </p:txBody>
      </p:sp>
      <p:graphicFrame>
        <p:nvGraphicFramePr>
          <p:cNvPr id="5" name="Table 7">
            <a:extLst>
              <a:ext uri="{FF2B5EF4-FFF2-40B4-BE49-F238E27FC236}">
                <a16:creationId xmlns:a16="http://schemas.microsoft.com/office/drawing/2014/main" id="{2A9C0A87-62E1-4D7D-AA47-3FE1A7007AB4}"/>
              </a:ext>
            </a:extLst>
          </p:cNvPr>
          <p:cNvGraphicFramePr>
            <a:graphicFrameLocks noGrp="1"/>
          </p:cNvGraphicFramePr>
          <p:nvPr>
            <p:extLst>
              <p:ext uri="{D42A27DB-BD31-4B8C-83A1-F6EECF244321}">
                <p14:modId xmlns:p14="http://schemas.microsoft.com/office/powerpoint/2010/main" val="1381480843"/>
              </p:ext>
            </p:extLst>
          </p:nvPr>
        </p:nvGraphicFramePr>
        <p:xfrm>
          <a:off x="738198" y="1811942"/>
          <a:ext cx="10952933" cy="4413641"/>
        </p:xfrm>
        <a:graphic>
          <a:graphicData uri="http://schemas.openxmlformats.org/drawingml/2006/table">
            <a:tbl>
              <a:tblPr firstRow="1" bandRow="1">
                <a:tableStyleId>{5C22544A-7EE6-4342-B048-85BDC9FD1C3A}</a:tableStyleId>
              </a:tblPr>
              <a:tblGrid>
                <a:gridCol w="3342895">
                  <a:extLst>
                    <a:ext uri="{9D8B030D-6E8A-4147-A177-3AD203B41FA5}">
                      <a16:colId xmlns:a16="http://schemas.microsoft.com/office/drawing/2014/main" val="783236578"/>
                    </a:ext>
                  </a:extLst>
                </a:gridCol>
                <a:gridCol w="7610038">
                  <a:extLst>
                    <a:ext uri="{9D8B030D-6E8A-4147-A177-3AD203B41FA5}">
                      <a16:colId xmlns:a16="http://schemas.microsoft.com/office/drawing/2014/main" val="534279714"/>
                    </a:ext>
                  </a:extLst>
                </a:gridCol>
              </a:tblGrid>
              <a:tr h="363868">
                <a:tc>
                  <a:txBody>
                    <a:bodyPr/>
                    <a:lstStyle/>
                    <a:p>
                      <a:pPr lvl="0" algn="l" rtl="0">
                        <a:buNone/>
                      </a:pPr>
                      <a:r>
                        <a:rPr lang="sk-SK" sz="1400" b="0" dirty="0">
                          <a:effectLst/>
                          <a:latin typeface="+mn-lt"/>
                        </a:rPr>
                        <a:t>Projekt CPK</a:t>
                      </a:r>
                      <a:endParaRPr lang="sk-SK" sz="1400" b="0" i="0" dirty="0">
                        <a:effectLst/>
                        <a:latin typeface="+mn-lt"/>
                      </a:endParaRPr>
                    </a:p>
                  </a:txBody>
                  <a:tcPr anchor="ctr"/>
                </a:tc>
                <a:tc>
                  <a:txBody>
                    <a:bodyPr/>
                    <a:lstStyle/>
                    <a:p>
                      <a:pPr algn="l" rtl="0" fontAlgn="base"/>
                      <a:endParaRPr lang="sk-SK" sz="1400" b="0" i="0">
                        <a:effectLst/>
                        <a:latin typeface="Calibri"/>
                      </a:endParaRPr>
                    </a:p>
                  </a:txBody>
                  <a:tcPr anchor="ctr"/>
                </a:tc>
                <a:extLst>
                  <a:ext uri="{0D108BD9-81ED-4DB2-BD59-A6C34878D82A}">
                    <a16:rowId xmlns:a16="http://schemas.microsoft.com/office/drawing/2014/main" val="3237310826"/>
                  </a:ext>
                </a:extLst>
              </a:tr>
              <a:tr h="385369">
                <a:tc>
                  <a:txBody>
                    <a:bodyPr/>
                    <a:lstStyle/>
                    <a:p>
                      <a:pPr lvl="0" algn="l">
                        <a:buNone/>
                      </a:pPr>
                      <a:r>
                        <a:rPr lang="sk-SK" sz="1400" b="1">
                          <a:solidFill>
                            <a:schemeClr val="tx1"/>
                          </a:solidFill>
                          <a:effectLst/>
                          <a:latin typeface="+mn-lt"/>
                        </a:rPr>
                        <a:t>Sekcia</a:t>
                      </a:r>
                      <a:r>
                        <a:rPr lang="sk-SK" sz="1400" b="1" baseline="0">
                          <a:solidFill>
                            <a:schemeClr val="tx1"/>
                          </a:solidFill>
                          <a:effectLst/>
                          <a:latin typeface="+mn-lt"/>
                        </a:rPr>
                        <a:t> realizácie projektu</a:t>
                      </a:r>
                      <a:endParaRPr lang="en-US">
                        <a:solidFill>
                          <a:schemeClr val="tx1"/>
                        </a:solidFill>
                        <a:latin typeface="+mn-lt"/>
                      </a:endParaRPr>
                    </a:p>
                  </a:txBody>
                  <a:tcPr anchor="ctr"/>
                </a:tc>
                <a:tc>
                  <a:txBody>
                    <a:bodyPr/>
                    <a:lstStyle/>
                    <a:p>
                      <a:pPr lvl="0">
                        <a:buNone/>
                      </a:pPr>
                      <a:r>
                        <a:rPr lang="sk-SK" sz="1400" kern="1200">
                          <a:solidFill>
                            <a:schemeClr val="dk1"/>
                          </a:solidFill>
                          <a:latin typeface="+mn-lt"/>
                          <a:ea typeface="+mn-ea"/>
                          <a:cs typeface="+mn-cs"/>
                        </a:rPr>
                        <a:t>SITVS</a:t>
                      </a:r>
                      <a:endParaRPr lang="en-US" sz="1400" kern="1200">
                        <a:solidFill>
                          <a:schemeClr val="dk1"/>
                        </a:solidFill>
                        <a:latin typeface="+mn-lt"/>
                        <a:ea typeface="+mn-ea"/>
                        <a:cs typeface="+mn-cs"/>
                      </a:endParaRPr>
                    </a:p>
                  </a:txBody>
                  <a:tcPr anchor="ctr"/>
                </a:tc>
                <a:extLst>
                  <a:ext uri="{0D108BD9-81ED-4DB2-BD59-A6C34878D82A}">
                    <a16:rowId xmlns:a16="http://schemas.microsoft.com/office/drawing/2014/main" val="3518392578"/>
                  </a:ext>
                </a:extLst>
              </a:tr>
              <a:tr h="396955">
                <a:tc>
                  <a:txBody>
                    <a:bodyPr/>
                    <a:lstStyle/>
                    <a:p>
                      <a:pPr lvl="0" algn="l" rtl="0">
                        <a:buNone/>
                      </a:pPr>
                      <a:r>
                        <a:rPr lang="sk-SK" sz="1400" b="1">
                          <a:effectLst/>
                          <a:latin typeface="+mn-lt"/>
                        </a:rPr>
                        <a:t>Začiatok  – Dátum / Udalosť</a:t>
                      </a:r>
                      <a:endParaRPr lang="sk-SK" sz="1400" b="1" i="0">
                        <a:effectLst/>
                        <a:latin typeface="+mn-lt"/>
                      </a:endParaRPr>
                    </a:p>
                  </a:txBody>
                  <a:tcPr anchor="ctr"/>
                </a:tc>
                <a:tc>
                  <a:txBody>
                    <a:bodyPr/>
                    <a:lstStyle/>
                    <a:p>
                      <a:pPr marL="0" lvl="0" indent="0" algn="l" rtl="0">
                        <a:buNone/>
                      </a:pPr>
                      <a:r>
                        <a:rPr lang="sk-SK" sz="1400" kern="1200" dirty="0">
                          <a:solidFill>
                            <a:schemeClr val="dk1"/>
                          </a:solidFill>
                          <a:latin typeface="+mn-lt"/>
                          <a:ea typeface="+mn-ea"/>
                          <a:cs typeface="+mn-cs"/>
                        </a:rPr>
                        <a:t>Q1 / 2024</a:t>
                      </a:r>
                    </a:p>
                  </a:txBody>
                  <a:tcPr anchor="ctr"/>
                </a:tc>
                <a:extLst>
                  <a:ext uri="{0D108BD9-81ED-4DB2-BD59-A6C34878D82A}">
                    <a16:rowId xmlns:a16="http://schemas.microsoft.com/office/drawing/2014/main" val="209442999"/>
                  </a:ext>
                </a:extLst>
              </a:tr>
              <a:tr h="385369">
                <a:tc>
                  <a:txBody>
                    <a:bodyPr/>
                    <a:lstStyle/>
                    <a:p>
                      <a:pPr algn="l" rtl="0" fontAlgn="base"/>
                      <a:r>
                        <a:rPr lang="sk-SK" sz="1400" b="1">
                          <a:effectLst/>
                          <a:latin typeface="+mn-lt"/>
                        </a:rPr>
                        <a:t>Koniec  – Dátum / Udalosť: </a:t>
                      </a:r>
                      <a:endParaRPr lang="sk-SK" sz="1400" b="1" i="0">
                        <a:effectLst/>
                        <a:latin typeface="+mn-lt"/>
                      </a:endParaRPr>
                    </a:p>
                  </a:txBody>
                  <a:tcPr anchor="ctr"/>
                </a:tc>
                <a:tc>
                  <a:txBody>
                    <a:bodyPr/>
                    <a:lstStyle/>
                    <a:p>
                      <a:pPr marL="342900" lvl="0" indent="-342900" algn="l" rtl="0">
                        <a:buAutoNum type="arabicPeriod"/>
                      </a:pPr>
                      <a:r>
                        <a:rPr lang="sk-SK" sz="1400" kern="1200" dirty="0">
                          <a:solidFill>
                            <a:schemeClr val="dk1"/>
                          </a:solidFill>
                          <a:latin typeface="+mn-lt"/>
                          <a:ea typeface="+mn-ea"/>
                          <a:cs typeface="+mn-cs"/>
                        </a:rPr>
                        <a:t>Fáza MVP – Q3 / 2024</a:t>
                      </a:r>
                    </a:p>
                    <a:p>
                      <a:pPr marL="342900" lvl="0" indent="-342900" algn="l">
                        <a:buAutoNum type="arabicPeriod"/>
                      </a:pPr>
                      <a:r>
                        <a:rPr lang="sk-SK" sz="1400" kern="1200" dirty="0">
                          <a:solidFill>
                            <a:schemeClr val="dk1"/>
                          </a:solidFill>
                          <a:latin typeface="+mn-lt"/>
                          <a:ea typeface="+mn-ea"/>
                          <a:cs typeface="+mn-cs"/>
                        </a:rPr>
                        <a:t>Celá funkčnosť – Q3 / 2025</a:t>
                      </a:r>
                    </a:p>
                  </a:txBody>
                  <a:tcPr anchor="ctr"/>
                </a:tc>
                <a:extLst>
                  <a:ext uri="{0D108BD9-81ED-4DB2-BD59-A6C34878D82A}">
                    <a16:rowId xmlns:a16="http://schemas.microsoft.com/office/drawing/2014/main" val="119238646"/>
                  </a:ext>
                </a:extLst>
              </a:tr>
              <a:tr h="1182354">
                <a:tc>
                  <a:txBody>
                    <a:bodyPr/>
                    <a:lstStyle/>
                    <a:p>
                      <a:pPr algn="l" rtl="0" fontAlgn="base"/>
                      <a:r>
                        <a:rPr lang="sk-SK" sz="1400" b="1" dirty="0">
                          <a:effectLst/>
                          <a:latin typeface="+mn-lt"/>
                        </a:rPr>
                        <a:t>Ciele</a:t>
                      </a:r>
                      <a:r>
                        <a:rPr lang="sk-SK" sz="1400" b="1" baseline="0" dirty="0">
                          <a:effectLst/>
                          <a:latin typeface="+mn-lt"/>
                        </a:rPr>
                        <a:t> projektu</a:t>
                      </a:r>
                      <a:endParaRPr lang="sk-SK" sz="1400" b="1" i="0" dirty="0">
                        <a:effectLst/>
                        <a:latin typeface="+mn-lt"/>
                      </a:endParaRPr>
                    </a:p>
                  </a:txBody>
                  <a:tcPr anchor="ctr"/>
                </a:tc>
                <a:tc>
                  <a:txBody>
                    <a:bodyPr/>
                    <a:lstStyle/>
                    <a:p>
                      <a:pPr algn="just" rtl="0" fontAlgn="base"/>
                      <a:r>
                        <a:rPr lang="sk-SK" sz="1400" kern="1200" dirty="0">
                          <a:solidFill>
                            <a:schemeClr val="dk1"/>
                          </a:solidFill>
                          <a:latin typeface="+mn-lt"/>
                          <a:ea typeface="+mn-ea"/>
                          <a:cs typeface="+mn-cs"/>
                        </a:rPr>
                        <a:t>Realizovaním projektu prispejeme k dosahovaniu transformácie architektúry vo verejnej správe v rámci NKIVS 2021 prostredníctvom spoločného integrovaného a zjednodušeného spôsobu autentifikácie a autorizácie služieb využívajúcich a podporujúcich mobilné zariadenia a zohľadňujúcich úroveň rizík zneužitia služby a požadovanú mieru dôvery.</a:t>
                      </a:r>
                    </a:p>
                    <a:p>
                      <a:pPr algn="just" rtl="0" fontAlgn="base"/>
                      <a:r>
                        <a:rPr lang="sk-SK" sz="1400" kern="1200" dirty="0">
                          <a:solidFill>
                            <a:schemeClr val="dk1"/>
                          </a:solidFill>
                          <a:latin typeface="+mn-lt"/>
                          <a:ea typeface="+mn-ea"/>
                          <a:cs typeface="+mn-cs"/>
                        </a:rPr>
                        <a:t>Riešenie</a:t>
                      </a:r>
                      <a:r>
                        <a:rPr lang="sk-SK" sz="1400" kern="1200" baseline="0" dirty="0">
                          <a:solidFill>
                            <a:schemeClr val="dk1"/>
                          </a:solidFill>
                          <a:latin typeface="+mn-lt"/>
                          <a:ea typeface="+mn-ea"/>
                          <a:cs typeface="+mn-cs"/>
                        </a:rPr>
                        <a:t>, ktoré bude slúžiť pre všetky komunikačné kanály a prístupové miesta (</a:t>
                      </a:r>
                      <a:r>
                        <a:rPr lang="sk-SK" sz="1400" kern="1200" baseline="0" dirty="0" err="1">
                          <a:solidFill>
                            <a:schemeClr val="dk1"/>
                          </a:solidFill>
                          <a:latin typeface="+mn-lt"/>
                          <a:ea typeface="+mn-ea"/>
                          <a:cs typeface="+mn-cs"/>
                        </a:rPr>
                        <a:t>SvM</a:t>
                      </a:r>
                      <a:r>
                        <a:rPr lang="sk-SK" sz="1400" kern="1200" baseline="0" dirty="0">
                          <a:solidFill>
                            <a:schemeClr val="dk1"/>
                          </a:solidFill>
                          <a:latin typeface="+mn-lt"/>
                          <a:ea typeface="+mn-ea"/>
                          <a:cs typeface="+mn-cs"/>
                        </a:rPr>
                        <a:t>, </a:t>
                      </a:r>
                      <a:r>
                        <a:rPr lang="sk-SK" sz="1400" kern="1200" baseline="0" dirty="0">
                          <a:solidFill>
                            <a:schemeClr val="tx1"/>
                          </a:solidFill>
                          <a:latin typeface="+mn-lt"/>
                          <a:ea typeface="+mn-ea"/>
                          <a:cs typeface="+mn-cs"/>
                        </a:rPr>
                        <a:t>ÚPVS, ISVS</a:t>
                      </a:r>
                      <a:r>
                        <a:rPr lang="sk-SK" sz="1400" kern="1200" baseline="0" dirty="0">
                          <a:solidFill>
                            <a:schemeClr val="dk1"/>
                          </a:solidFill>
                          <a:latin typeface="+mn-lt"/>
                          <a:ea typeface="+mn-ea"/>
                          <a:cs typeface="+mn-cs"/>
                        </a:rPr>
                        <a:t>).</a:t>
                      </a:r>
                    </a:p>
                    <a:p>
                      <a:pPr algn="just" rtl="0" fontAlgn="base"/>
                      <a:r>
                        <a:rPr lang="sk-SK" sz="1400" kern="1200" dirty="0">
                          <a:solidFill>
                            <a:schemeClr val="dk1"/>
                          </a:solidFill>
                          <a:latin typeface="+mn-lt"/>
                          <a:ea typeface="+mn-ea"/>
                          <a:cs typeface="+mn-cs"/>
                        </a:rPr>
                        <a:t>Riešenie umožňujúce využívanie aj pre tretie strany OVM napojené</a:t>
                      </a:r>
                      <a:r>
                        <a:rPr lang="sk-SK" sz="1400" kern="1200" baseline="0" dirty="0">
                          <a:solidFill>
                            <a:schemeClr val="dk1"/>
                          </a:solidFill>
                          <a:latin typeface="+mn-lt"/>
                          <a:ea typeface="+mn-ea"/>
                          <a:cs typeface="+mn-cs"/>
                        </a:rPr>
                        <a:t> cez CAMP.</a:t>
                      </a:r>
                      <a:endParaRPr lang="sk-SK" sz="1400" kern="1200" dirty="0">
                        <a:solidFill>
                          <a:schemeClr val="dk1"/>
                        </a:solidFill>
                        <a:latin typeface="+mn-lt"/>
                        <a:ea typeface="+mn-ea"/>
                        <a:cs typeface="+mn-cs"/>
                      </a:endParaRPr>
                    </a:p>
                  </a:txBody>
                  <a:tcPr anchor="ctr"/>
                </a:tc>
                <a:extLst>
                  <a:ext uri="{0D108BD9-81ED-4DB2-BD59-A6C34878D82A}">
                    <a16:rowId xmlns:a16="http://schemas.microsoft.com/office/drawing/2014/main" val="3650743805"/>
                  </a:ext>
                </a:extLst>
              </a:tr>
              <a:tr h="474160">
                <a:tc>
                  <a:txBody>
                    <a:bodyPr/>
                    <a:lstStyle/>
                    <a:p>
                      <a:pPr algn="l" rtl="0" fontAlgn="base"/>
                      <a:r>
                        <a:rPr lang="sk-SK" sz="1400" b="1">
                          <a:effectLst/>
                          <a:latin typeface="+mn-lt"/>
                        </a:rPr>
                        <a:t>Biznis vlastník za projekt </a:t>
                      </a:r>
                      <a:endParaRPr lang="sk-SK" sz="1400" b="1" i="0">
                        <a:effectLst/>
                        <a:latin typeface="+mn-lt"/>
                      </a:endParaRPr>
                    </a:p>
                  </a:txBody>
                  <a:tcPr anchor="ctr"/>
                </a:tc>
                <a:tc>
                  <a:txBody>
                    <a:bodyPr/>
                    <a:lstStyle/>
                    <a:p>
                      <a:r>
                        <a:rPr lang="sk-SK" sz="1400" kern="1200">
                          <a:solidFill>
                            <a:schemeClr val="dk1"/>
                          </a:solidFill>
                          <a:latin typeface="+mn-lt"/>
                          <a:ea typeface="+mn-ea"/>
                          <a:cs typeface="+mn-cs"/>
                        </a:rPr>
                        <a:t>Odbor produktového manažmentu / oddelenie digitálneho ekosystému </a:t>
                      </a:r>
                    </a:p>
                  </a:txBody>
                  <a:tcPr anchor="ctr"/>
                </a:tc>
                <a:extLst>
                  <a:ext uri="{0D108BD9-81ED-4DB2-BD59-A6C34878D82A}">
                    <a16:rowId xmlns:a16="http://schemas.microsoft.com/office/drawing/2014/main" val="3158833697"/>
                  </a:ext>
                </a:extLst>
              </a:tr>
              <a:tr h="474160">
                <a:tc>
                  <a:txBody>
                    <a:bodyPr/>
                    <a:lstStyle/>
                    <a:p>
                      <a:pPr algn="l" rtl="0" fontAlgn="base"/>
                      <a:r>
                        <a:rPr lang="sk-SK" sz="1400" b="1" i="0">
                          <a:effectLst/>
                          <a:latin typeface="+mn-lt"/>
                        </a:rPr>
                        <a:t>Krabicové riešenie vs. vývoj</a:t>
                      </a:r>
                    </a:p>
                  </a:txBody>
                  <a:tcPr anchor="ctr"/>
                </a:tc>
                <a:tc>
                  <a:txBody>
                    <a:bodyPr/>
                    <a:lstStyle/>
                    <a:p>
                      <a:r>
                        <a:rPr lang="sk-SK" sz="1400" kern="1200" dirty="0">
                          <a:solidFill>
                            <a:schemeClr val="dk1"/>
                          </a:solidFill>
                          <a:latin typeface="+mn-lt"/>
                          <a:ea typeface="+mn-ea"/>
                          <a:cs typeface="+mn-cs"/>
                        </a:rPr>
                        <a:t>Dodávku budeme realizovať primárne krabicovými riešeniami, špecificky bude dodaná knižnica pre riadenie funkčnosti portálov ako aj autorizácia funkciou prístupového miesta</a:t>
                      </a:r>
                    </a:p>
                  </a:txBody>
                  <a:tcPr anchor="ctr"/>
                </a:tc>
                <a:extLst>
                  <a:ext uri="{0D108BD9-81ED-4DB2-BD59-A6C34878D82A}">
                    <a16:rowId xmlns:a16="http://schemas.microsoft.com/office/drawing/2014/main" val="972644125"/>
                  </a:ext>
                </a:extLst>
              </a:tr>
              <a:tr h="385369">
                <a:tc>
                  <a:txBody>
                    <a:bodyPr/>
                    <a:lstStyle/>
                    <a:p>
                      <a:pPr algn="l" rtl="0" fontAlgn="base"/>
                      <a:r>
                        <a:rPr lang="sk-SK" sz="1400" b="1">
                          <a:effectLst/>
                          <a:latin typeface="+mn-lt"/>
                        </a:rPr>
                        <a:t>Spôsob/zdroj financovania </a:t>
                      </a:r>
                      <a:endParaRPr lang="sk-SK" sz="1400" b="1" i="0">
                        <a:effectLst/>
                        <a:latin typeface="+mn-lt"/>
                      </a:endParaRPr>
                    </a:p>
                  </a:txBody>
                  <a:tcPr anchor="ctr"/>
                </a:tc>
                <a:tc>
                  <a:txBody>
                    <a:bodyPr/>
                    <a:lstStyle/>
                    <a:p>
                      <a:pPr algn="l" rtl="0" fontAlgn="base"/>
                      <a:r>
                        <a:rPr lang="sk-SK" sz="1400" kern="1200" dirty="0">
                          <a:solidFill>
                            <a:schemeClr val="dk1"/>
                          </a:solidFill>
                          <a:latin typeface="+mn-lt"/>
                          <a:ea typeface="+mn-ea"/>
                          <a:cs typeface="+mn-cs"/>
                        </a:rPr>
                        <a:t>POO Slovensko 3.0, platforma pre životné situácie - zostáva rovnaké</a:t>
                      </a:r>
                    </a:p>
                  </a:txBody>
                  <a:tcPr anchor="ctr"/>
                </a:tc>
                <a:extLst>
                  <a:ext uri="{0D108BD9-81ED-4DB2-BD59-A6C34878D82A}">
                    <a16:rowId xmlns:a16="http://schemas.microsoft.com/office/drawing/2014/main" val="1008480944"/>
                  </a:ext>
                </a:extLst>
              </a:tr>
            </a:tbl>
          </a:graphicData>
        </a:graphic>
      </p:graphicFrame>
    </p:spTree>
    <p:extLst>
      <p:ext uri="{BB962C8B-B14F-4D97-AF65-F5344CB8AC3E}">
        <p14:creationId xmlns:p14="http://schemas.microsoft.com/office/powerpoint/2010/main" val="696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en-US" dirty="0"/>
              <a:t>3</a:t>
            </a:r>
            <a:r>
              <a:rPr lang="sk-SK" dirty="0"/>
              <a:t>. Úvodné informácie</a:t>
            </a:r>
            <a:endParaRPr lang="sk-SK" i="1" dirty="0">
              <a:solidFill>
                <a:schemeClr val="accent5">
                  <a:lumMod val="60000"/>
                  <a:lumOff val="40000"/>
                </a:schemeClr>
              </a:solidFill>
            </a:endParaRPr>
          </a:p>
        </p:txBody>
      </p:sp>
      <p:graphicFrame>
        <p:nvGraphicFramePr>
          <p:cNvPr id="4" name="Table 7">
            <a:extLst>
              <a:ext uri="{FF2B5EF4-FFF2-40B4-BE49-F238E27FC236}">
                <a16:creationId xmlns:a16="http://schemas.microsoft.com/office/drawing/2014/main" id="{2A9C0A87-62E1-4D7D-AA47-3FE1A7007AB4}"/>
              </a:ext>
            </a:extLst>
          </p:cNvPr>
          <p:cNvGraphicFramePr>
            <a:graphicFrameLocks noGrp="1"/>
          </p:cNvGraphicFramePr>
          <p:nvPr>
            <p:extLst>
              <p:ext uri="{D42A27DB-BD31-4B8C-83A1-F6EECF244321}">
                <p14:modId xmlns:p14="http://schemas.microsoft.com/office/powerpoint/2010/main" val="4003103598"/>
              </p:ext>
            </p:extLst>
          </p:nvPr>
        </p:nvGraphicFramePr>
        <p:xfrm>
          <a:off x="714712" y="1587200"/>
          <a:ext cx="10952933" cy="4234887"/>
        </p:xfrm>
        <a:graphic>
          <a:graphicData uri="http://schemas.openxmlformats.org/drawingml/2006/table">
            <a:tbl>
              <a:tblPr firstRow="1" bandRow="1">
                <a:tableStyleId>{5C22544A-7EE6-4342-B048-85BDC9FD1C3A}</a:tableStyleId>
              </a:tblPr>
              <a:tblGrid>
                <a:gridCol w="2226374">
                  <a:extLst>
                    <a:ext uri="{9D8B030D-6E8A-4147-A177-3AD203B41FA5}">
                      <a16:colId xmlns:a16="http://schemas.microsoft.com/office/drawing/2014/main" val="783236578"/>
                    </a:ext>
                  </a:extLst>
                </a:gridCol>
                <a:gridCol w="8726559">
                  <a:extLst>
                    <a:ext uri="{9D8B030D-6E8A-4147-A177-3AD203B41FA5}">
                      <a16:colId xmlns:a16="http://schemas.microsoft.com/office/drawing/2014/main" val="534279714"/>
                    </a:ext>
                  </a:extLst>
                </a:gridCol>
              </a:tblGrid>
              <a:tr h="264880">
                <a:tc>
                  <a:txBody>
                    <a:bodyPr/>
                    <a:lstStyle/>
                    <a:p>
                      <a:pPr lvl="0" algn="l" rtl="0">
                        <a:buNone/>
                      </a:pPr>
                      <a:r>
                        <a:rPr lang="sk-SK" sz="1400" b="0">
                          <a:effectLst/>
                          <a:latin typeface="+mn-lt"/>
                        </a:rPr>
                        <a:t>Hlavná myšlienka:</a:t>
                      </a:r>
                      <a:endParaRPr lang="sk-SK" sz="1400" b="0" i="0">
                        <a:effectLst/>
                        <a:latin typeface="+mn-lt"/>
                      </a:endParaRPr>
                    </a:p>
                  </a:txBody>
                  <a:tcPr anchor="ctr"/>
                </a:tc>
                <a:tc>
                  <a:txBody>
                    <a:bodyPr/>
                    <a:lstStyle/>
                    <a:p>
                      <a:pPr algn="l" rtl="0" fontAlgn="base"/>
                      <a:endParaRPr lang="sk-SK" sz="1400" b="0" i="0" dirty="0">
                        <a:effectLst/>
                        <a:latin typeface="Calibri"/>
                      </a:endParaRPr>
                    </a:p>
                  </a:txBody>
                  <a:tcPr anchor="ctr"/>
                </a:tc>
                <a:extLst>
                  <a:ext uri="{0D108BD9-81ED-4DB2-BD59-A6C34878D82A}">
                    <a16:rowId xmlns:a16="http://schemas.microsoft.com/office/drawing/2014/main" val="3237310826"/>
                  </a:ext>
                </a:extLst>
              </a:tr>
              <a:tr h="1191959">
                <a:tc>
                  <a:txBody>
                    <a:bodyPr/>
                    <a:lstStyle/>
                    <a:p>
                      <a:pPr lvl="0" algn="l">
                        <a:buNone/>
                      </a:pPr>
                      <a:r>
                        <a:rPr lang="sk-SK" sz="1400" b="1">
                          <a:solidFill>
                            <a:schemeClr val="tx1"/>
                          </a:solidFill>
                          <a:effectLst/>
                          <a:latin typeface="+mn-lt"/>
                        </a:rPr>
                        <a:t>Prečo je projekt potrebný</a:t>
                      </a:r>
                      <a:endParaRPr lang="en-US">
                        <a:solidFill>
                          <a:schemeClr val="tx1"/>
                        </a:solidFill>
                        <a:latin typeface="+mn-lt"/>
                      </a:endParaRPr>
                    </a:p>
                  </a:txBody>
                  <a:tcPr anchor="ctr"/>
                </a:tc>
                <a:tc>
                  <a:txBody>
                    <a:bodyPr/>
                    <a:lstStyle/>
                    <a:p>
                      <a:pPr lvl="0" algn="l">
                        <a:buNone/>
                      </a:pPr>
                      <a:r>
                        <a:rPr lang="sk-SK" sz="1400" kern="1200" dirty="0">
                          <a:solidFill>
                            <a:schemeClr val="dk1"/>
                          </a:solidFill>
                          <a:latin typeface="+mn-lt"/>
                          <a:ea typeface="+mn-ea"/>
                          <a:cs typeface="+mn-cs"/>
                        </a:rPr>
                        <a:t>Náhrada starého</a:t>
                      </a:r>
                      <a:r>
                        <a:rPr lang="sk-SK" sz="1400" kern="1200" baseline="0" dirty="0">
                          <a:solidFill>
                            <a:schemeClr val="dk1"/>
                          </a:solidFill>
                          <a:latin typeface="+mn-lt"/>
                          <a:ea typeface="+mn-ea"/>
                          <a:cs typeface="+mn-cs"/>
                        </a:rPr>
                        <a:t> riešenia a obmena aktuálne využívaných systémov s prispetím k centralizácii riešenia.</a:t>
                      </a:r>
                    </a:p>
                    <a:p>
                      <a:pPr lvl="0" algn="l">
                        <a:buNone/>
                      </a:pPr>
                      <a:r>
                        <a:rPr lang="sk-SK" sz="1400" kern="1200" baseline="0" dirty="0">
                          <a:solidFill>
                            <a:schemeClr val="dk1"/>
                          </a:solidFill>
                          <a:latin typeface="+mn-lt"/>
                          <a:ea typeface="+mn-ea"/>
                          <a:cs typeface="+mn-cs"/>
                        </a:rPr>
                        <a:t>Otvorenie aktuálnych možností podpisovania / autorizácie pre ÚPVS ako aj mimo neho, modernizácia a implementácia legislatívnych požiadaviek</a:t>
                      </a:r>
                    </a:p>
                    <a:p>
                      <a:pPr lvl="0" algn="l">
                        <a:buNone/>
                      </a:pPr>
                      <a:r>
                        <a:rPr lang="sk-SK" sz="1400" kern="1200" dirty="0">
                          <a:solidFill>
                            <a:schemeClr val="dk1"/>
                          </a:solidFill>
                          <a:latin typeface="+mn-lt"/>
                          <a:ea typeface="+mn-ea"/>
                          <a:cs typeface="+mn-cs"/>
                        </a:rPr>
                        <a:t>Priamo súvisí s Programom Slovensko 3.0. Zároveň je podpisový komponent dôležitý pre oblasť riešenia ŽS z pohľadu ako fyzických, tak i právnických osôb a zároveň orgánov verejnej moci.</a:t>
                      </a:r>
                    </a:p>
                    <a:p>
                      <a:pPr lvl="0" algn="l">
                        <a:buNone/>
                      </a:pPr>
                      <a:r>
                        <a:rPr lang="sk-SK" sz="1400" kern="1200" dirty="0">
                          <a:solidFill>
                            <a:schemeClr val="dk1"/>
                          </a:solidFill>
                          <a:latin typeface="+mn-lt"/>
                          <a:ea typeface="+mn-ea"/>
                          <a:cs typeface="+mn-cs"/>
                        </a:rPr>
                        <a:t>Odstránenie závislosti na konkrétnom komponente výhradne realizujúcom podpisovanie vo svete ÚPVS.</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3518392578"/>
                  </a:ext>
                </a:extLst>
              </a:tr>
              <a:tr h="82112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k-SK" sz="1400" b="1" dirty="0">
                          <a:solidFill>
                            <a:schemeClr val="dk1"/>
                          </a:solidFill>
                          <a:effectLst/>
                          <a:latin typeface="+mn-lt"/>
                          <a:ea typeface="+mn-ea"/>
                          <a:cs typeface="+mn-cs"/>
                        </a:rPr>
                        <a:t>Čo sa stane, ak projekt nebudeme realizovať?</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aseline="0" dirty="0"/>
                        <a:t>Nenaplnia sa potreby implementačných plánov ŽS a Slovensko 3.0, ktorým nebude vytvorený technický predpoklad.</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400" baseline="0" dirty="0"/>
                        <a:t>Pretrvávajúci dlh voči požiadavkám definovaným v </a:t>
                      </a:r>
                      <a:r>
                        <a:rPr lang="sk-SK" sz="1400" baseline="0" dirty="0" err="1"/>
                        <a:t>eIDAS</a:t>
                      </a:r>
                      <a:r>
                        <a:rPr lang="sk-SK" sz="1400" baseline="0" dirty="0"/>
                        <a:t> rámci.</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400" baseline="0" dirty="0"/>
                        <a:t>Pretrvávajúca závislosť na jednom komponente realizujúcom podpisy.</a:t>
                      </a:r>
                      <a:endParaRPr lang="sk-SK" sz="1400" dirty="0"/>
                    </a:p>
                  </a:txBody>
                  <a:tcPr anchor="ctr"/>
                </a:tc>
                <a:extLst>
                  <a:ext uri="{0D108BD9-81ED-4DB2-BD59-A6C34878D82A}">
                    <a16:rowId xmlns:a16="http://schemas.microsoft.com/office/drawing/2014/main" val="3158833697"/>
                  </a:ext>
                </a:extLst>
              </a:tr>
              <a:tr h="450296">
                <a:tc>
                  <a:txBody>
                    <a:bodyPr/>
                    <a:lstStyle/>
                    <a:p>
                      <a:pPr algn="l" rtl="0" fontAlgn="base"/>
                      <a:r>
                        <a:rPr lang="sk-SK" sz="1400" b="1">
                          <a:effectLst/>
                          <a:latin typeface="+mn-lt"/>
                        </a:rPr>
                        <a:t>Koncový užívateľ riešenia  </a:t>
                      </a:r>
                      <a:endParaRPr lang="sk-SK" sz="1400" b="1" i="0">
                        <a:effectLst/>
                        <a:latin typeface="+mn-lt"/>
                      </a:endParaRPr>
                    </a:p>
                  </a:txBody>
                  <a:tcPr anchor="ctr"/>
                </a:tc>
                <a:tc>
                  <a:txBody>
                    <a:bodyPr/>
                    <a:lstStyle/>
                    <a:p>
                      <a:pPr algn="l" rtl="0" fontAlgn="base"/>
                      <a:r>
                        <a:rPr lang="sk-SK" sz="1400" kern="1200" dirty="0">
                          <a:solidFill>
                            <a:schemeClr val="dk1"/>
                          </a:solidFill>
                          <a:latin typeface="+mn-lt"/>
                          <a:ea typeface="+mn-ea"/>
                          <a:cs typeface="+mn-cs"/>
                        </a:rPr>
                        <a:t>FO, PO , OVM </a:t>
                      </a:r>
                    </a:p>
                    <a:p>
                      <a:pPr algn="l" rtl="0" fontAlgn="base"/>
                      <a:r>
                        <a:rPr lang="sk-SK" sz="1400" kern="1200" dirty="0">
                          <a:solidFill>
                            <a:schemeClr val="dk1"/>
                          </a:solidFill>
                          <a:latin typeface="+mn-lt"/>
                          <a:ea typeface="+mn-ea"/>
                          <a:cs typeface="+mn-cs"/>
                        </a:rPr>
                        <a:t>Moduly ÚPVS</a:t>
                      </a:r>
                    </a:p>
                  </a:txBody>
                  <a:tcPr/>
                </a:tc>
                <a:extLst>
                  <a:ext uri="{0D108BD9-81ED-4DB2-BD59-A6C34878D82A}">
                    <a16:rowId xmlns:a16="http://schemas.microsoft.com/office/drawing/2014/main" val="1738465583"/>
                  </a:ext>
                </a:extLst>
              </a:tr>
              <a:tr h="264880">
                <a:tc rowSpan="4">
                  <a:txBody>
                    <a:bodyPr/>
                    <a:lstStyle/>
                    <a:p>
                      <a:pPr algn="l" rtl="0" fontAlgn="base"/>
                      <a:r>
                        <a:rPr lang="sk-SK" sz="1400" b="1" dirty="0">
                          <a:effectLst/>
                          <a:latin typeface="+mn-lt"/>
                        </a:rPr>
                        <a:t>Výstupy projektu </a:t>
                      </a:r>
                      <a:endParaRPr lang="sk-SK" sz="1400" b="1" i="0" dirty="0">
                        <a:effectLst/>
                        <a:latin typeface="+mn-lt"/>
                      </a:endParaRPr>
                    </a:p>
                  </a:txBody>
                  <a:tcPr anchor="ctr"/>
                </a:tc>
                <a:tc>
                  <a:txBody>
                    <a:bodyPr/>
                    <a:lstStyle/>
                    <a:p>
                      <a:pPr algn="l" rtl="0" fontAlgn="base"/>
                      <a:r>
                        <a:rPr lang="sk-SK" sz="1400" kern="1200" dirty="0">
                          <a:solidFill>
                            <a:schemeClr val="dk1"/>
                          </a:solidFill>
                          <a:latin typeface="+mn-lt"/>
                          <a:ea typeface="+mn-ea"/>
                          <a:cs typeface="+mn-cs"/>
                        </a:rPr>
                        <a:t>Výber dodávateľa, vytvorenie </a:t>
                      </a:r>
                      <a:r>
                        <a:rPr lang="sk-SK" sz="1400" kern="1200" dirty="0" err="1">
                          <a:solidFill>
                            <a:schemeClr val="dk1"/>
                          </a:solidFill>
                          <a:latin typeface="+mn-lt"/>
                          <a:ea typeface="+mn-ea"/>
                          <a:cs typeface="+mn-cs"/>
                        </a:rPr>
                        <a:t>roadmapy</a:t>
                      </a:r>
                      <a:endParaRPr lang="sk-SK" sz="1400" kern="1200" dirty="0">
                        <a:solidFill>
                          <a:schemeClr val="dk1"/>
                        </a:solidFill>
                        <a:latin typeface="+mn-lt"/>
                        <a:ea typeface="+mn-ea"/>
                        <a:cs typeface="+mn-cs"/>
                      </a:endParaRPr>
                    </a:p>
                  </a:txBody>
                  <a:tcPr anchor="ctr"/>
                </a:tc>
                <a:extLst>
                  <a:ext uri="{0D108BD9-81ED-4DB2-BD59-A6C34878D82A}">
                    <a16:rowId xmlns:a16="http://schemas.microsoft.com/office/drawing/2014/main" val="1008480944"/>
                  </a:ext>
                </a:extLst>
              </a:tr>
              <a:tr h="264880">
                <a:tc vMerge="1">
                  <a:txBody>
                    <a:bodyPr/>
                    <a:lstStyle/>
                    <a:p>
                      <a:pPr algn="l" rtl="0" fontAlgn="base"/>
                      <a:endParaRPr lang="sk-SK" sz="1400" b="1" i="0">
                        <a:effectLst/>
                        <a:latin typeface="Calibri"/>
                      </a:endParaRPr>
                    </a:p>
                  </a:txBody>
                  <a:tcPr anchor="ctr"/>
                </a:tc>
                <a:tc>
                  <a:txBody>
                    <a:bodyPr/>
                    <a:lstStyle/>
                    <a:p>
                      <a:pPr algn="l" rtl="0" fontAlgn="base"/>
                      <a:r>
                        <a:rPr lang="sk-SK" sz="1400" kern="1200" dirty="0">
                          <a:solidFill>
                            <a:schemeClr val="dk1"/>
                          </a:solidFill>
                          <a:latin typeface="+mn-lt"/>
                          <a:ea typeface="+mn-ea"/>
                          <a:cs typeface="+mn-cs"/>
                        </a:rPr>
                        <a:t>Nový centrálny podpisový komponent (MVP Q3 / 2024, plný rozsah Q3 / 2025)</a:t>
                      </a:r>
                    </a:p>
                  </a:txBody>
                  <a:tcPr anchor="ctr"/>
                </a:tc>
                <a:extLst>
                  <a:ext uri="{0D108BD9-81ED-4DB2-BD59-A6C34878D82A}">
                    <a16:rowId xmlns:a16="http://schemas.microsoft.com/office/drawing/2014/main" val="3998343140"/>
                  </a:ext>
                </a:extLst>
              </a:tr>
              <a:tr h="264880">
                <a:tc vMerge="1">
                  <a:txBody>
                    <a:bodyPr/>
                    <a:lstStyle/>
                    <a:p>
                      <a:pPr algn="l" rtl="0" fontAlgn="base"/>
                      <a:endParaRPr lang="sk-SK" sz="1400" b="1" i="0">
                        <a:effectLst/>
                        <a:latin typeface="Calibri"/>
                      </a:endParaRPr>
                    </a:p>
                  </a:txBody>
                  <a:tcPr anchor="ctr"/>
                </a:tc>
                <a:tc>
                  <a:txBody>
                    <a:bodyPr/>
                    <a:lstStyle/>
                    <a:p>
                      <a:pPr algn="l" rtl="0" fontAlgn="base"/>
                      <a:r>
                        <a:rPr lang="sk-SK" sz="1400" kern="1200" dirty="0">
                          <a:solidFill>
                            <a:schemeClr val="dk1"/>
                          </a:solidFill>
                          <a:latin typeface="+mn-lt"/>
                          <a:ea typeface="+mn-ea"/>
                          <a:cs typeface="+mn-cs"/>
                        </a:rPr>
                        <a:t>K dispozícii bude viacero technických riešení na realizáciu procesu podpísania</a:t>
                      </a:r>
                    </a:p>
                  </a:txBody>
                  <a:tcPr anchor="ctr"/>
                </a:tc>
                <a:extLst>
                  <a:ext uri="{0D108BD9-81ED-4DB2-BD59-A6C34878D82A}">
                    <a16:rowId xmlns:a16="http://schemas.microsoft.com/office/drawing/2014/main" val="3110025063"/>
                  </a:ext>
                </a:extLst>
              </a:tr>
              <a:tr h="264880">
                <a:tc vMerge="1">
                  <a:txBody>
                    <a:bodyPr/>
                    <a:lstStyle/>
                    <a:p>
                      <a:pPr algn="l" rtl="0" fontAlgn="base"/>
                      <a:endParaRPr lang="sk-SK" sz="1400" b="1" i="0">
                        <a:effectLst/>
                        <a:latin typeface="Calibri"/>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k-SK" sz="1400" kern="1200" dirty="0">
                          <a:solidFill>
                            <a:schemeClr val="dk1"/>
                          </a:solidFill>
                          <a:latin typeface="+mn-lt"/>
                          <a:ea typeface="+mn-ea"/>
                          <a:cs typeface="+mn-cs"/>
                        </a:rPr>
                        <a:t>Zjednodušenie komunikačného procesu medzi štátom a FO, PO, inými OVM v časti podpisovanie</a:t>
                      </a:r>
                    </a:p>
                  </a:txBody>
                  <a:tcPr anchor="ctr"/>
                </a:tc>
                <a:extLst>
                  <a:ext uri="{0D108BD9-81ED-4DB2-BD59-A6C34878D82A}">
                    <a16:rowId xmlns:a16="http://schemas.microsoft.com/office/drawing/2014/main" val="2243115933"/>
                  </a:ext>
                </a:extLst>
              </a:tr>
            </a:tbl>
          </a:graphicData>
        </a:graphic>
      </p:graphicFrame>
    </p:spTree>
    <p:extLst>
      <p:ext uri="{BB962C8B-B14F-4D97-AF65-F5344CB8AC3E}">
        <p14:creationId xmlns:p14="http://schemas.microsoft.com/office/powerpoint/2010/main" val="6376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8088" y="919722"/>
            <a:ext cx="9144000" cy="748788"/>
          </a:xfrm>
        </p:spPr>
        <p:txBody>
          <a:bodyPr anchor="ctr">
            <a:normAutofit/>
          </a:bodyPr>
          <a:lstStyle/>
          <a:p>
            <a:r>
              <a:rPr lang="en-US" dirty="0"/>
              <a:t>4</a:t>
            </a:r>
            <a:r>
              <a:rPr lang="sk-SK" dirty="0"/>
              <a:t>. HL pohľad na proces autorizácie</a:t>
            </a:r>
            <a:endParaRPr lang="sk-SK" i="1" dirty="0">
              <a:solidFill>
                <a:schemeClr val="accent5">
                  <a:lumMod val="60000"/>
                  <a:lumOff val="40000"/>
                </a:schemeClr>
              </a:solidFill>
            </a:endParaRPr>
          </a:p>
        </p:txBody>
      </p:sp>
      <p:pic>
        <p:nvPicPr>
          <p:cNvPr id="4" name="Picture 3">
            <a:extLst>
              <a:ext uri="{FF2B5EF4-FFF2-40B4-BE49-F238E27FC236}">
                <a16:creationId xmlns:a16="http://schemas.microsoft.com/office/drawing/2014/main" id="{311BDE31-7D68-DFE5-644C-93F18B297D16}"/>
              </a:ext>
            </a:extLst>
          </p:cNvPr>
          <p:cNvPicPr>
            <a:picLocks noChangeAspect="1"/>
          </p:cNvPicPr>
          <p:nvPr/>
        </p:nvPicPr>
        <p:blipFill>
          <a:blip r:embed="rId3"/>
          <a:stretch>
            <a:fillRect/>
          </a:stretch>
        </p:blipFill>
        <p:spPr>
          <a:xfrm>
            <a:off x="0" y="2124851"/>
            <a:ext cx="12192000" cy="2608298"/>
          </a:xfrm>
          <a:prstGeom prst="rect">
            <a:avLst/>
          </a:prstGeom>
        </p:spPr>
      </p:pic>
    </p:spTree>
    <p:extLst>
      <p:ext uri="{BB962C8B-B14F-4D97-AF65-F5344CB8AC3E}">
        <p14:creationId xmlns:p14="http://schemas.microsoft.com/office/powerpoint/2010/main" val="376733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92724" y="554368"/>
            <a:ext cx="9144000" cy="748788"/>
          </a:xfrm>
        </p:spPr>
        <p:txBody>
          <a:bodyPr anchor="ctr">
            <a:normAutofit/>
          </a:bodyPr>
          <a:lstStyle/>
          <a:p>
            <a:r>
              <a:rPr lang="en-US" dirty="0"/>
              <a:t>5</a:t>
            </a:r>
            <a:r>
              <a:rPr lang="sk-SK" dirty="0"/>
              <a:t>. Súvisiace projekty a iné aktivity</a:t>
            </a:r>
            <a:endParaRPr lang="sk-SK" i="1" dirty="0">
              <a:solidFill>
                <a:schemeClr val="accent5">
                  <a:lumMod val="60000"/>
                  <a:lumOff val="40000"/>
                </a:schemeClr>
              </a:solidFill>
            </a:endParaRPr>
          </a:p>
        </p:txBody>
      </p:sp>
      <p:graphicFrame>
        <p:nvGraphicFramePr>
          <p:cNvPr id="5" name="Table 26">
            <a:extLst>
              <a:ext uri="{FF2B5EF4-FFF2-40B4-BE49-F238E27FC236}">
                <a16:creationId xmlns:a16="http://schemas.microsoft.com/office/drawing/2014/main" id="{EF7C8176-B0A9-4000-B34F-CE277E97066C}"/>
              </a:ext>
            </a:extLst>
          </p:cNvPr>
          <p:cNvGraphicFramePr>
            <a:graphicFrameLocks noGrp="1"/>
          </p:cNvGraphicFramePr>
          <p:nvPr>
            <p:extLst>
              <p:ext uri="{D42A27DB-BD31-4B8C-83A1-F6EECF244321}">
                <p14:modId xmlns:p14="http://schemas.microsoft.com/office/powerpoint/2010/main" val="840910108"/>
              </p:ext>
            </p:extLst>
          </p:nvPr>
        </p:nvGraphicFramePr>
        <p:xfrm>
          <a:off x="701081" y="1133673"/>
          <a:ext cx="10970936" cy="5263408"/>
        </p:xfrm>
        <a:graphic>
          <a:graphicData uri="http://schemas.openxmlformats.org/drawingml/2006/table">
            <a:tbl>
              <a:tblPr firstRow="1" bandRow="1">
                <a:tableStyleId>{5C22544A-7EE6-4342-B048-85BDC9FD1C3A}</a:tableStyleId>
              </a:tblPr>
              <a:tblGrid>
                <a:gridCol w="3083168">
                  <a:extLst>
                    <a:ext uri="{9D8B030D-6E8A-4147-A177-3AD203B41FA5}">
                      <a16:colId xmlns:a16="http://schemas.microsoft.com/office/drawing/2014/main" val="2419199356"/>
                    </a:ext>
                  </a:extLst>
                </a:gridCol>
                <a:gridCol w="7887768">
                  <a:extLst>
                    <a:ext uri="{9D8B030D-6E8A-4147-A177-3AD203B41FA5}">
                      <a16:colId xmlns:a16="http://schemas.microsoft.com/office/drawing/2014/main" val="2306420913"/>
                    </a:ext>
                  </a:extLst>
                </a:gridCol>
              </a:tblGrid>
              <a:tr h="272918">
                <a:tc>
                  <a:txBody>
                    <a:bodyPr/>
                    <a:lstStyle/>
                    <a:p>
                      <a:r>
                        <a:rPr lang="sk-SK" sz="1400" b="0" noProof="1">
                          <a:effectLst/>
                          <a:latin typeface="+mn-lt"/>
                        </a:rPr>
                        <a:t>Súvisiace projekty/iné aktivity</a:t>
                      </a:r>
                    </a:p>
                  </a:txBody>
                  <a:tcPr anchor="ctr"/>
                </a:tc>
                <a:tc>
                  <a:txBody>
                    <a:bodyPr/>
                    <a:lstStyle/>
                    <a:p>
                      <a:r>
                        <a:rPr lang="sk-SK" sz="1400" b="0" noProof="1">
                          <a:effectLst/>
                          <a:latin typeface="+mn-lt"/>
                        </a:rPr>
                        <a:t>Závislosť  / Potreba</a:t>
                      </a:r>
                    </a:p>
                  </a:txBody>
                  <a:tcPr anchor="ctr"/>
                </a:tc>
                <a:extLst>
                  <a:ext uri="{0D108BD9-81ED-4DB2-BD59-A6C34878D82A}">
                    <a16:rowId xmlns:a16="http://schemas.microsoft.com/office/drawing/2014/main" val="3574937639"/>
                  </a:ext>
                </a:extLst>
              </a:tr>
              <a:tr h="1037087">
                <a:tc>
                  <a:txBody>
                    <a:bodyPr/>
                    <a:lstStyle/>
                    <a:p>
                      <a:r>
                        <a:rPr lang="sk-SK" sz="1400" b="1" noProof="1">
                          <a:effectLst/>
                          <a:latin typeface="+mn-lt"/>
                        </a:rPr>
                        <a:t>mÚPVS/ÚPVS/SvM</a:t>
                      </a:r>
                    </a:p>
                  </a:txBody>
                  <a:tcPr anchor="ctr"/>
                </a:tc>
                <a:tc>
                  <a:txBody>
                    <a:bodyPr/>
                    <a:lstStyle/>
                    <a:p>
                      <a:r>
                        <a:rPr lang="sk-SK" sz="1400" noProof="1">
                          <a:effectLst/>
                          <a:latin typeface="+mn-lt"/>
                        </a:rPr>
                        <a:t>Modernizácia Ústredného</a:t>
                      </a:r>
                      <a:r>
                        <a:rPr lang="sk-SK" sz="1400" baseline="0" noProof="1">
                          <a:effectLst/>
                          <a:latin typeface="+mn-lt"/>
                        </a:rPr>
                        <a:t> portálu verejnej správy v scope pre FO, nezaoberajú sa optimalizáciou backendových systémov, resp. zlepšenie služieb pre integračných partnerov, neprerábajú sa centrálne komponenty v plnom scope</a:t>
                      </a:r>
                    </a:p>
                  </a:txBody>
                  <a:tcPr anchor="ctr"/>
                </a:tc>
                <a:extLst>
                  <a:ext uri="{0D108BD9-81ED-4DB2-BD59-A6C34878D82A}">
                    <a16:rowId xmlns:a16="http://schemas.microsoft.com/office/drawing/2014/main" val="2255788554"/>
                  </a:ext>
                </a:extLst>
              </a:tr>
              <a:tr h="463960">
                <a:tc>
                  <a:txBody>
                    <a:bodyPr/>
                    <a:lstStyle/>
                    <a:p>
                      <a:pPr lvl="0" algn="l">
                        <a:buNone/>
                      </a:pPr>
                      <a:r>
                        <a:rPr lang="sk-SK" sz="1400" b="1" dirty="0">
                          <a:latin typeface="+mn-lt"/>
                        </a:rPr>
                        <a:t>CAMP</a:t>
                      </a:r>
                    </a:p>
                  </a:txBody>
                  <a:tcPr anchor="ctr"/>
                </a:tc>
                <a:tc>
                  <a:txBody>
                    <a:bodyPr/>
                    <a:lstStyle/>
                    <a:p>
                      <a:pPr lvl="0" algn="l">
                        <a:buNone/>
                      </a:pPr>
                      <a:r>
                        <a:rPr lang="sk-SK" sz="1400" dirty="0">
                          <a:latin typeface="+mn-lt"/>
                        </a:rPr>
                        <a:t>Všetky služby CPK budú vystavené prostredníctvom integračnej platformy ako pre FO, tak aj pre PO a OVM</a:t>
                      </a:r>
                    </a:p>
                    <a:p>
                      <a:pPr lvl="0" algn="l">
                        <a:buNone/>
                      </a:pPr>
                      <a:r>
                        <a:rPr lang="sk-SK" sz="1400" dirty="0">
                          <a:latin typeface="+mn-lt"/>
                        </a:rPr>
                        <a:t>Funkcionalita poskytnutá vizuálne bude mať zároveň reprezentáciu na úrovni vystavených služieb</a:t>
                      </a:r>
                    </a:p>
                  </a:txBody>
                  <a:tcPr anchor="ctr"/>
                </a:tc>
                <a:extLst>
                  <a:ext uri="{0D108BD9-81ED-4DB2-BD59-A6C34878D82A}">
                    <a16:rowId xmlns:a16="http://schemas.microsoft.com/office/drawing/2014/main" val="3414242837"/>
                  </a:ext>
                </a:extLst>
              </a:tr>
              <a:tr h="443681">
                <a:tc>
                  <a:txBody>
                    <a:bodyPr/>
                    <a:lstStyle/>
                    <a:p>
                      <a:pPr lvl="0" algn="l">
                        <a:buNone/>
                      </a:pPr>
                      <a:r>
                        <a:rPr lang="sk-SK" sz="1400" b="1" dirty="0">
                          <a:latin typeface="+mn-lt"/>
                        </a:rPr>
                        <a:t>Centrálna zbernica udalostí</a:t>
                      </a:r>
                    </a:p>
                  </a:txBody>
                  <a:tcPr anchor="ctr"/>
                </a:tc>
                <a:tc>
                  <a:txBody>
                    <a:bodyPr/>
                    <a:lstStyle/>
                    <a:p>
                      <a:pPr lvl="0" algn="l">
                        <a:buNone/>
                      </a:pPr>
                      <a:r>
                        <a:rPr lang="sk-SK" sz="1400" dirty="0">
                          <a:latin typeface="+mn-lt"/>
                        </a:rPr>
                        <a:t>Odosielanie auditných udalostí do zbernice</a:t>
                      </a:r>
                    </a:p>
                  </a:txBody>
                  <a:tcPr anchor="ctr"/>
                </a:tc>
                <a:extLst>
                  <a:ext uri="{0D108BD9-81ED-4DB2-BD59-A6C34878D82A}">
                    <a16:rowId xmlns:a16="http://schemas.microsoft.com/office/drawing/2014/main" val="1601240049"/>
                  </a:ext>
                </a:extLst>
              </a:tr>
              <a:tr h="488304">
                <a:tc>
                  <a:txBody>
                    <a:bodyPr/>
                    <a:lstStyle/>
                    <a:p>
                      <a:pPr lvl="0">
                        <a:buNone/>
                      </a:pPr>
                      <a:r>
                        <a:rPr lang="sk-SK" sz="1400" b="1" noProof="1">
                          <a:effectLst/>
                          <a:latin typeface="+mn-lt"/>
                        </a:rPr>
                        <a:t>Orchestračná platforma</a:t>
                      </a:r>
                    </a:p>
                  </a:txBody>
                  <a:tcPr anchor="ctr"/>
                </a:tc>
                <a:tc>
                  <a:txBody>
                    <a:bodyPr/>
                    <a:lstStyle/>
                    <a:p>
                      <a:pPr lvl="0">
                        <a:buNone/>
                      </a:pPr>
                      <a:r>
                        <a:rPr lang="sk-SK" sz="1400" noProof="1">
                          <a:effectLst/>
                          <a:latin typeface="+mn-lt"/>
                        </a:rPr>
                        <a:t>Komponent zodpovedný za orechestráci</a:t>
                      </a:r>
                      <a:r>
                        <a:rPr lang="sk-SK" sz="1400" baseline="0" noProof="1">
                          <a:effectLst/>
                          <a:latin typeface="+mn-lt"/>
                        </a:rPr>
                        <a:t>u procesu podpisovania s rozbočovačom procesného toku</a:t>
                      </a:r>
                      <a:endParaRPr lang="sk-SK" sz="1400" noProof="1">
                        <a:effectLst/>
                        <a:highlight>
                          <a:srgbClr val="FFFF00"/>
                        </a:highlight>
                        <a:latin typeface="+mn-lt"/>
                      </a:endParaRPr>
                    </a:p>
                  </a:txBody>
                  <a:tcPr anchor="ctr"/>
                </a:tc>
                <a:extLst>
                  <a:ext uri="{0D108BD9-81ED-4DB2-BD59-A6C34878D82A}">
                    <a16:rowId xmlns:a16="http://schemas.microsoft.com/office/drawing/2014/main" val="491524159"/>
                  </a:ext>
                </a:extLst>
              </a:tr>
              <a:tr h="488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a:latin typeface="+mn-lt"/>
                        </a:rPr>
                        <a:t>Životné</a:t>
                      </a:r>
                      <a:r>
                        <a:rPr lang="sk-SK" sz="1400" b="1" baseline="0" dirty="0">
                          <a:latin typeface="+mn-lt"/>
                        </a:rPr>
                        <a:t> situácie / </a:t>
                      </a:r>
                      <a:r>
                        <a:rPr lang="sk-SK" sz="1400" b="1" baseline="0" dirty="0" err="1">
                          <a:latin typeface="+mn-lt"/>
                        </a:rPr>
                        <a:t>Meta</a:t>
                      </a:r>
                      <a:r>
                        <a:rPr lang="sk-SK" sz="1400" b="1" baseline="0" dirty="0">
                          <a:latin typeface="+mn-lt"/>
                        </a:rPr>
                        <a:t> IS</a:t>
                      </a:r>
                      <a:endParaRPr lang="sk-SK" sz="1400" b="1" dirty="0">
                        <a:latin typeface="+mn-lt"/>
                      </a:endParaRPr>
                    </a:p>
                  </a:txBody>
                  <a:tcPr anchor="ctr"/>
                </a:tc>
                <a:tc>
                  <a:txBody>
                    <a:bodyPr/>
                    <a:lstStyle/>
                    <a:p>
                      <a:pPr lvl="0" algn="l">
                        <a:buNone/>
                      </a:pPr>
                      <a:r>
                        <a:rPr lang="sk-SK" sz="1400" dirty="0">
                          <a:latin typeface="+mn-lt"/>
                        </a:rPr>
                        <a:t>Využitie nového komponentu pre realizáciu autorizácie podaní a rozhodnutí. Rozšírenie dátovej bázy o poskytovaných službách a možností ich realizácie v </a:t>
                      </a:r>
                      <a:r>
                        <a:rPr lang="sk-SK" sz="1400" dirty="0" err="1">
                          <a:latin typeface="+mn-lt"/>
                        </a:rPr>
                        <a:t>Meta</a:t>
                      </a:r>
                      <a:r>
                        <a:rPr lang="sk-SK" sz="1400" dirty="0">
                          <a:latin typeface="+mn-lt"/>
                        </a:rPr>
                        <a:t> IS</a:t>
                      </a:r>
                    </a:p>
                  </a:txBody>
                  <a:tcPr anchor="ctr"/>
                </a:tc>
                <a:extLst>
                  <a:ext uri="{0D108BD9-81ED-4DB2-BD59-A6C34878D82A}">
                    <a16:rowId xmlns:a16="http://schemas.microsoft.com/office/drawing/2014/main" val="2248500333"/>
                  </a:ext>
                </a:extLst>
              </a:tr>
              <a:tr h="488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a:latin typeface="+mn-lt"/>
                        </a:rPr>
                        <a:t>Autogram</a:t>
                      </a:r>
                    </a:p>
                  </a:txBody>
                  <a:tcPr anchor="ctr"/>
                </a:tc>
                <a:tc>
                  <a:txBody>
                    <a:bodyPr/>
                    <a:lstStyle/>
                    <a:p>
                      <a:pPr lvl="0" algn="l">
                        <a:buNone/>
                      </a:pPr>
                      <a:r>
                        <a:rPr lang="sk-SK" sz="1400" dirty="0">
                          <a:latin typeface="+mn-lt"/>
                        </a:rPr>
                        <a:t>Produkt dodávaný spoločnosťou </a:t>
                      </a:r>
                      <a:r>
                        <a:rPr lang="sk-SK" sz="1400" dirty="0" err="1">
                          <a:latin typeface="+mn-lt"/>
                        </a:rPr>
                        <a:t>Slovensko.Digital</a:t>
                      </a:r>
                      <a:r>
                        <a:rPr lang="sk-SK" sz="1400" dirty="0">
                          <a:latin typeface="+mn-lt"/>
                        </a:rPr>
                        <a:t>, implementujúci </a:t>
                      </a:r>
                      <a:r>
                        <a:rPr lang="sk-SK" sz="1400" dirty="0" err="1">
                          <a:latin typeface="+mn-lt"/>
                        </a:rPr>
                        <a:t>eIDAS</a:t>
                      </a:r>
                      <a:r>
                        <a:rPr lang="sk-SK" sz="1400" dirty="0">
                          <a:latin typeface="+mn-lt"/>
                        </a:rPr>
                        <a:t> DSS. Plánované využívanie v CPK</a:t>
                      </a:r>
                    </a:p>
                  </a:txBody>
                  <a:tcPr anchor="ctr"/>
                </a:tc>
                <a:extLst>
                  <a:ext uri="{0D108BD9-81ED-4DB2-BD59-A6C34878D82A}">
                    <a16:rowId xmlns:a16="http://schemas.microsoft.com/office/drawing/2014/main" val="4160599652"/>
                  </a:ext>
                </a:extLst>
              </a:tr>
              <a:tr h="488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a:latin typeface="+mn-lt"/>
                        </a:rPr>
                        <a:t>EUDIW</a:t>
                      </a:r>
                    </a:p>
                  </a:txBody>
                  <a:tcPr anchor="ctr"/>
                </a:tc>
                <a:tc>
                  <a:txBody>
                    <a:bodyPr/>
                    <a:lstStyle/>
                    <a:p>
                      <a:pPr lvl="0" algn="l">
                        <a:buNone/>
                      </a:pPr>
                      <a:r>
                        <a:rPr lang="sk-SK" sz="1400" dirty="0">
                          <a:latin typeface="+mn-lt"/>
                        </a:rPr>
                        <a:t>Projekt európskej digitálnej peňaženky identít</a:t>
                      </a:r>
                    </a:p>
                  </a:txBody>
                  <a:tcPr anchor="ctr"/>
                </a:tc>
                <a:extLst>
                  <a:ext uri="{0D108BD9-81ED-4DB2-BD59-A6C34878D82A}">
                    <a16:rowId xmlns:a16="http://schemas.microsoft.com/office/drawing/2014/main" val="4219157993"/>
                  </a:ext>
                </a:extLst>
              </a:tr>
              <a:tr h="488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a:latin typeface="+mn-lt"/>
                        </a:rPr>
                        <a:t>IAM</a:t>
                      </a:r>
                    </a:p>
                  </a:txBody>
                  <a:tcPr anchor="ctr"/>
                </a:tc>
                <a:tc>
                  <a:txBody>
                    <a:bodyPr/>
                    <a:lstStyle/>
                    <a:p>
                      <a:pPr lvl="0" algn="l">
                        <a:buNone/>
                      </a:pPr>
                      <a:r>
                        <a:rPr lang="sk-SK" sz="1400" dirty="0">
                          <a:latin typeface="+mn-lt"/>
                        </a:rPr>
                        <a:t>Budovanie nového IAM komponentu pre správu entít</a:t>
                      </a:r>
                    </a:p>
                  </a:txBody>
                  <a:tcPr anchor="ctr"/>
                </a:tc>
                <a:extLst>
                  <a:ext uri="{0D108BD9-81ED-4DB2-BD59-A6C34878D82A}">
                    <a16:rowId xmlns:a16="http://schemas.microsoft.com/office/drawing/2014/main" val="2610399797"/>
                  </a:ext>
                </a:extLst>
              </a:tr>
              <a:tr h="488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a:latin typeface="+mn-lt"/>
                        </a:rPr>
                        <a:t>CEP</a:t>
                      </a:r>
                    </a:p>
                  </a:txBody>
                  <a:tcPr anchor="ctr"/>
                </a:tc>
                <a:tc>
                  <a:txBody>
                    <a:bodyPr/>
                    <a:lstStyle/>
                    <a:p>
                      <a:pPr lvl="0" algn="l">
                        <a:buNone/>
                      </a:pPr>
                      <a:r>
                        <a:rPr lang="sk-SK" sz="1400" dirty="0">
                          <a:latin typeface="+mn-lt"/>
                        </a:rPr>
                        <a:t>V rámci projektu Slovensko 3.0 sa počíta s modernizáciou a navýšením výkonu komponentu CEP</a:t>
                      </a:r>
                    </a:p>
                  </a:txBody>
                  <a:tcPr anchor="ctr"/>
                </a:tc>
                <a:extLst>
                  <a:ext uri="{0D108BD9-81ED-4DB2-BD59-A6C34878D82A}">
                    <a16:rowId xmlns:a16="http://schemas.microsoft.com/office/drawing/2014/main" val="3252476994"/>
                  </a:ext>
                </a:extLst>
              </a:tr>
            </a:tbl>
          </a:graphicData>
        </a:graphic>
      </p:graphicFrame>
    </p:spTree>
    <p:extLst>
      <p:ext uri="{BB962C8B-B14F-4D97-AF65-F5344CB8AC3E}">
        <p14:creationId xmlns:p14="http://schemas.microsoft.com/office/powerpoint/2010/main" val="1742451696"/>
      </p:ext>
    </p:extLst>
  </p:cSld>
  <p:clrMapOvr>
    <a:masterClrMapping/>
  </p:clrMapOvr>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75673" y="673538"/>
            <a:ext cx="9144000" cy="748788"/>
          </a:xfrm>
        </p:spPr>
        <p:txBody>
          <a:bodyPr anchor="ctr">
            <a:normAutofit/>
          </a:bodyPr>
          <a:lstStyle/>
          <a:p>
            <a:r>
              <a:rPr lang="en-US" dirty="0"/>
              <a:t>6</a:t>
            </a:r>
            <a:r>
              <a:rPr lang="sk-SK" dirty="0"/>
              <a:t>. Fázovanie</a:t>
            </a:r>
            <a:endParaRPr lang="sk-SK" i="1" dirty="0">
              <a:solidFill>
                <a:schemeClr val="accent5">
                  <a:lumMod val="60000"/>
                  <a:lumOff val="40000"/>
                </a:schemeClr>
              </a:solidFill>
            </a:endParaRPr>
          </a:p>
        </p:txBody>
      </p:sp>
      <p:graphicFrame>
        <p:nvGraphicFramePr>
          <p:cNvPr id="5" name="Table 26">
            <a:extLst>
              <a:ext uri="{FF2B5EF4-FFF2-40B4-BE49-F238E27FC236}">
                <a16:creationId xmlns:a16="http://schemas.microsoft.com/office/drawing/2014/main" id="{EF7C8176-B0A9-4000-B34F-CE277E97066C}"/>
              </a:ext>
            </a:extLst>
          </p:cNvPr>
          <p:cNvGraphicFramePr>
            <a:graphicFrameLocks noGrp="1"/>
          </p:cNvGraphicFramePr>
          <p:nvPr>
            <p:extLst>
              <p:ext uri="{D42A27DB-BD31-4B8C-83A1-F6EECF244321}">
                <p14:modId xmlns:p14="http://schemas.microsoft.com/office/powerpoint/2010/main" val="1514932050"/>
              </p:ext>
            </p:extLst>
          </p:nvPr>
        </p:nvGraphicFramePr>
        <p:xfrm>
          <a:off x="734607" y="1568450"/>
          <a:ext cx="10970936" cy="4019550"/>
        </p:xfrm>
        <a:graphic>
          <a:graphicData uri="http://schemas.openxmlformats.org/drawingml/2006/table">
            <a:tbl>
              <a:tblPr firstRow="1" bandRow="1">
                <a:tableStyleId>{5C22544A-7EE6-4342-B048-85BDC9FD1C3A}</a:tableStyleId>
              </a:tblPr>
              <a:tblGrid>
                <a:gridCol w="1176743">
                  <a:extLst>
                    <a:ext uri="{9D8B030D-6E8A-4147-A177-3AD203B41FA5}">
                      <a16:colId xmlns:a16="http://schemas.microsoft.com/office/drawing/2014/main" val="2419199356"/>
                    </a:ext>
                  </a:extLst>
                </a:gridCol>
                <a:gridCol w="9794193">
                  <a:extLst>
                    <a:ext uri="{9D8B030D-6E8A-4147-A177-3AD203B41FA5}">
                      <a16:colId xmlns:a16="http://schemas.microsoft.com/office/drawing/2014/main" val="2306420913"/>
                    </a:ext>
                  </a:extLst>
                </a:gridCol>
              </a:tblGrid>
              <a:tr h="337265">
                <a:tc>
                  <a:txBody>
                    <a:bodyPr/>
                    <a:lstStyle/>
                    <a:p>
                      <a:r>
                        <a:rPr lang="sk-SK" sz="1400" b="0" noProof="1">
                          <a:effectLst/>
                          <a:latin typeface="+mn-lt"/>
                        </a:rPr>
                        <a:t>Fáza</a:t>
                      </a:r>
                    </a:p>
                  </a:txBody>
                  <a:tcPr anchor="ctr"/>
                </a:tc>
                <a:tc>
                  <a:txBody>
                    <a:bodyPr/>
                    <a:lstStyle/>
                    <a:p>
                      <a:r>
                        <a:rPr lang="sk-SK" sz="1400" b="0" noProof="1">
                          <a:effectLst/>
                          <a:latin typeface="+mn-lt"/>
                        </a:rPr>
                        <a:t>Popis poskytovanej funkčnosti</a:t>
                      </a:r>
                    </a:p>
                  </a:txBody>
                  <a:tcPr anchor="ctr"/>
                </a:tc>
                <a:extLst>
                  <a:ext uri="{0D108BD9-81ED-4DB2-BD59-A6C34878D82A}">
                    <a16:rowId xmlns:a16="http://schemas.microsoft.com/office/drawing/2014/main" val="3574937639"/>
                  </a:ext>
                </a:extLst>
              </a:tr>
              <a:tr h="323135">
                <a:tc>
                  <a:txBody>
                    <a:bodyPr/>
                    <a:lstStyle/>
                    <a:p>
                      <a:r>
                        <a:rPr lang="sk-SK" sz="1400" b="1" noProof="1">
                          <a:effectLst/>
                          <a:latin typeface="+mn-lt"/>
                        </a:rPr>
                        <a:t>MVP</a:t>
                      </a:r>
                    </a:p>
                  </a:txBody>
                  <a:tcPr anchor="ctr"/>
                </a:tc>
                <a:tc>
                  <a:txBody>
                    <a:bodyPr/>
                    <a:lstStyle/>
                    <a:p>
                      <a:r>
                        <a:rPr lang="sk-SK" sz="1400" baseline="0" noProof="1">
                          <a:effectLst/>
                          <a:latin typeface="+mn-lt"/>
                        </a:rPr>
                        <a:t>Implementácia pluginu do web prehliadača zachytávajúca volanie D.Signer komponentu, zabezpečujúci presmerovanie na CPK</a:t>
                      </a:r>
                    </a:p>
                  </a:txBody>
                  <a:tcPr anchor="ctr"/>
                </a:tc>
                <a:extLst>
                  <a:ext uri="{0D108BD9-81ED-4DB2-BD59-A6C34878D82A}">
                    <a16:rowId xmlns:a16="http://schemas.microsoft.com/office/drawing/2014/main" val="2255788554"/>
                  </a:ext>
                </a:extLst>
              </a:tr>
              <a:tr h="279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lgn="l">
                        <a:buNone/>
                      </a:pPr>
                      <a:r>
                        <a:rPr lang="sk-SK" sz="1400" dirty="0">
                          <a:latin typeface="+mn-lt"/>
                        </a:rPr>
                        <a:t>Prístup pre občanov prostredníctvom portálu ÚPVS a poskytnutie možnosti implementácie v ISVS</a:t>
                      </a:r>
                    </a:p>
                  </a:txBody>
                  <a:tcPr anchor="ctr"/>
                </a:tc>
                <a:extLst>
                  <a:ext uri="{0D108BD9-81ED-4DB2-BD59-A6C34878D82A}">
                    <a16:rowId xmlns:a16="http://schemas.microsoft.com/office/drawing/2014/main" val="3414242837"/>
                  </a:ext>
                </a:extLst>
              </a:tr>
              <a:tr h="311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lgn="l">
                        <a:buNone/>
                      </a:pPr>
                      <a:r>
                        <a:rPr lang="sk-SK" sz="1400" dirty="0">
                          <a:latin typeface="+mn-lt"/>
                        </a:rPr>
                        <a:t>Implementácia kvalifikácie služieb v CPK</a:t>
                      </a:r>
                    </a:p>
                  </a:txBody>
                  <a:tcPr anchor="ctr"/>
                </a:tc>
                <a:extLst>
                  <a:ext uri="{0D108BD9-81ED-4DB2-BD59-A6C34878D82A}">
                    <a16:rowId xmlns:a16="http://schemas.microsoft.com/office/drawing/2014/main" val="1601240049"/>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buNone/>
                      </a:pPr>
                      <a:r>
                        <a:rPr lang="sk-SK" sz="1400" noProof="1">
                          <a:effectLst/>
                          <a:latin typeface="+mn-lt"/>
                        </a:rPr>
                        <a:t>Implementácia autorizácie funkciou prístupového miesta v CPK</a:t>
                      </a:r>
                    </a:p>
                  </a:txBody>
                  <a:tcPr anchor="ctr"/>
                </a:tc>
                <a:extLst>
                  <a:ext uri="{0D108BD9-81ED-4DB2-BD59-A6C34878D82A}">
                    <a16:rowId xmlns:a16="http://schemas.microsoft.com/office/drawing/2014/main" val="491524159"/>
                  </a:ext>
                </a:extLst>
              </a:tr>
              <a:tr h="260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lgn="l">
                        <a:buNone/>
                      </a:pPr>
                      <a:r>
                        <a:rPr lang="sk-SK" sz="1400" dirty="0">
                          <a:latin typeface="+mn-lt"/>
                        </a:rPr>
                        <a:t>Implementácia overenia autorizácie funkciou prístupového miesta v CPK integráciou na CEP</a:t>
                      </a:r>
                    </a:p>
                  </a:txBody>
                  <a:tcPr anchor="ctr"/>
                </a:tc>
                <a:extLst>
                  <a:ext uri="{0D108BD9-81ED-4DB2-BD59-A6C34878D82A}">
                    <a16:rowId xmlns:a16="http://schemas.microsoft.com/office/drawing/2014/main" val="2248500333"/>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lgn="l">
                        <a:buNone/>
                      </a:pPr>
                      <a:r>
                        <a:rPr lang="sk-SK" sz="1400" dirty="0">
                          <a:latin typeface="+mn-lt"/>
                        </a:rPr>
                        <a:t>Integrácia na súčasné KEP podpisové komponenty – </a:t>
                      </a:r>
                      <a:r>
                        <a:rPr lang="sk-SK" sz="1400" dirty="0" err="1">
                          <a:latin typeface="+mn-lt"/>
                        </a:rPr>
                        <a:t>D.Signer</a:t>
                      </a:r>
                      <a:r>
                        <a:rPr lang="sk-SK" sz="1400" dirty="0">
                          <a:latin typeface="+mn-lt"/>
                        </a:rPr>
                        <a:t>, Autogram</a:t>
                      </a:r>
                    </a:p>
                  </a:txBody>
                  <a:tcPr anchor="ctr"/>
                </a:tc>
                <a:extLst>
                  <a:ext uri="{0D108BD9-81ED-4DB2-BD59-A6C34878D82A}">
                    <a16:rowId xmlns:a16="http://schemas.microsoft.com/office/drawing/2014/main" val="6004472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lgn="l">
                        <a:buNone/>
                      </a:pPr>
                      <a:r>
                        <a:rPr lang="sk-SK" sz="1400" dirty="0">
                          <a:latin typeface="+mn-lt"/>
                        </a:rPr>
                        <a:t>Vrátenie autorizovaných objektov späť do </a:t>
                      </a:r>
                      <a:r>
                        <a:rPr lang="sk-SK" sz="1400" dirty="0" err="1">
                          <a:latin typeface="+mn-lt"/>
                        </a:rPr>
                        <a:t>žiadateľského</a:t>
                      </a:r>
                      <a:r>
                        <a:rPr lang="sk-SK" sz="1400" dirty="0">
                          <a:latin typeface="+mn-lt"/>
                        </a:rPr>
                        <a:t> systému</a:t>
                      </a:r>
                    </a:p>
                  </a:txBody>
                  <a:tcPr anchor="ctr"/>
                </a:tc>
                <a:extLst>
                  <a:ext uri="{0D108BD9-81ED-4DB2-BD59-A6C34878D82A}">
                    <a16:rowId xmlns:a16="http://schemas.microsoft.com/office/drawing/2014/main" val="1279741587"/>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MVP</a:t>
                      </a:r>
                    </a:p>
                  </a:txBody>
                  <a:tcPr anchor="ctr"/>
                </a:tc>
                <a:tc>
                  <a:txBody>
                    <a:bodyPr/>
                    <a:lstStyle/>
                    <a:p>
                      <a:pPr lvl="0" algn="l">
                        <a:buNone/>
                      </a:pPr>
                      <a:r>
                        <a:rPr lang="sk-SK" sz="1400" dirty="0">
                          <a:latin typeface="+mn-lt"/>
                        </a:rPr>
                        <a:t>Podpísanie súboru bez prihlásenia, </a:t>
                      </a:r>
                      <a:r>
                        <a:rPr lang="sk-SK" sz="1400" dirty="0" err="1">
                          <a:latin typeface="+mn-lt"/>
                        </a:rPr>
                        <a:t>offline</a:t>
                      </a:r>
                      <a:endParaRPr lang="sk-SK" sz="1400" dirty="0">
                        <a:latin typeface="+mn-lt"/>
                      </a:endParaRPr>
                    </a:p>
                  </a:txBody>
                  <a:tcPr anchor="ctr"/>
                </a:tc>
                <a:extLst>
                  <a:ext uri="{0D108BD9-81ED-4DB2-BD59-A6C34878D82A}">
                    <a16:rowId xmlns:a16="http://schemas.microsoft.com/office/drawing/2014/main" val="236818594"/>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rPr>
                        <a:t>Komplement</a:t>
                      </a:r>
                    </a:p>
                  </a:txBody>
                  <a:tcPr anchor="ctr"/>
                </a:tc>
                <a:tc>
                  <a:txBody>
                    <a:bodyPr/>
                    <a:lstStyle/>
                    <a:p>
                      <a:pPr lvl="0" algn="l">
                        <a:buNone/>
                      </a:pPr>
                      <a:r>
                        <a:rPr lang="sk-SK" sz="1400" dirty="0">
                          <a:latin typeface="+mn-lt"/>
                        </a:rPr>
                        <a:t>Autorizácia prostredníctvom </a:t>
                      </a:r>
                      <a:r>
                        <a:rPr lang="sk-SK" sz="1400" dirty="0" err="1">
                          <a:latin typeface="+mn-lt"/>
                        </a:rPr>
                        <a:t>eID</a:t>
                      </a:r>
                      <a:r>
                        <a:rPr lang="sk-SK" sz="1400" dirty="0">
                          <a:latin typeface="+mn-lt"/>
                        </a:rPr>
                        <a:t> 2.0</a:t>
                      </a:r>
                    </a:p>
                  </a:txBody>
                  <a:tcPr anchor="ctr"/>
                </a:tc>
                <a:extLst>
                  <a:ext uri="{0D108BD9-81ED-4DB2-BD59-A6C34878D82A}">
                    <a16:rowId xmlns:a16="http://schemas.microsoft.com/office/drawing/2014/main" val="1999649037"/>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mn-lt"/>
                          <a:ea typeface="+mn-ea"/>
                          <a:cs typeface="+mn-cs"/>
                        </a:rPr>
                        <a:t>Komplement</a:t>
                      </a:r>
                      <a:endPar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endParaRPr>
                    </a:p>
                  </a:txBody>
                  <a:tcPr anchor="ctr"/>
                </a:tc>
                <a:tc>
                  <a:txBody>
                    <a:bodyPr/>
                    <a:lstStyle/>
                    <a:p>
                      <a:pPr lvl="0" algn="l">
                        <a:buNone/>
                      </a:pPr>
                      <a:r>
                        <a:rPr lang="sk-SK" sz="1400" dirty="0" err="1">
                          <a:latin typeface="+mn-lt"/>
                        </a:rPr>
                        <a:t>Remote</a:t>
                      </a:r>
                      <a:r>
                        <a:rPr lang="sk-SK" sz="1400" dirty="0">
                          <a:latin typeface="+mn-lt"/>
                        </a:rPr>
                        <a:t> </a:t>
                      </a:r>
                      <a:r>
                        <a:rPr lang="sk-SK" sz="1400" dirty="0" err="1">
                          <a:latin typeface="+mn-lt"/>
                        </a:rPr>
                        <a:t>signing</a:t>
                      </a:r>
                      <a:endParaRPr lang="sk-SK" sz="1400" dirty="0">
                        <a:latin typeface="+mn-lt"/>
                      </a:endParaRPr>
                    </a:p>
                  </a:txBody>
                  <a:tcPr anchor="ctr"/>
                </a:tc>
                <a:extLst>
                  <a:ext uri="{0D108BD9-81ED-4DB2-BD59-A6C34878D82A}">
                    <a16:rowId xmlns:a16="http://schemas.microsoft.com/office/drawing/2014/main" val="3637934748"/>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mn-lt"/>
                          <a:ea typeface="+mn-ea"/>
                          <a:cs typeface="+mn-cs"/>
                        </a:rPr>
                        <a:t>Komplement</a:t>
                      </a:r>
                      <a:endPar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endParaRPr>
                    </a:p>
                  </a:txBody>
                  <a:tcPr anchor="ctr"/>
                </a:tc>
                <a:tc>
                  <a:txBody>
                    <a:bodyPr/>
                    <a:lstStyle/>
                    <a:p>
                      <a:pPr lvl="0" algn="l">
                        <a:buNone/>
                      </a:pPr>
                      <a:r>
                        <a:rPr lang="sk-SK" sz="1400" dirty="0">
                          <a:latin typeface="+mn-lt"/>
                        </a:rPr>
                        <a:t>Vystavenie API pre podpisovanie OVM </a:t>
                      </a:r>
                    </a:p>
                  </a:txBody>
                  <a:tcPr anchor="ctr"/>
                </a:tc>
                <a:extLst>
                  <a:ext uri="{0D108BD9-81ED-4DB2-BD59-A6C34878D82A}">
                    <a16:rowId xmlns:a16="http://schemas.microsoft.com/office/drawing/2014/main" val="1939730971"/>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400" b="1" i="0" u="none" strike="noStrike" kern="1200" cap="none" spc="0" normalizeH="0" baseline="0" noProof="1">
                          <a:ln>
                            <a:noFill/>
                          </a:ln>
                          <a:solidFill>
                            <a:prstClr val="black"/>
                          </a:solidFill>
                          <a:effectLst/>
                          <a:uLnTx/>
                          <a:uFillTx/>
                          <a:latin typeface="+mn-lt"/>
                          <a:ea typeface="+mn-ea"/>
                          <a:cs typeface="+mn-cs"/>
                        </a:rPr>
                        <a:t>Komplement</a:t>
                      </a:r>
                      <a:endParaRPr kumimoji="0" lang="sk-SK" sz="1400" b="1" i="0" u="none" strike="noStrike" kern="1200" cap="none" spc="0" normalizeH="0" baseline="0" noProof="1">
                        <a:ln>
                          <a:noFill/>
                        </a:ln>
                        <a:solidFill>
                          <a:prstClr val="black"/>
                        </a:solidFill>
                        <a:effectLst/>
                        <a:uLnTx/>
                        <a:uFillTx/>
                        <a:latin typeface="Tw Cen MT" panose="020B0602020104020603"/>
                        <a:ea typeface="+mn-ea"/>
                        <a:cs typeface="+mn-cs"/>
                      </a:endParaRPr>
                    </a:p>
                  </a:txBody>
                  <a:tcPr anchor="ctr"/>
                </a:tc>
                <a:tc>
                  <a:txBody>
                    <a:bodyPr/>
                    <a:lstStyle/>
                    <a:p>
                      <a:pPr lvl="0" algn="l">
                        <a:buNone/>
                      </a:pPr>
                      <a:r>
                        <a:rPr lang="sk-SK" sz="1400" dirty="0">
                          <a:latin typeface="+mn-lt"/>
                        </a:rPr>
                        <a:t>Viac násobný podpis na podaní / dokumente bude poskytnutý CPK, ktorý na zaslanie požiadavky využije notifikačný modul</a:t>
                      </a:r>
                    </a:p>
                  </a:txBody>
                  <a:tcPr anchor="ctr"/>
                </a:tc>
                <a:extLst>
                  <a:ext uri="{0D108BD9-81ED-4DB2-BD59-A6C34878D82A}">
                    <a16:rowId xmlns:a16="http://schemas.microsoft.com/office/drawing/2014/main" val="4249130629"/>
                  </a:ext>
                </a:extLst>
              </a:tr>
            </a:tbl>
          </a:graphicData>
        </a:graphic>
      </p:graphicFrame>
    </p:spTree>
    <p:extLst>
      <p:ext uri="{BB962C8B-B14F-4D97-AF65-F5344CB8AC3E}">
        <p14:creationId xmlns:p14="http://schemas.microsoft.com/office/powerpoint/2010/main" val="82157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51161" y="704976"/>
            <a:ext cx="9144000" cy="748788"/>
          </a:xfrm>
        </p:spPr>
        <p:txBody>
          <a:bodyPr anchor="ctr">
            <a:normAutofit/>
          </a:bodyPr>
          <a:lstStyle/>
          <a:p>
            <a:r>
              <a:rPr lang="en-US" dirty="0"/>
              <a:t>7</a:t>
            </a:r>
            <a:r>
              <a:rPr lang="sk-SK" dirty="0"/>
              <a:t>. Predpokladaný harmonogram</a:t>
            </a:r>
            <a:endParaRPr lang="sk-SK" i="1" dirty="0">
              <a:solidFill>
                <a:schemeClr val="accent5">
                  <a:lumMod val="60000"/>
                  <a:lumOff val="40000"/>
                </a:schemeClr>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1521523768"/>
              </p:ext>
            </p:extLst>
          </p:nvPr>
        </p:nvGraphicFramePr>
        <p:xfrm>
          <a:off x="718768" y="1789705"/>
          <a:ext cx="10612269" cy="3012293"/>
        </p:xfrm>
        <a:graphic>
          <a:graphicData uri="http://schemas.openxmlformats.org/drawingml/2006/table">
            <a:tbl>
              <a:tblPr firstRow="1" bandRow="1">
                <a:tableStyleId>{5C22544A-7EE6-4342-B048-85BDC9FD1C3A}</a:tableStyleId>
              </a:tblPr>
              <a:tblGrid>
                <a:gridCol w="499512">
                  <a:extLst>
                    <a:ext uri="{9D8B030D-6E8A-4147-A177-3AD203B41FA5}">
                      <a16:colId xmlns:a16="http://schemas.microsoft.com/office/drawing/2014/main" val="3884508016"/>
                    </a:ext>
                  </a:extLst>
                </a:gridCol>
                <a:gridCol w="1253948">
                  <a:extLst>
                    <a:ext uri="{9D8B030D-6E8A-4147-A177-3AD203B41FA5}">
                      <a16:colId xmlns:a16="http://schemas.microsoft.com/office/drawing/2014/main" val="350378344"/>
                    </a:ext>
                  </a:extLst>
                </a:gridCol>
                <a:gridCol w="1446219">
                  <a:extLst>
                    <a:ext uri="{9D8B030D-6E8A-4147-A177-3AD203B41FA5}">
                      <a16:colId xmlns:a16="http://schemas.microsoft.com/office/drawing/2014/main" val="692096430"/>
                    </a:ext>
                  </a:extLst>
                </a:gridCol>
                <a:gridCol w="1086755">
                  <a:extLst>
                    <a:ext uri="{9D8B030D-6E8A-4147-A177-3AD203B41FA5}">
                      <a16:colId xmlns:a16="http://schemas.microsoft.com/office/drawing/2014/main" val="2884731484"/>
                    </a:ext>
                  </a:extLst>
                </a:gridCol>
                <a:gridCol w="1295745">
                  <a:extLst>
                    <a:ext uri="{9D8B030D-6E8A-4147-A177-3AD203B41FA5}">
                      <a16:colId xmlns:a16="http://schemas.microsoft.com/office/drawing/2014/main" val="4030770732"/>
                    </a:ext>
                  </a:extLst>
                </a:gridCol>
                <a:gridCol w="1028237">
                  <a:extLst>
                    <a:ext uri="{9D8B030D-6E8A-4147-A177-3AD203B41FA5}">
                      <a16:colId xmlns:a16="http://schemas.microsoft.com/office/drawing/2014/main" val="2141861375"/>
                    </a:ext>
                  </a:extLst>
                </a:gridCol>
                <a:gridCol w="1599147">
                  <a:extLst>
                    <a:ext uri="{9D8B030D-6E8A-4147-A177-3AD203B41FA5}">
                      <a16:colId xmlns:a16="http://schemas.microsoft.com/office/drawing/2014/main" val="3900982504"/>
                    </a:ext>
                  </a:extLst>
                </a:gridCol>
                <a:gridCol w="1201353">
                  <a:extLst>
                    <a:ext uri="{9D8B030D-6E8A-4147-A177-3AD203B41FA5}">
                      <a16:colId xmlns:a16="http://schemas.microsoft.com/office/drawing/2014/main" val="2804302340"/>
                    </a:ext>
                  </a:extLst>
                </a:gridCol>
                <a:gridCol w="1201353">
                  <a:extLst>
                    <a:ext uri="{9D8B030D-6E8A-4147-A177-3AD203B41FA5}">
                      <a16:colId xmlns:a16="http://schemas.microsoft.com/office/drawing/2014/main" val="3970333622"/>
                    </a:ext>
                  </a:extLst>
                </a:gridCol>
              </a:tblGrid>
              <a:tr h="603608">
                <a:tc>
                  <a:txBody>
                    <a:bodyPr/>
                    <a:lstStyle/>
                    <a:p>
                      <a:pPr algn="ctr"/>
                      <a:endParaRPr lang="sk-SK">
                        <a:latin typeface="+mn-lt"/>
                      </a:endParaRPr>
                    </a:p>
                  </a:txBody>
                  <a:tcPr anchor="ctr"/>
                </a:tc>
                <a:tc>
                  <a:txBody>
                    <a:bodyPr/>
                    <a:lstStyle/>
                    <a:p>
                      <a:pPr algn="ctr"/>
                      <a:r>
                        <a:rPr lang="sk-SK" dirty="0">
                          <a:latin typeface="+mn-lt"/>
                        </a:rPr>
                        <a:t>4Q 2023</a:t>
                      </a:r>
                    </a:p>
                  </a:txBody>
                  <a:tcPr anchor="ctr"/>
                </a:tc>
                <a:tc>
                  <a:txBody>
                    <a:bodyPr/>
                    <a:lstStyle/>
                    <a:p>
                      <a:pPr algn="ctr"/>
                      <a:r>
                        <a:rPr lang="sk-SK" dirty="0">
                          <a:latin typeface="+mn-lt"/>
                        </a:rPr>
                        <a:t>1Q 2024</a:t>
                      </a:r>
                    </a:p>
                  </a:txBody>
                  <a:tcPr anchor="ctr"/>
                </a:tc>
                <a:tc>
                  <a:txBody>
                    <a:bodyPr/>
                    <a:lstStyle/>
                    <a:p>
                      <a:pPr algn="ctr"/>
                      <a:r>
                        <a:rPr lang="sk-SK" dirty="0">
                          <a:latin typeface="+mn-lt"/>
                        </a:rPr>
                        <a:t>2Q 2024</a:t>
                      </a:r>
                    </a:p>
                  </a:txBody>
                  <a:tcPr anchor="ctr"/>
                </a:tc>
                <a:tc>
                  <a:txBody>
                    <a:bodyPr/>
                    <a:lstStyle/>
                    <a:p>
                      <a:pPr algn="ctr"/>
                      <a:r>
                        <a:rPr lang="sk-SK" dirty="0">
                          <a:latin typeface="+mn-lt"/>
                        </a:rPr>
                        <a:t>3Q 2024</a:t>
                      </a:r>
                    </a:p>
                  </a:txBody>
                  <a:tcPr anchor="ctr"/>
                </a:tc>
                <a:tc>
                  <a:txBody>
                    <a:bodyPr/>
                    <a:lstStyle/>
                    <a:p>
                      <a:pPr algn="ctr"/>
                      <a:r>
                        <a:rPr lang="sk-SK" dirty="0">
                          <a:latin typeface="+mn-lt"/>
                        </a:rPr>
                        <a:t>4Q 2024</a:t>
                      </a:r>
                    </a:p>
                  </a:txBody>
                  <a:tcPr anchor="ctr"/>
                </a:tc>
                <a:tc>
                  <a:txBody>
                    <a:bodyPr/>
                    <a:lstStyle/>
                    <a:p>
                      <a:pPr algn="ctr"/>
                      <a:r>
                        <a:rPr lang="sk-SK" dirty="0">
                          <a:latin typeface="+mn-lt"/>
                        </a:rPr>
                        <a:t>1Q 2025</a:t>
                      </a:r>
                    </a:p>
                  </a:txBody>
                  <a:tcPr anchor="ctr"/>
                </a:tc>
                <a:tc>
                  <a:txBody>
                    <a:bodyPr/>
                    <a:lstStyle/>
                    <a:p>
                      <a:pPr algn="ctr"/>
                      <a:r>
                        <a:rPr lang="sk-SK" dirty="0">
                          <a:latin typeface="+mn-lt"/>
                        </a:rPr>
                        <a:t>2Q 2025</a:t>
                      </a:r>
                    </a:p>
                  </a:txBody>
                  <a:tcPr anchor="ctr"/>
                </a:tc>
                <a:tc>
                  <a:txBody>
                    <a:bodyPr/>
                    <a:lstStyle/>
                    <a:p>
                      <a:pPr algn="ctr"/>
                      <a:r>
                        <a:rPr lang="sk-SK" dirty="0">
                          <a:latin typeface="+mn-lt"/>
                        </a:rPr>
                        <a:t>Q3 2025</a:t>
                      </a:r>
                    </a:p>
                  </a:txBody>
                  <a:tcPr anchor="ctr"/>
                </a:tc>
                <a:extLst>
                  <a:ext uri="{0D108BD9-81ED-4DB2-BD59-A6C34878D82A}">
                    <a16:rowId xmlns:a16="http://schemas.microsoft.com/office/drawing/2014/main" val="3175825279"/>
                  </a:ext>
                </a:extLst>
              </a:tr>
              <a:tr h="1094605">
                <a:tc>
                  <a:txBody>
                    <a:bodyPr/>
                    <a:lstStyle/>
                    <a:p>
                      <a:pPr algn="ctr"/>
                      <a:endParaRPr lang="sk-SK" sz="1200" dirty="0">
                        <a:latin typeface="+mn-lt"/>
                      </a:endParaRPr>
                    </a:p>
                  </a:txBody>
                  <a:tcPr anchor="ctr">
                    <a:noFill/>
                  </a:tcPr>
                </a:tc>
                <a:tc>
                  <a:txBody>
                    <a:bodyPr/>
                    <a:lstStyle/>
                    <a:p>
                      <a:pPr algn="ctr"/>
                      <a:r>
                        <a:rPr lang="sk-SK" sz="1200" dirty="0">
                          <a:latin typeface="+mn-lt"/>
                        </a:rPr>
                        <a:t>Schválenie produktovou komisiou a ARB</a:t>
                      </a:r>
                    </a:p>
                  </a:txBody>
                  <a:tcPr anchor="ctr"/>
                </a:tc>
                <a:tc>
                  <a:txBody>
                    <a:bodyPr/>
                    <a:lstStyle/>
                    <a:p>
                      <a:pPr algn="ctr"/>
                      <a:r>
                        <a:rPr lang="sk-SK" sz="1200" dirty="0">
                          <a:latin typeface="+mn-lt"/>
                        </a:rPr>
                        <a:t>Podpisový komponent</a:t>
                      </a:r>
                      <a:r>
                        <a:rPr lang="sk-SK" sz="1200" baseline="0" dirty="0">
                          <a:latin typeface="+mn-lt"/>
                        </a:rPr>
                        <a:t> – začiatok implementácie MVP časti riešenia</a:t>
                      </a:r>
                      <a:endParaRPr lang="sk-SK" sz="1200" dirty="0">
                        <a:latin typeface="+mn-lt"/>
                      </a:endParaRPr>
                    </a:p>
                  </a:txBody>
                  <a:tcPr anchor="ctr"/>
                </a:tc>
                <a:tc>
                  <a:txBody>
                    <a:bodyPr/>
                    <a:lstStyle/>
                    <a:p>
                      <a:pPr algn="ctr"/>
                      <a:endParaRPr lang="sk-SK" sz="1200">
                        <a:latin typeface="+mn-lt"/>
                      </a:endParaRPr>
                    </a:p>
                  </a:txBody>
                  <a:tcPr anchor="ctr">
                    <a:noFill/>
                  </a:tcPr>
                </a:tc>
                <a:tc>
                  <a:txBody>
                    <a:bodyPr/>
                    <a:lstStyle/>
                    <a:p>
                      <a:pPr algn="ctr"/>
                      <a:r>
                        <a:rPr lang="sk-SK" sz="1200" dirty="0">
                          <a:latin typeface="+mn-lt"/>
                        </a:rPr>
                        <a:t>Ukončenie</a:t>
                      </a:r>
                      <a:r>
                        <a:rPr lang="sk-SK" sz="1200" baseline="0" dirty="0">
                          <a:latin typeface="+mn-lt"/>
                        </a:rPr>
                        <a:t> implementácie MVP</a:t>
                      </a:r>
                    </a:p>
                    <a:p>
                      <a:pPr algn="ctr"/>
                      <a:r>
                        <a:rPr lang="sk-SK" sz="1200" baseline="0" dirty="0">
                          <a:latin typeface="+mn-lt"/>
                        </a:rPr>
                        <a:t>Začiatok implementácie komplementu</a:t>
                      </a:r>
                      <a:endParaRPr lang="sk-SK" sz="1200" dirty="0">
                        <a:latin typeface="+mn-lt"/>
                      </a:endParaRPr>
                    </a:p>
                  </a:txBody>
                  <a:tcPr anchor="ctr">
                    <a:solidFill>
                      <a:schemeClr val="bg2"/>
                    </a:solidFill>
                  </a:tcPr>
                </a:tc>
                <a:tc>
                  <a:txBody>
                    <a:bodyPr/>
                    <a:lstStyle/>
                    <a:p>
                      <a:pPr algn="ctr"/>
                      <a:endParaRPr lang="sk-SK" sz="1200" dirty="0">
                        <a:latin typeface="+mn-lt"/>
                      </a:endParaRPr>
                    </a:p>
                  </a:txBody>
                  <a:tcPr anchor="ctr">
                    <a:noFill/>
                  </a:tcPr>
                </a:tc>
                <a:tc>
                  <a:txBody>
                    <a:bodyPr/>
                    <a:lstStyle/>
                    <a:p>
                      <a:pPr algn="ctr"/>
                      <a:r>
                        <a:rPr lang="sk-SK" sz="1200" kern="1200" dirty="0">
                          <a:solidFill>
                            <a:schemeClr val="dk1"/>
                          </a:solidFill>
                          <a:latin typeface="+mn-lt"/>
                          <a:ea typeface="+mn-ea"/>
                          <a:cs typeface="+mn-cs"/>
                        </a:rPr>
                        <a:t>Implementácia </a:t>
                      </a:r>
                      <a:r>
                        <a:rPr lang="sk-SK" sz="1200" kern="1200" dirty="0" err="1">
                          <a:solidFill>
                            <a:schemeClr val="dk1"/>
                          </a:solidFill>
                          <a:latin typeface="+mn-lt"/>
                          <a:ea typeface="+mn-ea"/>
                          <a:cs typeface="+mn-cs"/>
                        </a:rPr>
                        <a:t>remote</a:t>
                      </a:r>
                      <a:r>
                        <a:rPr lang="sk-SK" sz="1200" kern="1200" dirty="0">
                          <a:solidFill>
                            <a:schemeClr val="dk1"/>
                          </a:solidFill>
                          <a:latin typeface="+mn-lt"/>
                          <a:ea typeface="+mn-ea"/>
                          <a:cs typeface="+mn-cs"/>
                        </a:rPr>
                        <a:t> </a:t>
                      </a:r>
                      <a:r>
                        <a:rPr lang="sk-SK" sz="1200" kern="1200" dirty="0" err="1">
                          <a:solidFill>
                            <a:schemeClr val="dk1"/>
                          </a:solidFill>
                          <a:latin typeface="+mn-lt"/>
                          <a:ea typeface="+mn-ea"/>
                          <a:cs typeface="+mn-cs"/>
                        </a:rPr>
                        <a:t>signing</a:t>
                      </a:r>
                      <a:endParaRPr lang="sk-SK" sz="1200" kern="1200" dirty="0">
                        <a:solidFill>
                          <a:schemeClr val="dk1"/>
                        </a:solidFill>
                        <a:latin typeface="+mn-lt"/>
                        <a:ea typeface="+mn-ea"/>
                        <a:cs typeface="+mn-cs"/>
                      </a:endParaRPr>
                    </a:p>
                  </a:txBody>
                  <a:tcPr anchor="ctr">
                    <a:solidFill>
                      <a:schemeClr val="bg2"/>
                    </a:solidFill>
                  </a:tcPr>
                </a:tc>
                <a:tc>
                  <a:txBody>
                    <a:bodyPr/>
                    <a:lstStyle/>
                    <a:p>
                      <a:pPr algn="ctr"/>
                      <a:endParaRPr lang="sk-SK" sz="1200" dirty="0">
                        <a:latin typeface="+mn-lt"/>
                      </a:endParaRPr>
                    </a:p>
                  </a:txBody>
                  <a:tcPr anchor="ctr">
                    <a:noFill/>
                  </a:tcPr>
                </a:tc>
                <a:tc>
                  <a:txBody>
                    <a:bodyPr/>
                    <a:lstStyle/>
                    <a:p>
                      <a:pPr algn="ctr"/>
                      <a:r>
                        <a:rPr lang="sk-SK" sz="1200" dirty="0">
                          <a:latin typeface="+mn-lt"/>
                        </a:rPr>
                        <a:t>Ukončenie</a:t>
                      </a:r>
                      <a:r>
                        <a:rPr lang="sk-SK" sz="1200" baseline="0" dirty="0">
                          <a:latin typeface="+mn-lt"/>
                        </a:rPr>
                        <a:t> implementácie CPK</a:t>
                      </a:r>
                    </a:p>
                  </a:txBody>
                  <a:tcPr anchor="ctr">
                    <a:solidFill>
                      <a:schemeClr val="bg2"/>
                    </a:solidFill>
                  </a:tcPr>
                </a:tc>
                <a:extLst>
                  <a:ext uri="{0D108BD9-81ED-4DB2-BD59-A6C34878D82A}">
                    <a16:rowId xmlns:a16="http://schemas.microsoft.com/office/drawing/2014/main" val="93947296"/>
                  </a:ext>
                </a:extLst>
              </a:tr>
              <a:tr h="1219965">
                <a:tc>
                  <a:txBody>
                    <a:bodyPr/>
                    <a:lstStyle/>
                    <a:p>
                      <a:pPr algn="ctr"/>
                      <a:r>
                        <a:rPr lang="sk-SK" sz="1200" kern="1200">
                          <a:solidFill>
                            <a:schemeClr val="dk1"/>
                          </a:solidFill>
                          <a:latin typeface="+mn-lt"/>
                          <a:ea typeface="+mn-ea"/>
                          <a:cs typeface="+mn-cs"/>
                        </a:rPr>
                        <a:t>Prerekvizity</a:t>
                      </a:r>
                    </a:p>
                  </a:txBody>
                  <a:tcPr vert="vert270" anchor="ctr"/>
                </a:tc>
                <a:tc>
                  <a:txBody>
                    <a:bodyPr/>
                    <a:lstStyle/>
                    <a:p>
                      <a:pPr algn="ctr"/>
                      <a:endParaRPr lang="sk-SK" sz="1200" dirty="0">
                        <a:latin typeface="+mn-lt"/>
                      </a:endParaRPr>
                    </a:p>
                  </a:txBody>
                  <a:tcPr anchor="ctr">
                    <a:noFill/>
                  </a:tcPr>
                </a:tc>
                <a:tc>
                  <a:txBody>
                    <a:bodyPr/>
                    <a:lstStyle/>
                    <a:p>
                      <a:pPr algn="ctr"/>
                      <a:endParaRPr lang="sk-SK" sz="1200" dirty="0">
                        <a:latin typeface="+mn-lt"/>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200" b="0" i="0" u="none" strike="noStrike" kern="1200" cap="none" spc="0" normalizeH="0" baseline="0" noProof="0" dirty="0">
                          <a:ln>
                            <a:noFill/>
                          </a:ln>
                          <a:solidFill>
                            <a:prstClr val="black"/>
                          </a:solidFill>
                          <a:effectLst/>
                          <a:uLnTx/>
                          <a:uFillTx/>
                          <a:latin typeface="+mn-lt"/>
                          <a:ea typeface="+mn-ea"/>
                          <a:cs typeface="+mn-cs"/>
                        </a:rPr>
                        <a:t>Dostupnosť služby Autogram</a:t>
                      </a:r>
                    </a:p>
                    <a:p>
                      <a:pPr algn="ctr"/>
                      <a:endParaRPr lang="sk-SK" sz="1200" dirty="0">
                        <a:latin typeface="+mn-lt"/>
                      </a:endParaRPr>
                    </a:p>
                  </a:txBody>
                  <a:tcPr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200" dirty="0">
                          <a:latin typeface="+mn-lt"/>
                        </a:rPr>
                        <a:t>Dostupnosť podpisového SDK pre </a:t>
                      </a:r>
                      <a:r>
                        <a:rPr lang="sk-SK" sz="1200" dirty="0" err="1">
                          <a:latin typeface="+mn-lt"/>
                        </a:rPr>
                        <a:t>SvM</a:t>
                      </a:r>
                      <a:r>
                        <a:rPr lang="sk-SK" sz="1200" dirty="0">
                          <a:latin typeface="+mn-lt"/>
                        </a:rPr>
                        <a:t> aplikáciu</a:t>
                      </a:r>
                    </a:p>
                  </a:txBody>
                  <a:tcPr anchor="ctr"/>
                </a:tc>
                <a:tc>
                  <a:txBody>
                    <a:bodyPr/>
                    <a:lstStyle/>
                    <a:p>
                      <a:pPr algn="ctr"/>
                      <a:endParaRPr lang="sk-SK" sz="1200">
                        <a:latin typeface="+mn-lt"/>
                      </a:endParaRPr>
                    </a:p>
                  </a:txBody>
                  <a:tcPr anchor="ctr">
                    <a:noFill/>
                  </a:tcPr>
                </a:tc>
                <a:tc>
                  <a:txBody>
                    <a:bodyPr/>
                    <a:lstStyle/>
                    <a:p>
                      <a:pPr algn="ctr"/>
                      <a:endParaRPr lang="sk-SK" sz="1200" dirty="0">
                        <a:latin typeface="+mn-lt"/>
                      </a:endParaRPr>
                    </a:p>
                  </a:txBody>
                  <a:tcPr anchor="ctr">
                    <a:noFill/>
                  </a:tcPr>
                </a:tc>
                <a:tc>
                  <a:txBody>
                    <a:bodyPr/>
                    <a:lstStyle/>
                    <a:p>
                      <a:pPr algn="ctr"/>
                      <a:endParaRPr lang="sk-SK" sz="1200" dirty="0">
                        <a:latin typeface="+mn-lt"/>
                      </a:endParaRPr>
                    </a:p>
                  </a:txBody>
                  <a:tcPr anchor="ctr">
                    <a:noFill/>
                  </a:tcPr>
                </a:tc>
                <a:tc>
                  <a:txBody>
                    <a:bodyPr/>
                    <a:lstStyle/>
                    <a:p>
                      <a:pPr algn="ctr"/>
                      <a:endParaRPr lang="sk-SK" sz="1200" dirty="0">
                        <a:latin typeface="+mn-lt"/>
                      </a:endParaRPr>
                    </a:p>
                  </a:txBody>
                  <a:tcPr anchor="ctr">
                    <a:noFill/>
                  </a:tcPr>
                </a:tc>
                <a:extLst>
                  <a:ext uri="{0D108BD9-81ED-4DB2-BD59-A6C34878D82A}">
                    <a16:rowId xmlns:a16="http://schemas.microsoft.com/office/drawing/2014/main" val="3846531398"/>
                  </a:ext>
                </a:extLst>
              </a:tr>
            </a:tbl>
          </a:graphicData>
        </a:graphic>
      </p:graphicFrame>
    </p:spTree>
    <p:extLst>
      <p:ext uri="{BB962C8B-B14F-4D97-AF65-F5344CB8AC3E}">
        <p14:creationId xmlns:p14="http://schemas.microsoft.com/office/powerpoint/2010/main" val="462971843"/>
      </p:ext>
    </p:extLst>
  </p:cSld>
  <p:clrMapOvr>
    <a:masterClrMapping/>
  </p:clrMapOvr>
  <p:extLst>
    <p:ext uri="{6950BFC3-D8DA-4A85-94F7-54DA5524770B}">
      <p188:commentRel xmlns:p188="http://schemas.microsoft.com/office/powerpoint/2018/8/main" xmlns="" r:id="rId3"/>
    </p:ext>
  </p:extLst>
</p:sld>
</file>

<file path=ppt/theme/_rels/theme2.xml.rels><?xml version="1.0" encoding="UTF-8" standalone="yes"?>
<Relationships xmlns="http://schemas.openxmlformats.org/package/2006/relationships"><Relationship Id="rId1" Type="http://schemas.openxmlformats.org/officeDocument/2006/relationships/image" Target="../media/image41.jpeg"/></Relationships>
</file>

<file path=ppt/theme/theme1.xml><?xml version="1.0" encoding="utf-8"?>
<a:theme xmlns:a="http://schemas.openxmlformats.org/drawingml/2006/main" name="Vlastní návrh">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ál">
  <a:themeElements>
    <a:clrScheme name="Integrá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Flow_SignoffStatus xmlns="3cd966dc-1e62-4749-8976-f4b18f499ff8" xsi:nil="true"/>
    <TaxCatchAll xmlns="45a0424a-b6ff-4064-ab3b-f5cc1d862c5f" xsi:nil="true"/>
    <CRZ xmlns="3cd966dc-1e62-4749-8976-f4b18f499ff8">
      <Url xsi:nil="true"/>
      <Description xsi:nil="true"/>
    </CRZ>
    <lcf76f155ced4ddcb4097134ff3c332f xmlns="3cd966dc-1e62-4749-8976-f4b18f499f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1C5DE828D0C54BBC2152FF33446E9B" ma:contentTypeVersion="24" ma:contentTypeDescription="Create a new document." ma:contentTypeScope="" ma:versionID="fdf6ef02537ff858b10ddec56931a0c8">
  <xsd:schema xmlns:xsd="http://www.w3.org/2001/XMLSchema" xmlns:xs="http://www.w3.org/2001/XMLSchema" xmlns:p="http://schemas.microsoft.com/office/2006/metadata/properties" xmlns:ns2="3cd966dc-1e62-4749-8976-f4b18f499ff8" xmlns:ns3="45a0424a-b6ff-4064-ab3b-f5cc1d862c5f" xmlns:ns4="http://schemas.microsoft.com/sharepoint/v3/fields" targetNamespace="http://schemas.microsoft.com/office/2006/metadata/properties" ma:root="true" ma:fieldsID="29ab2fc5303c609c9b4d2ad8e7fe68cc" ns2:_="" ns3:_="" ns4:_="">
    <xsd:import namespace="3cd966dc-1e62-4749-8976-f4b18f499ff8"/>
    <xsd:import namespace="45a0424a-b6ff-4064-ab3b-f5cc1d862c5f"/>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4:_Version"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CR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966dc-1e62-4749-8976-f4b18f499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23deb3c-b9f3-4fad-b534-fe0741e7144a"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tav odhlásenia" ma:internalName="Stav_x0020_odhl_x00e1_senia">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CRZ" ma:index="27" nillable="true" ma:displayName="CRZ" ma:description="https://crz.gov.sk/zmluva/6972147/" ma:format="Hyperlink" ma:internalName="CRZ">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a0424a-b6ff-4064-ab3b-f5cc1d862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b093d69-c3d8-4bf5-8b32-7b45c5182836}" ma:internalName="TaxCatchAll" ma:showField="CatchAllData" ma:web="45a0424a-b6ff-4064-ab3b-f5cc1d862c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0" nillable="true" ma:displayName="Version" ma:internalName="_Ver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CB610-FF15-403C-9A72-5FD309C68D4D}">
  <ds:schemaRefs>
    <ds:schemaRef ds:uri="http://schemas.microsoft.com/sharepoint/v3/contenttype/forms"/>
  </ds:schemaRefs>
</ds:datastoreItem>
</file>

<file path=customXml/itemProps2.xml><?xml version="1.0" encoding="utf-8"?>
<ds:datastoreItem xmlns:ds="http://schemas.openxmlformats.org/officeDocument/2006/customXml" ds:itemID="{E799417C-2C25-4714-8E5B-3E3B14A2D4FA}">
  <ds:schemaRefs>
    <ds:schemaRef ds:uri="888d973f-f05b-46fa-aac3-de07e6245dc2"/>
    <ds:schemaRef ds:uri="a6c1d38b-1f09-448e-8aff-4bdebb974b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fields"/>
    <ds:schemaRef ds:uri="3cd966dc-1e62-4749-8976-f4b18f499ff8"/>
    <ds:schemaRef ds:uri="45a0424a-b6ff-4064-ab3b-f5cc1d862c5f"/>
  </ds:schemaRefs>
</ds:datastoreItem>
</file>

<file path=customXml/itemProps3.xml><?xml version="1.0" encoding="utf-8"?>
<ds:datastoreItem xmlns:ds="http://schemas.openxmlformats.org/officeDocument/2006/customXml" ds:itemID="{E36A1C80-3E3F-4678-BA23-C79B56CF4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966dc-1e62-4749-8976-f4b18f499ff8"/>
    <ds:schemaRef ds:uri="45a0424a-b6ff-4064-ab3b-f5cc1d862c5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TotalTime>
  <Words>1677</Words>
  <Application>Microsoft Office PowerPoint</Application>
  <PresentationFormat>Širokouhlá</PresentationFormat>
  <Paragraphs>277</Paragraphs>
  <Slides>15</Slides>
  <Notes>14</Notes>
  <HiddenSlides>0</HiddenSlides>
  <MMClips>0</MMClips>
  <ScaleCrop>false</ScaleCrop>
  <HeadingPairs>
    <vt:vector size="6" baseType="variant">
      <vt:variant>
        <vt:lpstr>Použité písma</vt:lpstr>
      </vt:variant>
      <vt:variant>
        <vt:i4>17</vt:i4>
      </vt:variant>
      <vt:variant>
        <vt:lpstr>Motív</vt:lpstr>
      </vt:variant>
      <vt:variant>
        <vt:i4>2</vt:i4>
      </vt:variant>
      <vt:variant>
        <vt:lpstr>Nadpisy snímok</vt:lpstr>
      </vt:variant>
      <vt:variant>
        <vt:i4>15</vt:i4>
      </vt:variant>
    </vt:vector>
  </HeadingPairs>
  <TitlesOfParts>
    <vt:vector size="34" baseType="lpstr">
      <vt:lpstr>Arial</vt:lpstr>
      <vt:lpstr>Calibri</vt:lpstr>
      <vt:lpstr>Calibri Light</vt:lpstr>
      <vt:lpstr>굴림</vt:lpstr>
      <vt:lpstr>linea-basic-10</vt:lpstr>
      <vt:lpstr>Montserrat</vt:lpstr>
      <vt:lpstr>Open Sans</vt:lpstr>
      <vt:lpstr>Open Sans SemiBold</vt:lpstr>
      <vt:lpstr>Roboto Condensed Light</vt:lpstr>
      <vt:lpstr>Roboto Light</vt:lpstr>
      <vt:lpstr>Roboto Medium</vt:lpstr>
      <vt:lpstr>Roboto Regular</vt:lpstr>
      <vt:lpstr>Source Sans Pro</vt:lpstr>
      <vt:lpstr>Tahoma</vt:lpstr>
      <vt:lpstr>Tw Cen MT</vt:lpstr>
      <vt:lpstr>Tw Cen MT Condensed</vt:lpstr>
      <vt:lpstr>Wingdings 3</vt:lpstr>
      <vt:lpstr>Vlastní návrh</vt:lpstr>
      <vt:lpstr>Integrál</vt:lpstr>
      <vt:lpstr>Prezentácia programu PowerPoint</vt:lpstr>
      <vt:lpstr>agenda</vt:lpstr>
      <vt:lpstr>1. Stručný popis centrálneho podpisového komponentu</vt:lpstr>
      <vt:lpstr>2. Úvodné informácie</vt:lpstr>
      <vt:lpstr>3. Úvodné informácie</vt:lpstr>
      <vt:lpstr>4. HL pohľad na proces autorizácie</vt:lpstr>
      <vt:lpstr>5. Súvisiace projekty a iné aktivity</vt:lpstr>
      <vt:lpstr>6. Fázovanie</vt:lpstr>
      <vt:lpstr>7. Predpokladaný harmonogram</vt:lpstr>
      <vt:lpstr>8. Prínosy/ benefity</vt:lpstr>
      <vt:lpstr>9. Základné požiadavky</vt:lpstr>
      <vt:lpstr>10. Riziká</vt:lpstr>
      <vt:lpstr>11. Rozhodnutia a ďalšie kroky</vt:lpstr>
      <vt:lpstr>12. OTVORENÉ OTÁZKY A PRIPOMIENKY</vt:lpstr>
      <vt:lpstr>13. Hlasovanie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dc:title>
  <dc:subject/>
  <dc:creator>Peter Molnár</dc:creator>
  <cp:keywords/>
  <dc:description/>
  <cp:lastModifiedBy>Raučina, Vladimír</cp:lastModifiedBy>
  <cp:revision>11</cp:revision>
  <dcterms:created xsi:type="dcterms:W3CDTF">2020-05-24T08:33:59Z</dcterms:created>
  <dcterms:modified xsi:type="dcterms:W3CDTF">2023-12-13T10:42:41Z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2019-04-17T22:00:00Z</vt:filetime>
  </property>
  <property fmtid="{D5CDD505-2E9C-101B-9397-08002B2CF9AE}" pid="3" name="Creator">
    <vt:lpwstr>Microsoft® PowerPoint® 2013</vt:lpwstr>
  </property>
  <property fmtid="{D5CDD505-2E9C-101B-9397-08002B2CF9AE}" pid="4" name="LastSaved">
    <vt:filetime>2020-05-23T22:00:00Z</vt:filetime>
  </property>
  <property fmtid="{D5CDD505-2E9C-101B-9397-08002B2CF9AE}" pid="5" name="ContentTypeId">
    <vt:lpwstr>0x010100171C5DE828D0C54BBC2152FF33446E9B</vt:lpwstr>
  </property>
  <property fmtid="{D5CDD505-2E9C-101B-9397-08002B2CF9AE}" pid="6" name="MediaServiceImageTags">
    <vt:lpwstr/>
  </property>
</Properties>
</file>